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5"/>
  </p:handoutMasterIdLst>
  <p:sldIdLst>
    <p:sldId id="256" r:id="rId3"/>
    <p:sldId id="297" r:id="rId5"/>
    <p:sldId id="298" r:id="rId6"/>
    <p:sldId id="299" r:id="rId7"/>
    <p:sldId id="300" r:id="rId8"/>
    <p:sldId id="301" r:id="rId9"/>
    <p:sldId id="302" r:id="rId10"/>
    <p:sldId id="354" r:id="rId11"/>
    <p:sldId id="355" r:id="rId12"/>
    <p:sldId id="304" r:id="rId13"/>
    <p:sldId id="257" r:id="rId14"/>
    <p:sldId id="258" r:id="rId15"/>
    <p:sldId id="356"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357" r:id="rId29"/>
    <p:sldId id="358" r:id="rId30"/>
    <p:sldId id="359" r:id="rId31"/>
    <p:sldId id="348" r:id="rId32"/>
    <p:sldId id="349" r:id="rId33"/>
    <p:sldId id="350" r:id="rId34"/>
    <p:sldId id="272" r:id="rId35"/>
    <p:sldId id="351" r:id="rId36"/>
    <p:sldId id="352" r:id="rId37"/>
    <p:sldId id="353" r:id="rId38"/>
    <p:sldId id="407" r:id="rId39"/>
    <p:sldId id="408" r:id="rId40"/>
    <p:sldId id="409" r:id="rId41"/>
    <p:sldId id="412" r:id="rId42"/>
    <p:sldId id="273" r:id="rId43"/>
    <p:sldId id="274" r:id="rId44"/>
    <p:sldId id="275" r:id="rId45"/>
    <p:sldId id="276" r:id="rId46"/>
    <p:sldId id="277" r:id="rId47"/>
    <p:sldId id="278" r:id="rId48"/>
    <p:sldId id="438" r:id="rId49"/>
    <p:sldId id="439" r:id="rId50"/>
    <p:sldId id="279" r:id="rId51"/>
    <p:sldId id="280" r:id="rId52"/>
    <p:sldId id="281" r:id="rId53"/>
    <p:sldId id="282" r:id="rId54"/>
    <p:sldId id="283" r:id="rId55"/>
    <p:sldId id="362" r:id="rId56"/>
    <p:sldId id="284" r:id="rId57"/>
    <p:sldId id="285" r:id="rId58"/>
    <p:sldId id="443" r:id="rId59"/>
    <p:sldId id="287" r:id="rId60"/>
    <p:sldId id="288" r:id="rId61"/>
    <p:sldId id="289" r:id="rId62"/>
    <p:sldId id="290" r:id="rId63"/>
    <p:sldId id="440" r:id="rId64"/>
    <p:sldId id="441" r:id="rId65"/>
    <p:sldId id="442" r:id="rId66"/>
    <p:sldId id="291" r:id="rId67"/>
    <p:sldId id="292" r:id="rId68"/>
    <p:sldId id="293" r:id="rId69"/>
    <p:sldId id="463" r:id="rId70"/>
    <p:sldId id="294" r:id="rId71"/>
    <p:sldId id="295" r:id="rId72"/>
    <p:sldId id="462" r:id="rId73"/>
    <p:sldId id="296" r:id="rId74"/>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2" userDrawn="1">
          <p15:clr>
            <a:srgbClr val="A4A3A4"/>
          </p15:clr>
        </p15:guide>
        <p15:guide id="2" pos="21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8" d="100"/>
          <a:sy n="78" d="100"/>
        </p:scale>
        <p:origin x="-1536" y="-84"/>
      </p:cViewPr>
      <p:guideLst>
        <p:guide orient="horz" pos="2882"/>
        <p:guide pos="213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handoutMaster" Target="handoutMasters/handoutMaster1.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9392356" cy="258068"/>
          </a:xfrm>
          <a:prstGeom prst="rect">
            <a:avLst/>
          </a:prstGeom>
        </p:spPr>
        <p:txBody>
          <a:bodyPr vert="horz" lIns="91440" tIns="45720" rIns="91440" bIns="45720" rtlCol="0"/>
          <a:lstStyle>
            <a:lvl1pPr algn="l">
              <a:defRPr sz="675"/>
            </a:lvl1pPr>
          </a:lstStyle>
          <a:p>
            <a:endParaRPr lang="en-US"/>
          </a:p>
        </p:txBody>
      </p:sp>
      <p:sp>
        <p:nvSpPr>
          <p:cNvPr id="3" name="Date Placeholder 2"/>
          <p:cNvSpPr>
            <a:spLocks noGrp="1"/>
          </p:cNvSpPr>
          <p:nvPr>
            <p:ph type="dt" sz="quarter" idx="1"/>
          </p:nvPr>
        </p:nvSpPr>
        <p:spPr>
          <a:xfrm>
            <a:off x="12277295" y="0"/>
            <a:ext cx="9392356" cy="258068"/>
          </a:xfrm>
          <a:prstGeom prst="rect">
            <a:avLst/>
          </a:prstGeom>
        </p:spPr>
        <p:txBody>
          <a:bodyPr vert="horz" lIns="91440" tIns="45720" rIns="91440" bIns="45720" rtlCol="0"/>
          <a:lstStyle>
            <a:lvl1pPr algn="r">
              <a:defRPr sz="675"/>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4885432"/>
            <a:ext cx="9392356" cy="258068"/>
          </a:xfrm>
          <a:prstGeom prst="rect">
            <a:avLst/>
          </a:prstGeom>
        </p:spPr>
        <p:txBody>
          <a:bodyPr vert="horz" lIns="91440" tIns="45720" rIns="91440" bIns="45720" rtlCol="0" anchor="b"/>
          <a:lstStyle>
            <a:lvl1pPr algn="l">
              <a:defRPr sz="675"/>
            </a:lvl1pPr>
          </a:lstStyle>
          <a:p>
            <a:r>
              <a:rPr lang="en-US"/>
              <a:t>Prepared by DR G Vanitha CSE Dept, CBIT(A)</a:t>
            </a:r>
            <a:endParaRPr lang="en-US"/>
          </a:p>
        </p:txBody>
      </p:sp>
      <p:sp>
        <p:nvSpPr>
          <p:cNvPr id="5" name="Slide Number Placeholder 4"/>
          <p:cNvSpPr>
            <a:spLocks noGrp="1"/>
          </p:cNvSpPr>
          <p:nvPr>
            <p:ph type="sldNum" sz="quarter" idx="3"/>
          </p:nvPr>
        </p:nvSpPr>
        <p:spPr>
          <a:xfrm>
            <a:off x="12277295" y="4885432"/>
            <a:ext cx="9392356" cy="258068"/>
          </a:xfrm>
          <a:prstGeom prst="rect">
            <a:avLst/>
          </a:prstGeom>
        </p:spPr>
        <p:txBody>
          <a:bodyPr vert="horz" lIns="91440" tIns="45720" rIns="91440" bIns="45720" rtlCol="0" anchor="b"/>
          <a:lstStyle>
            <a:lvl1pPr algn="r">
              <a:defRPr sz="675"/>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9392356" cy="25806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2277295" y="0"/>
            <a:ext cx="9392356" cy="25806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9294283" y="642938"/>
            <a:ext cx="3086100" cy="1735931"/>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167467" y="2475309"/>
            <a:ext cx="17339733" cy="2025253"/>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4885432"/>
            <a:ext cx="9392356" cy="258068"/>
          </a:xfrm>
          <a:prstGeom prst="rect">
            <a:avLst/>
          </a:prstGeom>
        </p:spPr>
        <p:txBody>
          <a:bodyPr vert="horz" lIns="91440" tIns="45720" rIns="91440" bIns="45720" rtlCol="0" anchor="b"/>
          <a:lstStyle>
            <a:lvl1pPr algn="l">
              <a:defRPr sz="1200"/>
            </a:lvl1pPr>
          </a:lstStyle>
          <a:p>
            <a:r>
              <a:rPr lang="en-US"/>
              <a:t>Prepared by DR G Vanitha CSE Dept, CBIT(A)</a:t>
            </a:r>
            <a:endParaRPr lang="en-US"/>
          </a:p>
        </p:txBody>
      </p:sp>
      <p:sp>
        <p:nvSpPr>
          <p:cNvPr id="7" name="Slide Number Placeholder 6"/>
          <p:cNvSpPr>
            <a:spLocks noGrp="1"/>
          </p:cNvSpPr>
          <p:nvPr>
            <p:ph type="sldNum" sz="quarter" idx="5"/>
          </p:nvPr>
        </p:nvSpPr>
        <p:spPr>
          <a:xfrm>
            <a:off x="12277295" y="4885432"/>
            <a:ext cx="9392356" cy="258068"/>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
        <p:nvSpPr>
          <p:cNvPr id="4" name="Footer Placeholder 3"/>
          <p:cNvSpPr>
            <a:spLocks noGrp="1"/>
          </p:cNvSpPr>
          <p:nvPr>
            <p:ph type="ftr" sz="quarter" idx="4"/>
          </p:nvPr>
        </p:nvSpPr>
        <p:spPr/>
        <p:txBody>
          <a:bodyPr/>
          <a:p>
            <a:r>
              <a:rPr lang="en-US"/>
              <a:t>Prepared by DR G Vanitha CSE Dept, CBIT(A)</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1727708" y="1992579"/>
            <a:ext cx="8736583" cy="697230"/>
          </a:xfrm>
          <a:prstGeom prst="rect">
            <a:avLst/>
          </a:prstGeom>
        </p:spPr>
        <p:txBody>
          <a:bodyPr wrap="square" lIns="0" tIns="0" rIns="0" bIns="0">
            <a:spAutoFit/>
          </a:bodyPr>
          <a:lstStyle>
            <a:lvl1pPr>
              <a:defRPr sz="4400" b="0" i="0">
                <a:solidFill>
                  <a:schemeClr val="bg1"/>
                </a:solidFill>
                <a:latin typeface="Sitka Subheading"/>
                <a:cs typeface="Sitka Subheading"/>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t>Prepared by Dr G Vanitha</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bg1"/>
                </a:solidFill>
                <a:latin typeface="Sitka Subheading"/>
                <a:cs typeface="Sitka Subheading"/>
              </a:defRPr>
            </a:lvl1pPr>
          </a:lstStyle>
          <a:p/>
        </p:txBody>
      </p:sp>
      <p:sp>
        <p:nvSpPr>
          <p:cNvPr id="3" name="Holder 3"/>
          <p:cNvSpPr>
            <a:spLocks noGrp="1"/>
          </p:cNvSpPr>
          <p:nvPr>
            <p:ph type="body" idx="1"/>
          </p:nvPr>
        </p:nvSpPr>
        <p:spPr/>
        <p:txBody>
          <a:bodyPr lIns="0" tIns="0" rIns="0" bIns="0"/>
          <a:lstStyle>
            <a:lvl1pPr>
              <a:defRPr sz="2000" b="0" i="0">
                <a:solidFill>
                  <a:schemeClr val="bg1"/>
                </a:solidFill>
                <a:latin typeface="Arial MT"/>
                <a:cs typeface="Arial MT"/>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t>Prepared by Dr G Vanitha</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bg1"/>
                </a:solidFill>
                <a:latin typeface="Sitka Subheading"/>
                <a:cs typeface="Sitka Subheading"/>
              </a:defRPr>
            </a:lvl1pPr>
          </a:lstStyle>
          <a:p/>
        </p:txBody>
      </p:sp>
      <p:sp>
        <p:nvSpPr>
          <p:cNvPr id="3" name="Holder 3"/>
          <p:cNvSpPr>
            <a:spLocks noGrp="1"/>
          </p:cNvSpPr>
          <p:nvPr>
            <p:ph sz="half" idx="2"/>
          </p:nvPr>
        </p:nvSpPr>
        <p:spPr>
          <a:xfrm>
            <a:off x="993139" y="1735825"/>
            <a:ext cx="3322320" cy="4614545"/>
          </a:xfrm>
          <a:prstGeom prst="rect">
            <a:avLst/>
          </a:prstGeom>
        </p:spPr>
        <p:txBody>
          <a:bodyPr wrap="square" lIns="0" tIns="0" rIns="0" bIns="0">
            <a:spAutoFit/>
          </a:bodyPr>
          <a:lstStyle>
            <a:lvl1pPr>
              <a:defRPr sz="2400" b="0" i="0">
                <a:solidFill>
                  <a:schemeClr val="bg1"/>
                </a:solidFill>
                <a:latin typeface="Arial MT"/>
                <a:cs typeface="Arial MT"/>
              </a:defRPr>
            </a:lvl1pPr>
          </a:lstStyle>
          <a:p/>
        </p:txBody>
      </p:sp>
      <p:sp>
        <p:nvSpPr>
          <p:cNvPr id="4" name="Holder 4"/>
          <p:cNvSpPr>
            <a:spLocks noGrp="1"/>
          </p:cNvSpPr>
          <p:nvPr>
            <p:ph sz="half" idx="3"/>
          </p:nvPr>
        </p:nvSpPr>
        <p:spPr>
          <a:xfrm>
            <a:off x="6831330" y="1680814"/>
            <a:ext cx="4879340" cy="4209415"/>
          </a:xfrm>
          <a:prstGeom prst="rect">
            <a:avLst/>
          </a:prstGeom>
        </p:spPr>
        <p:txBody>
          <a:bodyPr wrap="square" lIns="0" tIns="0" rIns="0" bIns="0">
            <a:spAutoFit/>
          </a:bodyPr>
          <a:lstStyle>
            <a:lvl1pPr>
              <a:defRPr sz="2800" b="0" i="0">
                <a:solidFill>
                  <a:srgbClr val="FFFF00"/>
                </a:solidFill>
                <a:latin typeface="Arial MT"/>
                <a:cs typeface="Arial MT"/>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t>Prepared by Dr G Vanitha</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bg1"/>
                </a:solidFill>
                <a:latin typeface="Sitka Subheading"/>
                <a:cs typeface="Sitka Subheading"/>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t>Prepared by Dr G Vanitha</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t>Prepared by Dr G Vanitha</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hf sldNum="0" hdr="0" dt="0"/>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3D3422"/>
          </a:solidFill>
        </p:spPr>
        <p:txBody>
          <a:bodyPr wrap="square" lIns="0" tIns="0" rIns="0" bIns="0" rtlCol="0"/>
          <a:lstStyle/>
          <a:p/>
        </p:txBody>
      </p:sp>
      <p:sp>
        <p:nvSpPr>
          <p:cNvPr id="17" name="bg object 17"/>
          <p:cNvSpPr/>
          <p:nvPr/>
        </p:nvSpPr>
        <p:spPr>
          <a:xfrm>
            <a:off x="8157844" y="6244848"/>
            <a:ext cx="4034154" cy="613410"/>
          </a:xfrm>
          <a:custGeom>
            <a:avLst/>
            <a:gdLst/>
            <a:ahLst/>
            <a:cxnLst/>
            <a:rect l="l" t="t" r="r" b="b"/>
            <a:pathLst>
              <a:path w="4034154" h="613409">
                <a:moveTo>
                  <a:pt x="1383124" y="0"/>
                </a:moveTo>
                <a:lnTo>
                  <a:pt x="1287558" y="457"/>
                </a:lnTo>
                <a:lnTo>
                  <a:pt x="1192529" y="1507"/>
                </a:lnTo>
                <a:lnTo>
                  <a:pt x="1144074" y="2640"/>
                </a:lnTo>
                <a:lnTo>
                  <a:pt x="1095434" y="4760"/>
                </a:lnTo>
                <a:lnTo>
                  <a:pt x="1046686" y="7916"/>
                </a:lnTo>
                <a:lnTo>
                  <a:pt x="997908" y="12159"/>
                </a:lnTo>
                <a:lnTo>
                  <a:pt x="949177" y="17540"/>
                </a:lnTo>
                <a:lnTo>
                  <a:pt x="900571" y="24109"/>
                </a:lnTo>
                <a:lnTo>
                  <a:pt x="852167" y="31917"/>
                </a:lnTo>
                <a:lnTo>
                  <a:pt x="804042" y="41015"/>
                </a:lnTo>
                <a:lnTo>
                  <a:pt x="756274" y="51452"/>
                </a:lnTo>
                <a:lnTo>
                  <a:pt x="708939" y="63280"/>
                </a:lnTo>
                <a:lnTo>
                  <a:pt x="662116" y="76550"/>
                </a:lnTo>
                <a:lnTo>
                  <a:pt x="615882" y="91311"/>
                </a:lnTo>
                <a:lnTo>
                  <a:pt x="570313" y="107615"/>
                </a:lnTo>
                <a:lnTo>
                  <a:pt x="525488" y="125512"/>
                </a:lnTo>
                <a:lnTo>
                  <a:pt x="481484" y="145052"/>
                </a:lnTo>
                <a:lnTo>
                  <a:pt x="438377" y="166287"/>
                </a:lnTo>
                <a:lnTo>
                  <a:pt x="396246" y="189266"/>
                </a:lnTo>
                <a:lnTo>
                  <a:pt x="355168" y="214041"/>
                </a:lnTo>
                <a:lnTo>
                  <a:pt x="315220" y="240662"/>
                </a:lnTo>
                <a:lnTo>
                  <a:pt x="276479" y="269180"/>
                </a:lnTo>
                <a:lnTo>
                  <a:pt x="239023" y="299645"/>
                </a:lnTo>
                <a:lnTo>
                  <a:pt x="202929" y="332108"/>
                </a:lnTo>
                <a:lnTo>
                  <a:pt x="168275" y="366619"/>
                </a:lnTo>
                <a:lnTo>
                  <a:pt x="137711" y="400447"/>
                </a:lnTo>
                <a:lnTo>
                  <a:pt x="108648" y="436086"/>
                </a:lnTo>
                <a:lnTo>
                  <a:pt x="81014" y="473438"/>
                </a:lnTo>
                <a:lnTo>
                  <a:pt x="54736" y="512402"/>
                </a:lnTo>
                <a:lnTo>
                  <a:pt x="0" y="613151"/>
                </a:lnTo>
                <a:lnTo>
                  <a:pt x="4034154" y="613151"/>
                </a:lnTo>
                <a:lnTo>
                  <a:pt x="4034154" y="494075"/>
                </a:lnTo>
                <a:lnTo>
                  <a:pt x="3831589" y="425001"/>
                </a:lnTo>
                <a:lnTo>
                  <a:pt x="3781834" y="407437"/>
                </a:lnTo>
                <a:lnTo>
                  <a:pt x="3682266" y="371817"/>
                </a:lnTo>
                <a:lnTo>
                  <a:pt x="3582610" y="335525"/>
                </a:lnTo>
                <a:lnTo>
                  <a:pt x="3482848" y="298547"/>
                </a:lnTo>
                <a:lnTo>
                  <a:pt x="3435582" y="281251"/>
                </a:lnTo>
                <a:lnTo>
                  <a:pt x="3388049" y="264603"/>
                </a:lnTo>
                <a:lnTo>
                  <a:pt x="3340261" y="248591"/>
                </a:lnTo>
                <a:lnTo>
                  <a:pt x="3292225" y="233204"/>
                </a:lnTo>
                <a:lnTo>
                  <a:pt x="3243952" y="218431"/>
                </a:lnTo>
                <a:lnTo>
                  <a:pt x="3195450" y="204260"/>
                </a:lnTo>
                <a:lnTo>
                  <a:pt x="3146731" y="190680"/>
                </a:lnTo>
                <a:lnTo>
                  <a:pt x="3097803" y="177680"/>
                </a:lnTo>
                <a:lnTo>
                  <a:pt x="3048675" y="165248"/>
                </a:lnTo>
                <a:lnTo>
                  <a:pt x="2999359" y="153373"/>
                </a:lnTo>
                <a:lnTo>
                  <a:pt x="2949862" y="142044"/>
                </a:lnTo>
                <a:lnTo>
                  <a:pt x="2900194" y="131250"/>
                </a:lnTo>
                <a:lnTo>
                  <a:pt x="2850366" y="120979"/>
                </a:lnTo>
                <a:lnTo>
                  <a:pt x="2800386" y="111221"/>
                </a:lnTo>
                <a:lnTo>
                  <a:pt x="2750265" y="101962"/>
                </a:lnTo>
                <a:lnTo>
                  <a:pt x="2700011" y="93194"/>
                </a:lnTo>
                <a:lnTo>
                  <a:pt x="2649635" y="84903"/>
                </a:lnTo>
                <a:lnTo>
                  <a:pt x="2599146" y="77079"/>
                </a:lnTo>
                <a:lnTo>
                  <a:pt x="2548554" y="69711"/>
                </a:lnTo>
                <a:lnTo>
                  <a:pt x="2497867" y="62787"/>
                </a:lnTo>
                <a:lnTo>
                  <a:pt x="2447097" y="56296"/>
                </a:lnTo>
                <a:lnTo>
                  <a:pt x="2396251" y="50227"/>
                </a:lnTo>
                <a:lnTo>
                  <a:pt x="2345341" y="44568"/>
                </a:lnTo>
                <a:lnTo>
                  <a:pt x="2294374" y="39308"/>
                </a:lnTo>
                <a:lnTo>
                  <a:pt x="2243362" y="34436"/>
                </a:lnTo>
                <a:lnTo>
                  <a:pt x="2192314" y="29940"/>
                </a:lnTo>
                <a:lnTo>
                  <a:pt x="2141238" y="25810"/>
                </a:lnTo>
                <a:lnTo>
                  <a:pt x="2090145" y="22034"/>
                </a:lnTo>
                <a:lnTo>
                  <a:pt x="2039045" y="18600"/>
                </a:lnTo>
                <a:lnTo>
                  <a:pt x="1987946" y="15497"/>
                </a:lnTo>
                <a:lnTo>
                  <a:pt x="1936859" y="12715"/>
                </a:lnTo>
                <a:lnTo>
                  <a:pt x="1885793" y="10241"/>
                </a:lnTo>
                <a:lnTo>
                  <a:pt x="1834757" y="8065"/>
                </a:lnTo>
                <a:lnTo>
                  <a:pt x="1783762" y="6175"/>
                </a:lnTo>
                <a:lnTo>
                  <a:pt x="1732816" y="4559"/>
                </a:lnTo>
                <a:lnTo>
                  <a:pt x="1681930" y="3208"/>
                </a:lnTo>
                <a:lnTo>
                  <a:pt x="1580373" y="1250"/>
                </a:lnTo>
                <a:lnTo>
                  <a:pt x="1479169" y="211"/>
                </a:lnTo>
                <a:lnTo>
                  <a:pt x="1383124" y="0"/>
                </a:lnTo>
                <a:close/>
              </a:path>
            </a:pathLst>
          </a:custGeom>
          <a:solidFill>
            <a:srgbClr val="77AE87"/>
          </a:solidFill>
        </p:spPr>
        <p:txBody>
          <a:bodyPr wrap="square" lIns="0" tIns="0" rIns="0" bIns="0" rtlCol="0"/>
          <a:lstStyle/>
          <a:p/>
        </p:txBody>
      </p:sp>
      <p:sp>
        <p:nvSpPr>
          <p:cNvPr id="18" name="bg object 18"/>
          <p:cNvSpPr/>
          <p:nvPr/>
        </p:nvSpPr>
        <p:spPr>
          <a:xfrm>
            <a:off x="0" y="688086"/>
            <a:ext cx="448945" cy="1634489"/>
          </a:xfrm>
          <a:custGeom>
            <a:avLst/>
            <a:gdLst/>
            <a:ahLst/>
            <a:cxnLst/>
            <a:rect l="l" t="t" r="r" b="b"/>
            <a:pathLst>
              <a:path w="448945" h="1634489">
                <a:moveTo>
                  <a:pt x="0" y="0"/>
                </a:moveTo>
                <a:lnTo>
                  <a:pt x="0" y="1634236"/>
                </a:lnTo>
                <a:lnTo>
                  <a:pt x="74606" y="1543303"/>
                </a:lnTo>
                <a:lnTo>
                  <a:pt x="113000" y="1494442"/>
                </a:lnTo>
                <a:lnTo>
                  <a:pt x="147977" y="1448830"/>
                </a:lnTo>
                <a:lnTo>
                  <a:pt x="179400" y="1406667"/>
                </a:lnTo>
                <a:lnTo>
                  <a:pt x="207138" y="1368156"/>
                </a:lnTo>
                <a:lnTo>
                  <a:pt x="231054" y="1333498"/>
                </a:lnTo>
                <a:lnTo>
                  <a:pt x="276625" y="1261714"/>
                </a:lnTo>
                <a:lnTo>
                  <a:pt x="301643" y="1220059"/>
                </a:lnTo>
                <a:lnTo>
                  <a:pt x="325746" y="1177880"/>
                </a:lnTo>
                <a:lnTo>
                  <a:pt x="348609" y="1135129"/>
                </a:lnTo>
                <a:lnTo>
                  <a:pt x="369909" y="1091755"/>
                </a:lnTo>
                <a:lnTo>
                  <a:pt x="389322" y="1047711"/>
                </a:lnTo>
                <a:lnTo>
                  <a:pt x="406523" y="1002947"/>
                </a:lnTo>
                <a:lnTo>
                  <a:pt x="421188" y="957416"/>
                </a:lnTo>
                <a:lnTo>
                  <a:pt x="432994" y="911068"/>
                </a:lnTo>
                <a:lnTo>
                  <a:pt x="441617" y="863853"/>
                </a:lnTo>
                <a:lnTo>
                  <a:pt x="446755" y="816513"/>
                </a:lnTo>
                <a:lnTo>
                  <a:pt x="448495" y="769782"/>
                </a:lnTo>
                <a:lnTo>
                  <a:pt x="446970" y="723673"/>
                </a:lnTo>
                <a:lnTo>
                  <a:pt x="442313" y="678192"/>
                </a:lnTo>
                <a:lnTo>
                  <a:pt x="434657" y="633351"/>
                </a:lnTo>
                <a:lnTo>
                  <a:pt x="424136" y="589159"/>
                </a:lnTo>
                <a:lnTo>
                  <a:pt x="410882" y="545624"/>
                </a:lnTo>
                <a:lnTo>
                  <a:pt x="395029" y="502758"/>
                </a:lnTo>
                <a:lnTo>
                  <a:pt x="376710" y="460568"/>
                </a:lnTo>
                <a:lnTo>
                  <a:pt x="356058" y="419064"/>
                </a:lnTo>
                <a:lnTo>
                  <a:pt x="333206" y="378257"/>
                </a:lnTo>
                <a:lnTo>
                  <a:pt x="308287" y="338155"/>
                </a:lnTo>
                <a:lnTo>
                  <a:pt x="281435" y="298768"/>
                </a:lnTo>
                <a:lnTo>
                  <a:pt x="252782" y="260105"/>
                </a:lnTo>
                <a:lnTo>
                  <a:pt x="222462" y="222176"/>
                </a:lnTo>
                <a:lnTo>
                  <a:pt x="190608" y="184990"/>
                </a:lnTo>
                <a:lnTo>
                  <a:pt x="157353" y="148557"/>
                </a:lnTo>
                <a:lnTo>
                  <a:pt x="122829" y="112886"/>
                </a:lnTo>
                <a:lnTo>
                  <a:pt x="87171" y="77986"/>
                </a:lnTo>
                <a:lnTo>
                  <a:pt x="50512" y="43868"/>
                </a:lnTo>
                <a:lnTo>
                  <a:pt x="12984" y="10540"/>
                </a:lnTo>
                <a:lnTo>
                  <a:pt x="0" y="0"/>
                </a:lnTo>
                <a:close/>
              </a:path>
            </a:pathLst>
          </a:custGeom>
          <a:solidFill>
            <a:srgbClr val="C1978D"/>
          </a:solidFill>
        </p:spPr>
        <p:txBody>
          <a:bodyPr wrap="square" lIns="0" tIns="0" rIns="0" bIns="0" rtlCol="0"/>
          <a:lstStyle/>
          <a:p/>
        </p:txBody>
      </p:sp>
      <p:sp>
        <p:nvSpPr>
          <p:cNvPr id="19" name="bg object 19"/>
          <p:cNvSpPr/>
          <p:nvPr/>
        </p:nvSpPr>
        <p:spPr>
          <a:xfrm>
            <a:off x="7309484" y="6144069"/>
            <a:ext cx="4408805" cy="714375"/>
          </a:xfrm>
          <a:custGeom>
            <a:avLst/>
            <a:gdLst/>
            <a:ahLst/>
            <a:cxnLst/>
            <a:rect l="l" t="t" r="r" b="b"/>
            <a:pathLst>
              <a:path w="4408805" h="714375">
                <a:moveTo>
                  <a:pt x="0" y="713928"/>
                </a:moveTo>
                <a:lnTo>
                  <a:pt x="22417" y="658573"/>
                </a:lnTo>
                <a:lnTo>
                  <a:pt x="43159" y="612667"/>
                </a:lnTo>
                <a:lnTo>
                  <a:pt x="65103" y="568031"/>
                </a:lnTo>
                <a:lnTo>
                  <a:pt x="88333" y="524791"/>
                </a:lnTo>
                <a:lnTo>
                  <a:pt x="112932" y="483073"/>
                </a:lnTo>
                <a:lnTo>
                  <a:pt x="138985" y="443006"/>
                </a:lnTo>
                <a:lnTo>
                  <a:pt x="166573" y="404715"/>
                </a:lnTo>
                <a:lnTo>
                  <a:pt x="195782" y="368328"/>
                </a:lnTo>
                <a:lnTo>
                  <a:pt x="226695" y="333971"/>
                </a:lnTo>
                <a:lnTo>
                  <a:pt x="261345" y="299616"/>
                </a:lnTo>
                <a:lnTo>
                  <a:pt x="297562" y="267495"/>
                </a:lnTo>
                <a:lnTo>
                  <a:pt x="335252" y="237549"/>
                </a:lnTo>
                <a:lnTo>
                  <a:pt x="374324" y="209716"/>
                </a:lnTo>
                <a:lnTo>
                  <a:pt x="414685" y="183936"/>
                </a:lnTo>
                <a:lnTo>
                  <a:pt x="456242" y="160148"/>
                </a:lnTo>
                <a:lnTo>
                  <a:pt x="498903" y="138292"/>
                </a:lnTo>
                <a:lnTo>
                  <a:pt x="542575" y="118306"/>
                </a:lnTo>
                <a:lnTo>
                  <a:pt x="587166" y="100132"/>
                </a:lnTo>
                <a:lnTo>
                  <a:pt x="632584" y="83707"/>
                </a:lnTo>
                <a:lnTo>
                  <a:pt x="678735" y="68971"/>
                </a:lnTo>
                <a:lnTo>
                  <a:pt x="725528" y="55863"/>
                </a:lnTo>
                <a:lnTo>
                  <a:pt x="772870" y="44324"/>
                </a:lnTo>
                <a:lnTo>
                  <a:pt x="820669" y="34292"/>
                </a:lnTo>
                <a:lnTo>
                  <a:pt x="868831" y="25706"/>
                </a:lnTo>
                <a:lnTo>
                  <a:pt x="917265" y="18507"/>
                </a:lnTo>
                <a:lnTo>
                  <a:pt x="965878" y="12633"/>
                </a:lnTo>
                <a:lnTo>
                  <a:pt x="1014578" y="8024"/>
                </a:lnTo>
                <a:lnTo>
                  <a:pt x="1063272" y="4620"/>
                </a:lnTo>
                <a:lnTo>
                  <a:pt x="1111867" y="2359"/>
                </a:lnTo>
                <a:lnTo>
                  <a:pt x="1160272" y="1181"/>
                </a:lnTo>
                <a:lnTo>
                  <a:pt x="1421384" y="0"/>
                </a:lnTo>
                <a:lnTo>
                  <a:pt x="1471372" y="613"/>
                </a:lnTo>
                <a:lnTo>
                  <a:pt x="1521757" y="1841"/>
                </a:lnTo>
                <a:lnTo>
                  <a:pt x="1572502" y="3662"/>
                </a:lnTo>
                <a:lnTo>
                  <a:pt x="1623570" y="6057"/>
                </a:lnTo>
                <a:lnTo>
                  <a:pt x="1674925" y="9004"/>
                </a:lnTo>
                <a:lnTo>
                  <a:pt x="1726528" y="12483"/>
                </a:lnTo>
                <a:lnTo>
                  <a:pt x="1778344" y="16473"/>
                </a:lnTo>
                <a:lnTo>
                  <a:pt x="1830334" y="20954"/>
                </a:lnTo>
                <a:lnTo>
                  <a:pt x="1882463" y="25905"/>
                </a:lnTo>
                <a:lnTo>
                  <a:pt x="1934692" y="31306"/>
                </a:lnTo>
                <a:lnTo>
                  <a:pt x="1986986" y="37135"/>
                </a:lnTo>
                <a:lnTo>
                  <a:pt x="2039306" y="43374"/>
                </a:lnTo>
                <a:lnTo>
                  <a:pt x="2091616" y="50000"/>
                </a:lnTo>
                <a:lnTo>
                  <a:pt x="2143879" y="56993"/>
                </a:lnTo>
                <a:lnTo>
                  <a:pt x="2196058" y="64334"/>
                </a:lnTo>
                <a:lnTo>
                  <a:pt x="2248116" y="72000"/>
                </a:lnTo>
                <a:lnTo>
                  <a:pt x="2300015" y="79972"/>
                </a:lnTo>
                <a:lnTo>
                  <a:pt x="2351720" y="88230"/>
                </a:lnTo>
                <a:lnTo>
                  <a:pt x="2403192" y="96751"/>
                </a:lnTo>
                <a:lnTo>
                  <a:pt x="2454395" y="105517"/>
                </a:lnTo>
                <a:lnTo>
                  <a:pt x="2505291" y="114506"/>
                </a:lnTo>
                <a:lnTo>
                  <a:pt x="2555844" y="123698"/>
                </a:lnTo>
                <a:lnTo>
                  <a:pt x="2606017" y="133072"/>
                </a:lnTo>
                <a:lnTo>
                  <a:pt x="2655773" y="142607"/>
                </a:lnTo>
                <a:lnTo>
                  <a:pt x="2705074" y="152284"/>
                </a:lnTo>
                <a:lnTo>
                  <a:pt x="2753884" y="162081"/>
                </a:lnTo>
                <a:lnTo>
                  <a:pt x="2802165" y="171978"/>
                </a:lnTo>
                <a:lnTo>
                  <a:pt x="2849881" y="181954"/>
                </a:lnTo>
                <a:lnTo>
                  <a:pt x="2896994" y="191990"/>
                </a:lnTo>
                <a:lnTo>
                  <a:pt x="2943468" y="202063"/>
                </a:lnTo>
                <a:lnTo>
                  <a:pt x="2989266" y="212154"/>
                </a:lnTo>
                <a:lnTo>
                  <a:pt x="3034350" y="222242"/>
                </a:lnTo>
                <a:lnTo>
                  <a:pt x="3078683" y="232307"/>
                </a:lnTo>
                <a:lnTo>
                  <a:pt x="3122229" y="242328"/>
                </a:lnTo>
                <a:lnTo>
                  <a:pt x="3164950" y="252284"/>
                </a:lnTo>
                <a:lnTo>
                  <a:pt x="3206810" y="262154"/>
                </a:lnTo>
                <a:lnTo>
                  <a:pt x="3247771" y="271919"/>
                </a:lnTo>
                <a:lnTo>
                  <a:pt x="3306102" y="286242"/>
                </a:lnTo>
                <a:lnTo>
                  <a:pt x="3361399" y="300517"/>
                </a:lnTo>
                <a:lnTo>
                  <a:pt x="3413932" y="314788"/>
                </a:lnTo>
                <a:lnTo>
                  <a:pt x="3463971" y="329100"/>
                </a:lnTo>
                <a:lnTo>
                  <a:pt x="3511788" y="343497"/>
                </a:lnTo>
                <a:lnTo>
                  <a:pt x="3557653" y="358025"/>
                </a:lnTo>
                <a:lnTo>
                  <a:pt x="3601837" y="372727"/>
                </a:lnTo>
                <a:lnTo>
                  <a:pt x="3644610" y="387649"/>
                </a:lnTo>
                <a:lnTo>
                  <a:pt x="3686244" y="402835"/>
                </a:lnTo>
                <a:lnTo>
                  <a:pt x="3727008" y="418330"/>
                </a:lnTo>
                <a:lnTo>
                  <a:pt x="3767173" y="434178"/>
                </a:lnTo>
                <a:lnTo>
                  <a:pt x="3807010" y="450424"/>
                </a:lnTo>
                <a:lnTo>
                  <a:pt x="3846790" y="467113"/>
                </a:lnTo>
                <a:lnTo>
                  <a:pt x="3886784" y="484289"/>
                </a:lnTo>
                <a:lnTo>
                  <a:pt x="3927261" y="501997"/>
                </a:lnTo>
                <a:lnTo>
                  <a:pt x="3968493" y="520282"/>
                </a:lnTo>
                <a:lnTo>
                  <a:pt x="4010751" y="539188"/>
                </a:lnTo>
                <a:lnTo>
                  <a:pt x="4054304" y="558760"/>
                </a:lnTo>
                <a:lnTo>
                  <a:pt x="4099424" y="579042"/>
                </a:lnTo>
                <a:lnTo>
                  <a:pt x="4146382" y="600080"/>
                </a:lnTo>
                <a:lnTo>
                  <a:pt x="4195447" y="621917"/>
                </a:lnTo>
                <a:lnTo>
                  <a:pt x="4246891" y="644599"/>
                </a:lnTo>
                <a:lnTo>
                  <a:pt x="4300985" y="668170"/>
                </a:lnTo>
                <a:lnTo>
                  <a:pt x="4357998" y="692675"/>
                </a:lnTo>
                <a:lnTo>
                  <a:pt x="4408211" y="713928"/>
                </a:lnTo>
              </a:path>
            </a:pathLst>
          </a:custGeom>
          <a:ln w="12700">
            <a:solidFill>
              <a:srgbClr val="90A974"/>
            </a:solidFill>
          </a:ln>
        </p:spPr>
        <p:txBody>
          <a:bodyPr wrap="square" lIns="0" tIns="0" rIns="0" bIns="0" rtlCol="0"/>
          <a:lstStyle/>
          <a:p/>
        </p:txBody>
      </p:sp>
      <p:sp>
        <p:nvSpPr>
          <p:cNvPr id="2" name="Holder 2"/>
          <p:cNvSpPr>
            <a:spLocks noGrp="1"/>
          </p:cNvSpPr>
          <p:nvPr>
            <p:ph type="title"/>
          </p:nvPr>
        </p:nvSpPr>
        <p:spPr>
          <a:xfrm>
            <a:off x="840739" y="124713"/>
            <a:ext cx="10510520" cy="1300480"/>
          </a:xfrm>
          <a:prstGeom prst="rect">
            <a:avLst/>
          </a:prstGeom>
        </p:spPr>
        <p:txBody>
          <a:bodyPr wrap="square" lIns="0" tIns="0" rIns="0" bIns="0">
            <a:spAutoFit/>
          </a:bodyPr>
          <a:lstStyle>
            <a:lvl1pPr>
              <a:defRPr sz="4400" b="0" i="0">
                <a:solidFill>
                  <a:schemeClr val="bg1"/>
                </a:solidFill>
                <a:latin typeface="Sitka Subheading"/>
                <a:cs typeface="Sitka Subheading"/>
              </a:defRPr>
            </a:lvl1pPr>
          </a:lstStyle>
          <a:p/>
        </p:txBody>
      </p:sp>
      <p:sp>
        <p:nvSpPr>
          <p:cNvPr id="3" name="Holder 3"/>
          <p:cNvSpPr>
            <a:spLocks noGrp="1"/>
          </p:cNvSpPr>
          <p:nvPr>
            <p:ph type="body" idx="1"/>
          </p:nvPr>
        </p:nvSpPr>
        <p:spPr>
          <a:xfrm>
            <a:off x="418211" y="1598802"/>
            <a:ext cx="11355577" cy="4352925"/>
          </a:xfrm>
          <a:prstGeom prst="rect">
            <a:avLst/>
          </a:prstGeom>
        </p:spPr>
        <p:txBody>
          <a:bodyPr wrap="square" lIns="0" tIns="0" rIns="0" bIns="0">
            <a:spAutoFit/>
          </a:bodyPr>
          <a:lstStyle>
            <a:lvl1pPr>
              <a:defRPr sz="2000" b="0" i="0">
                <a:solidFill>
                  <a:schemeClr val="bg1"/>
                </a:solidFill>
                <a:latin typeface="Arial MT"/>
                <a:cs typeface="Arial MT"/>
              </a:defRPr>
            </a:lvl1pPr>
          </a:lstStyle>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r>
              <a:t>Prepared by Dr G Vanitha</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tags" Target="../tags/tag7.xml"/><Relationship Id="rId2" Type="http://schemas.openxmlformats.org/officeDocument/2006/relationships/image" Target="../media/image9.png"/><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tags" Target="../tags/tag8.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tags" Target="../tags/tag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tags" Target="../tags/tag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image" Target="../media/image38.jpe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jpe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image" Target="../media/image42.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51.jpeg"/><Relationship Id="rId1" Type="http://schemas.openxmlformats.org/officeDocument/2006/relationships/image" Target="../media/image50.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9" Type="http://schemas.openxmlformats.org/officeDocument/2006/relationships/image" Target="../media/image69.png"/><Relationship Id="rId8" Type="http://schemas.openxmlformats.org/officeDocument/2006/relationships/image" Target="../media/image68.png"/><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5" Type="http://schemas.openxmlformats.org/officeDocument/2006/relationships/notesSlide" Target="../notesSlides/notesSlide49.xml"/><Relationship Id="rId34" Type="http://schemas.openxmlformats.org/officeDocument/2006/relationships/slideLayout" Target="../slideLayouts/slideLayout2.xml"/><Relationship Id="rId33" Type="http://schemas.openxmlformats.org/officeDocument/2006/relationships/image" Target="../media/image93.png"/><Relationship Id="rId32" Type="http://schemas.openxmlformats.org/officeDocument/2006/relationships/image" Target="../media/image92.png"/><Relationship Id="rId31" Type="http://schemas.openxmlformats.org/officeDocument/2006/relationships/image" Target="../media/image91.png"/><Relationship Id="rId30" Type="http://schemas.openxmlformats.org/officeDocument/2006/relationships/image" Target="../media/image90.png"/><Relationship Id="rId3" Type="http://schemas.openxmlformats.org/officeDocument/2006/relationships/image" Target="../media/image63.png"/><Relationship Id="rId29" Type="http://schemas.openxmlformats.org/officeDocument/2006/relationships/image" Target="../media/image89.png"/><Relationship Id="rId28" Type="http://schemas.openxmlformats.org/officeDocument/2006/relationships/image" Target="../media/image88.png"/><Relationship Id="rId27" Type="http://schemas.openxmlformats.org/officeDocument/2006/relationships/image" Target="../media/image87.png"/><Relationship Id="rId26" Type="http://schemas.openxmlformats.org/officeDocument/2006/relationships/image" Target="../media/image86.png"/><Relationship Id="rId25" Type="http://schemas.openxmlformats.org/officeDocument/2006/relationships/image" Target="../media/image85.png"/><Relationship Id="rId24" Type="http://schemas.openxmlformats.org/officeDocument/2006/relationships/image" Target="../media/image84.png"/><Relationship Id="rId23" Type="http://schemas.openxmlformats.org/officeDocument/2006/relationships/image" Target="../media/image83.png"/><Relationship Id="rId22" Type="http://schemas.openxmlformats.org/officeDocument/2006/relationships/image" Target="../media/image82.png"/><Relationship Id="rId21" Type="http://schemas.openxmlformats.org/officeDocument/2006/relationships/image" Target="../media/image81.png"/><Relationship Id="rId20" Type="http://schemas.openxmlformats.org/officeDocument/2006/relationships/image" Target="../media/image80.png"/><Relationship Id="rId2" Type="http://schemas.openxmlformats.org/officeDocument/2006/relationships/image" Target="../media/image62.png"/><Relationship Id="rId19" Type="http://schemas.openxmlformats.org/officeDocument/2006/relationships/image" Target="../media/image79.png"/><Relationship Id="rId18" Type="http://schemas.openxmlformats.org/officeDocument/2006/relationships/image" Target="../media/image78.png"/><Relationship Id="rId17" Type="http://schemas.openxmlformats.org/officeDocument/2006/relationships/image" Target="../media/image77.png"/><Relationship Id="rId16" Type="http://schemas.openxmlformats.org/officeDocument/2006/relationships/image" Target="../media/image76.png"/><Relationship Id="rId15" Type="http://schemas.openxmlformats.org/officeDocument/2006/relationships/image" Target="../media/image75.png"/><Relationship Id="rId14" Type="http://schemas.openxmlformats.org/officeDocument/2006/relationships/image" Target="../media/image74.png"/><Relationship Id="rId13" Type="http://schemas.openxmlformats.org/officeDocument/2006/relationships/image" Target="../media/image73.png"/><Relationship Id="rId12" Type="http://schemas.openxmlformats.org/officeDocument/2006/relationships/image" Target="../media/image72.png"/><Relationship Id="rId11" Type="http://schemas.openxmlformats.org/officeDocument/2006/relationships/image" Target="../media/image71.png"/><Relationship Id="rId10" Type="http://schemas.openxmlformats.org/officeDocument/2006/relationships/image" Target="../media/image70.png"/><Relationship Id="rId1" Type="http://schemas.openxmlformats.org/officeDocument/2006/relationships/image" Target="../media/image61.png"/></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50.xml"/><Relationship Id="rId7"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59.xml.rels><?xml version="1.0" encoding="UTF-8" standalone="yes"?>
<Relationships xmlns="http://schemas.openxmlformats.org/package/2006/relationships"><Relationship Id="rId9" Type="http://schemas.openxmlformats.org/officeDocument/2006/relationships/image" Target="../media/image109.png"/><Relationship Id="rId8" Type="http://schemas.openxmlformats.org/officeDocument/2006/relationships/image" Target="../media/image108.png"/><Relationship Id="rId7" Type="http://schemas.openxmlformats.org/officeDocument/2006/relationships/image" Target="../media/image107.png"/><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image" Target="../media/image102.png"/><Relationship Id="rId19" Type="http://schemas.openxmlformats.org/officeDocument/2006/relationships/notesSlide" Target="../notesSlides/notesSlide52.xml"/><Relationship Id="rId18" Type="http://schemas.openxmlformats.org/officeDocument/2006/relationships/slideLayout" Target="../slideLayouts/slideLayout2.xml"/><Relationship Id="rId17" Type="http://schemas.openxmlformats.org/officeDocument/2006/relationships/image" Target="../media/image117.png"/><Relationship Id="rId16" Type="http://schemas.openxmlformats.org/officeDocument/2006/relationships/image" Target="../media/image116.png"/><Relationship Id="rId15" Type="http://schemas.openxmlformats.org/officeDocument/2006/relationships/image" Target="../media/image115.png"/><Relationship Id="rId14" Type="http://schemas.openxmlformats.org/officeDocument/2006/relationships/image" Target="../media/image114.png"/><Relationship Id="rId13" Type="http://schemas.openxmlformats.org/officeDocument/2006/relationships/image" Target="../media/image113.png"/><Relationship Id="rId12" Type="http://schemas.openxmlformats.org/officeDocument/2006/relationships/image" Target="../media/image112.png"/><Relationship Id="rId11" Type="http://schemas.openxmlformats.org/officeDocument/2006/relationships/image" Target="../media/image111.png"/><Relationship Id="rId10" Type="http://schemas.openxmlformats.org/officeDocument/2006/relationships/image" Target="../media/image110.png"/><Relationship Id="rId1" Type="http://schemas.openxmlformats.org/officeDocument/2006/relationships/image" Target="../media/image10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0.xml.rels><?xml version="1.0" encoding="UTF-8" standalone="yes"?>
<Relationships xmlns="http://schemas.openxmlformats.org/package/2006/relationships"><Relationship Id="rId9" Type="http://schemas.openxmlformats.org/officeDocument/2006/relationships/image" Target="../media/image126.png"/><Relationship Id="rId8" Type="http://schemas.openxmlformats.org/officeDocument/2006/relationships/image" Target="../media/image125.png"/><Relationship Id="rId7" Type="http://schemas.openxmlformats.org/officeDocument/2006/relationships/image" Target="../media/image124.png"/><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3" Type="http://schemas.openxmlformats.org/officeDocument/2006/relationships/image" Target="../media/image120.png"/><Relationship Id="rId2" Type="http://schemas.openxmlformats.org/officeDocument/2006/relationships/image" Target="../media/image119.png"/><Relationship Id="rId11" Type="http://schemas.openxmlformats.org/officeDocument/2006/relationships/notesSlide" Target="../notesSlides/notesSlide53.xml"/><Relationship Id="rId10" Type="http://schemas.openxmlformats.org/officeDocument/2006/relationships/slideLayout" Target="../slideLayouts/slideLayout2.xml"/><Relationship Id="rId1" Type="http://schemas.openxmlformats.org/officeDocument/2006/relationships/image" Target="../media/image1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2.xml"/><Relationship Id="rId2" Type="http://schemas.openxmlformats.org/officeDocument/2006/relationships/image" Target="../media/image128.jpeg"/><Relationship Id="rId1" Type="http://schemas.openxmlformats.org/officeDocument/2006/relationships/image" Target="../media/image127.png"/></Relationships>
</file>

<file path=ppt/slides/_rels/slide65.xml.rels><?xml version="1.0" encoding="UTF-8" standalone="yes"?>
<Relationships xmlns="http://schemas.openxmlformats.org/package/2006/relationships"><Relationship Id="rId9" Type="http://schemas.openxmlformats.org/officeDocument/2006/relationships/image" Target="../media/image137.png"/><Relationship Id="rId8" Type="http://schemas.openxmlformats.org/officeDocument/2006/relationships/image" Target="../media/image136.png"/><Relationship Id="rId7" Type="http://schemas.openxmlformats.org/officeDocument/2006/relationships/image" Target="../media/image135.png"/><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 Id="rId3" Type="http://schemas.openxmlformats.org/officeDocument/2006/relationships/image" Target="../media/image131.png"/><Relationship Id="rId2" Type="http://schemas.openxmlformats.org/officeDocument/2006/relationships/image" Target="../media/image130.png"/><Relationship Id="rId15" Type="http://schemas.openxmlformats.org/officeDocument/2006/relationships/notesSlide" Target="../notesSlides/notesSlide55.xml"/><Relationship Id="rId14" Type="http://schemas.openxmlformats.org/officeDocument/2006/relationships/slideLayout" Target="../slideLayouts/slideLayout2.xml"/><Relationship Id="rId13" Type="http://schemas.openxmlformats.org/officeDocument/2006/relationships/image" Target="../media/image141.png"/><Relationship Id="rId12" Type="http://schemas.openxmlformats.org/officeDocument/2006/relationships/image" Target="../media/image140.png"/><Relationship Id="rId11" Type="http://schemas.openxmlformats.org/officeDocument/2006/relationships/image" Target="../media/image139.png"/><Relationship Id="rId10" Type="http://schemas.openxmlformats.org/officeDocument/2006/relationships/image" Target="../media/image138.png"/><Relationship Id="rId1" Type="http://schemas.openxmlformats.org/officeDocument/2006/relationships/image" Target="../media/image129.png"/></Relationships>
</file>

<file path=ppt/slides/_rels/slide66.xml.rels><?xml version="1.0" encoding="UTF-8" standalone="yes"?>
<Relationships xmlns="http://schemas.openxmlformats.org/package/2006/relationships"><Relationship Id="rId9" Type="http://schemas.openxmlformats.org/officeDocument/2006/relationships/image" Target="../media/image150.png"/><Relationship Id="rId8" Type="http://schemas.openxmlformats.org/officeDocument/2006/relationships/image" Target="../media/image149.png"/><Relationship Id="rId7" Type="http://schemas.openxmlformats.org/officeDocument/2006/relationships/image" Target="../media/image148.png"/><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 Id="rId3" Type="http://schemas.openxmlformats.org/officeDocument/2006/relationships/image" Target="../media/image144.png"/><Relationship Id="rId24" Type="http://schemas.openxmlformats.org/officeDocument/2006/relationships/notesSlide" Target="../notesSlides/notesSlide56.xml"/><Relationship Id="rId23" Type="http://schemas.openxmlformats.org/officeDocument/2006/relationships/slideLayout" Target="../slideLayouts/slideLayout2.xml"/><Relationship Id="rId22" Type="http://schemas.openxmlformats.org/officeDocument/2006/relationships/image" Target="../media/image163.png"/><Relationship Id="rId21" Type="http://schemas.openxmlformats.org/officeDocument/2006/relationships/image" Target="../media/image162.jpeg"/><Relationship Id="rId20" Type="http://schemas.openxmlformats.org/officeDocument/2006/relationships/image" Target="../media/image161.png"/><Relationship Id="rId2" Type="http://schemas.openxmlformats.org/officeDocument/2006/relationships/image" Target="../media/image143.png"/><Relationship Id="rId19" Type="http://schemas.openxmlformats.org/officeDocument/2006/relationships/image" Target="../media/image160.png"/><Relationship Id="rId18" Type="http://schemas.openxmlformats.org/officeDocument/2006/relationships/image" Target="../media/image159.png"/><Relationship Id="rId17" Type="http://schemas.openxmlformats.org/officeDocument/2006/relationships/image" Target="../media/image158.png"/><Relationship Id="rId16" Type="http://schemas.openxmlformats.org/officeDocument/2006/relationships/image" Target="../media/image157.png"/><Relationship Id="rId15" Type="http://schemas.openxmlformats.org/officeDocument/2006/relationships/image" Target="../media/image156.png"/><Relationship Id="rId14" Type="http://schemas.openxmlformats.org/officeDocument/2006/relationships/image" Target="../media/image155.png"/><Relationship Id="rId13" Type="http://schemas.openxmlformats.org/officeDocument/2006/relationships/image" Target="../media/image154.png"/><Relationship Id="rId12" Type="http://schemas.openxmlformats.org/officeDocument/2006/relationships/image" Target="../media/image153.png"/><Relationship Id="rId11" Type="http://schemas.openxmlformats.org/officeDocument/2006/relationships/image" Target="../media/image152.png"/><Relationship Id="rId10" Type="http://schemas.openxmlformats.org/officeDocument/2006/relationships/image" Target="../media/image151.png"/><Relationship Id="rId1" Type="http://schemas.openxmlformats.org/officeDocument/2006/relationships/image" Target="../media/image142.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4.png"/><Relationship Id="rId1" Type="http://schemas.openxmlformats.org/officeDocument/2006/relationships/tags" Target="../tags/tag12.xml"/></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2.xml"/><Relationship Id="rId2" Type="http://schemas.openxmlformats.org/officeDocument/2006/relationships/image" Target="../media/image166.jpeg"/><Relationship Id="rId1" Type="http://schemas.openxmlformats.org/officeDocument/2006/relationships/image" Target="../media/image165.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2.xml"/><Relationship Id="rId2" Type="http://schemas.openxmlformats.org/officeDocument/2006/relationships/image" Target="../media/image166.jpeg"/><Relationship Id="rId1" Type="http://schemas.openxmlformats.org/officeDocument/2006/relationships/image" Target="../media/image16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8.png"/><Relationship Id="rId1" Type="http://schemas.openxmlformats.org/officeDocument/2006/relationships/tags" Target="../tags/tag13.xml"/></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2.xml"/><Relationship Id="rId2" Type="http://schemas.openxmlformats.org/officeDocument/2006/relationships/image" Target="../media/image170.png"/><Relationship Id="rId1" Type="http://schemas.openxmlformats.org/officeDocument/2006/relationships/image" Target="../media/image169.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 y="0"/>
            <a:ext cx="6096000" cy="6877050"/>
            <a:chOff x="19" y="0"/>
            <a:chExt cx="6096000" cy="6877050"/>
          </a:xfrm>
        </p:grpSpPr>
        <p:pic>
          <p:nvPicPr>
            <p:cNvPr id="3" name="object 3"/>
            <p:cNvPicPr/>
            <p:nvPr/>
          </p:nvPicPr>
          <p:blipFill>
            <a:blip r:embed="rId1" cstate="print"/>
            <a:stretch>
              <a:fillRect/>
            </a:stretch>
          </p:blipFill>
          <p:spPr>
            <a:xfrm>
              <a:off x="19" y="0"/>
              <a:ext cx="6095905" cy="6858009"/>
            </a:xfrm>
            <a:prstGeom prst="rect">
              <a:avLst/>
            </a:prstGeom>
          </p:spPr>
        </p:pic>
        <p:sp>
          <p:nvSpPr>
            <p:cNvPr id="4" name="object 4"/>
            <p:cNvSpPr/>
            <p:nvPr/>
          </p:nvSpPr>
          <p:spPr>
            <a:xfrm>
              <a:off x="3372104" y="0"/>
              <a:ext cx="2269490" cy="6858000"/>
            </a:xfrm>
            <a:custGeom>
              <a:avLst/>
              <a:gdLst/>
              <a:ahLst/>
              <a:cxnLst/>
              <a:rect l="l" t="t" r="r" b="b"/>
              <a:pathLst>
                <a:path w="2269490" h="6858000">
                  <a:moveTo>
                    <a:pt x="0" y="0"/>
                  </a:moveTo>
                  <a:lnTo>
                    <a:pt x="190373" y="161163"/>
                  </a:lnTo>
                  <a:lnTo>
                    <a:pt x="230267" y="197242"/>
                  </a:lnTo>
                  <a:lnTo>
                    <a:pt x="269838" y="233488"/>
                  </a:lnTo>
                  <a:lnTo>
                    <a:pt x="309081" y="269898"/>
                  </a:lnTo>
                  <a:lnTo>
                    <a:pt x="347992" y="306468"/>
                  </a:lnTo>
                  <a:lnTo>
                    <a:pt x="386568" y="343196"/>
                  </a:lnTo>
                  <a:lnTo>
                    <a:pt x="424804" y="380077"/>
                  </a:lnTo>
                  <a:lnTo>
                    <a:pt x="462696" y="417109"/>
                  </a:lnTo>
                  <a:lnTo>
                    <a:pt x="500240" y="454288"/>
                  </a:lnTo>
                  <a:lnTo>
                    <a:pt x="537433" y="491611"/>
                  </a:lnTo>
                  <a:lnTo>
                    <a:pt x="574270" y="529074"/>
                  </a:lnTo>
                  <a:lnTo>
                    <a:pt x="610748" y="566674"/>
                  </a:lnTo>
                  <a:lnTo>
                    <a:pt x="646862" y="604409"/>
                  </a:lnTo>
                  <a:lnTo>
                    <a:pt x="682608" y="642273"/>
                  </a:lnTo>
                  <a:lnTo>
                    <a:pt x="717983" y="680265"/>
                  </a:lnTo>
                  <a:lnTo>
                    <a:pt x="752982" y="718380"/>
                  </a:lnTo>
                  <a:lnTo>
                    <a:pt x="787601" y="756616"/>
                  </a:lnTo>
                  <a:lnTo>
                    <a:pt x="821837" y="794969"/>
                  </a:lnTo>
                  <a:lnTo>
                    <a:pt x="855685" y="833436"/>
                  </a:lnTo>
                  <a:lnTo>
                    <a:pt x="889142" y="872013"/>
                  </a:lnTo>
                  <a:lnTo>
                    <a:pt x="922204" y="910698"/>
                  </a:lnTo>
                  <a:lnTo>
                    <a:pt x="954866" y="949486"/>
                  </a:lnTo>
                  <a:lnTo>
                    <a:pt x="987124" y="988374"/>
                  </a:lnTo>
                  <a:lnTo>
                    <a:pt x="1018975" y="1027360"/>
                  </a:lnTo>
                  <a:lnTo>
                    <a:pt x="1050414" y="1066440"/>
                  </a:lnTo>
                  <a:lnTo>
                    <a:pt x="1081438" y="1105610"/>
                  </a:lnTo>
                  <a:lnTo>
                    <a:pt x="1112043" y="1144867"/>
                  </a:lnTo>
                  <a:lnTo>
                    <a:pt x="1142224" y="1184208"/>
                  </a:lnTo>
                  <a:lnTo>
                    <a:pt x="1171978" y="1223629"/>
                  </a:lnTo>
                  <a:lnTo>
                    <a:pt x="1201300" y="1263128"/>
                  </a:lnTo>
                  <a:lnTo>
                    <a:pt x="1230188" y="1302700"/>
                  </a:lnTo>
                  <a:lnTo>
                    <a:pt x="1258635" y="1342343"/>
                  </a:lnTo>
                  <a:lnTo>
                    <a:pt x="1286640" y="1382053"/>
                  </a:lnTo>
                  <a:lnTo>
                    <a:pt x="1314197" y="1421827"/>
                  </a:lnTo>
                  <a:lnTo>
                    <a:pt x="1341302" y="1461661"/>
                  </a:lnTo>
                  <a:lnTo>
                    <a:pt x="1367953" y="1501552"/>
                  </a:lnTo>
                  <a:lnTo>
                    <a:pt x="1394144" y="1541497"/>
                  </a:lnTo>
                  <a:lnTo>
                    <a:pt x="1419872" y="1581493"/>
                  </a:lnTo>
                  <a:lnTo>
                    <a:pt x="1445133" y="1621536"/>
                  </a:lnTo>
                  <a:lnTo>
                    <a:pt x="1470963" y="1663336"/>
                  </a:lnTo>
                  <a:lnTo>
                    <a:pt x="1496340" y="1705369"/>
                  </a:lnTo>
                  <a:lnTo>
                    <a:pt x="1521264" y="1747630"/>
                  </a:lnTo>
                  <a:lnTo>
                    <a:pt x="1545738" y="1790117"/>
                  </a:lnTo>
                  <a:lnTo>
                    <a:pt x="1569763" y="1832826"/>
                  </a:lnTo>
                  <a:lnTo>
                    <a:pt x="1593342" y="1875755"/>
                  </a:lnTo>
                  <a:lnTo>
                    <a:pt x="1616477" y="1918900"/>
                  </a:lnTo>
                  <a:lnTo>
                    <a:pt x="1639170" y="1962259"/>
                  </a:lnTo>
                  <a:lnTo>
                    <a:pt x="1661422" y="2005828"/>
                  </a:lnTo>
                  <a:lnTo>
                    <a:pt x="1683237" y="2049605"/>
                  </a:lnTo>
                  <a:lnTo>
                    <a:pt x="1704615" y="2093585"/>
                  </a:lnTo>
                  <a:lnTo>
                    <a:pt x="1725560" y="2137767"/>
                  </a:lnTo>
                  <a:lnTo>
                    <a:pt x="1746072" y="2182147"/>
                  </a:lnTo>
                  <a:lnTo>
                    <a:pt x="1766155" y="2226722"/>
                  </a:lnTo>
                  <a:lnTo>
                    <a:pt x="1785809" y="2271489"/>
                  </a:lnTo>
                  <a:lnTo>
                    <a:pt x="1805038" y="2316446"/>
                  </a:lnTo>
                  <a:lnTo>
                    <a:pt x="1823843" y="2361587"/>
                  </a:lnTo>
                  <a:lnTo>
                    <a:pt x="1842226" y="2406912"/>
                  </a:lnTo>
                  <a:lnTo>
                    <a:pt x="1860190" y="2452417"/>
                  </a:lnTo>
                  <a:lnTo>
                    <a:pt x="1877736" y="2498098"/>
                  </a:lnTo>
                  <a:lnTo>
                    <a:pt x="1894866" y="2543953"/>
                  </a:lnTo>
                  <a:lnTo>
                    <a:pt x="1911583" y="2589979"/>
                  </a:lnTo>
                  <a:lnTo>
                    <a:pt x="1927888" y="2636172"/>
                  </a:lnTo>
                  <a:lnTo>
                    <a:pt x="1943784" y="2682530"/>
                  </a:lnTo>
                  <a:lnTo>
                    <a:pt x="1959272" y="2729049"/>
                  </a:lnTo>
                  <a:lnTo>
                    <a:pt x="1974355" y="2775726"/>
                  </a:lnTo>
                  <a:lnTo>
                    <a:pt x="1989035" y="2822559"/>
                  </a:lnTo>
                  <a:lnTo>
                    <a:pt x="2003313" y="2869544"/>
                  </a:lnTo>
                  <a:lnTo>
                    <a:pt x="2017192" y="2916678"/>
                  </a:lnTo>
                  <a:lnTo>
                    <a:pt x="2030674" y="2963959"/>
                  </a:lnTo>
                  <a:lnTo>
                    <a:pt x="2043761" y="3011382"/>
                  </a:lnTo>
                  <a:lnTo>
                    <a:pt x="2056454" y="3058946"/>
                  </a:lnTo>
                  <a:lnTo>
                    <a:pt x="2068756" y="3106647"/>
                  </a:lnTo>
                  <a:lnTo>
                    <a:pt x="2080670" y="3154481"/>
                  </a:lnTo>
                  <a:lnTo>
                    <a:pt x="2092196" y="3202446"/>
                  </a:lnTo>
                  <a:lnTo>
                    <a:pt x="2103338" y="3250540"/>
                  </a:lnTo>
                  <a:lnTo>
                    <a:pt x="2114096" y="3298757"/>
                  </a:lnTo>
                  <a:lnTo>
                    <a:pt x="2124474" y="3347097"/>
                  </a:lnTo>
                  <a:lnTo>
                    <a:pt x="2134472" y="3395555"/>
                  </a:lnTo>
                  <a:lnTo>
                    <a:pt x="2144094" y="3444129"/>
                  </a:lnTo>
                  <a:lnTo>
                    <a:pt x="2153342" y="3492816"/>
                  </a:lnTo>
                  <a:lnTo>
                    <a:pt x="2162216" y="3541611"/>
                  </a:lnTo>
                  <a:lnTo>
                    <a:pt x="2170720" y="3590514"/>
                  </a:lnTo>
                  <a:lnTo>
                    <a:pt x="2178856" y="3639519"/>
                  </a:lnTo>
                  <a:lnTo>
                    <a:pt x="2186624" y="3688625"/>
                  </a:lnTo>
                  <a:lnTo>
                    <a:pt x="2194029" y="3737828"/>
                  </a:lnTo>
                  <a:lnTo>
                    <a:pt x="2201070" y="3787126"/>
                  </a:lnTo>
                  <a:lnTo>
                    <a:pt x="2207752" y="3836514"/>
                  </a:lnTo>
                  <a:lnTo>
                    <a:pt x="2214075" y="3885990"/>
                  </a:lnTo>
                  <a:lnTo>
                    <a:pt x="2220041" y="3935552"/>
                  </a:lnTo>
                  <a:lnTo>
                    <a:pt x="2225653" y="3985195"/>
                  </a:lnTo>
                  <a:lnTo>
                    <a:pt x="2230914" y="4034918"/>
                  </a:lnTo>
                  <a:lnTo>
                    <a:pt x="2235823" y="4084716"/>
                  </a:lnTo>
                  <a:lnTo>
                    <a:pt x="2240385" y="4134587"/>
                  </a:lnTo>
                  <a:lnTo>
                    <a:pt x="2244601" y="4184527"/>
                  </a:lnTo>
                  <a:lnTo>
                    <a:pt x="2248472" y="4234535"/>
                  </a:lnTo>
                  <a:lnTo>
                    <a:pt x="2252002" y="4284606"/>
                  </a:lnTo>
                  <a:lnTo>
                    <a:pt x="2255191" y="4334737"/>
                  </a:lnTo>
                  <a:lnTo>
                    <a:pt x="2258042" y="4384926"/>
                  </a:lnTo>
                  <a:lnTo>
                    <a:pt x="2260558" y="4435170"/>
                  </a:lnTo>
                  <a:lnTo>
                    <a:pt x="2262740" y="4485464"/>
                  </a:lnTo>
                  <a:lnTo>
                    <a:pt x="2264590" y="4535808"/>
                  </a:lnTo>
                  <a:lnTo>
                    <a:pt x="2266110" y="4586196"/>
                  </a:lnTo>
                  <a:lnTo>
                    <a:pt x="2267302" y="4636627"/>
                  </a:lnTo>
                  <a:lnTo>
                    <a:pt x="2268169" y="4687096"/>
                  </a:lnTo>
                  <a:lnTo>
                    <a:pt x="2268712" y="4737602"/>
                  </a:lnTo>
                  <a:lnTo>
                    <a:pt x="2268934" y="4788141"/>
                  </a:lnTo>
                  <a:lnTo>
                    <a:pt x="2268836" y="4838710"/>
                  </a:lnTo>
                  <a:lnTo>
                    <a:pt x="2268420" y="4889305"/>
                  </a:lnTo>
                  <a:lnTo>
                    <a:pt x="2267689" y="4939925"/>
                  </a:lnTo>
                  <a:lnTo>
                    <a:pt x="2266644" y="4990565"/>
                  </a:lnTo>
                  <a:lnTo>
                    <a:pt x="2265289" y="5041224"/>
                  </a:lnTo>
                  <a:lnTo>
                    <a:pt x="2263623" y="5091896"/>
                  </a:lnTo>
                  <a:lnTo>
                    <a:pt x="2261651" y="5142581"/>
                  </a:lnTo>
                  <a:lnTo>
                    <a:pt x="2259373" y="5193274"/>
                  </a:lnTo>
                  <a:lnTo>
                    <a:pt x="2256792" y="5243973"/>
                  </a:lnTo>
                  <a:lnTo>
                    <a:pt x="2253910" y="5294674"/>
                  </a:lnTo>
                  <a:lnTo>
                    <a:pt x="2250729" y="5345374"/>
                  </a:lnTo>
                  <a:lnTo>
                    <a:pt x="2247251" y="5396071"/>
                  </a:lnTo>
                  <a:lnTo>
                    <a:pt x="2243477" y="5446761"/>
                  </a:lnTo>
                  <a:lnTo>
                    <a:pt x="2239411" y="5497441"/>
                  </a:lnTo>
                  <a:lnTo>
                    <a:pt x="2235054" y="5548109"/>
                  </a:lnTo>
                  <a:lnTo>
                    <a:pt x="2230408" y="5598760"/>
                  </a:lnTo>
                  <a:lnTo>
                    <a:pt x="2225475" y="5649393"/>
                  </a:lnTo>
                  <a:lnTo>
                    <a:pt x="2220257" y="5700003"/>
                  </a:lnTo>
                  <a:lnTo>
                    <a:pt x="2214756" y="5750589"/>
                  </a:lnTo>
                  <a:lnTo>
                    <a:pt x="2208975" y="5801146"/>
                  </a:lnTo>
                  <a:lnTo>
                    <a:pt x="2202915" y="5851673"/>
                  </a:lnTo>
                  <a:lnTo>
                    <a:pt x="2196579" y="5902165"/>
                  </a:lnTo>
                  <a:lnTo>
                    <a:pt x="2189968" y="5952620"/>
                  </a:lnTo>
                  <a:lnTo>
                    <a:pt x="2183084" y="6003034"/>
                  </a:lnTo>
                  <a:lnTo>
                    <a:pt x="2175930" y="6053405"/>
                  </a:lnTo>
                  <a:lnTo>
                    <a:pt x="2168507" y="6103730"/>
                  </a:lnTo>
                  <a:lnTo>
                    <a:pt x="2160818" y="6154005"/>
                  </a:lnTo>
                  <a:lnTo>
                    <a:pt x="2152864" y="6204227"/>
                  </a:lnTo>
                  <a:lnTo>
                    <a:pt x="2144649" y="6254394"/>
                  </a:lnTo>
                  <a:lnTo>
                    <a:pt x="2137752" y="6294950"/>
                  </a:lnTo>
                  <a:lnTo>
                    <a:pt x="2130323" y="6337414"/>
                  </a:lnTo>
                  <a:lnTo>
                    <a:pt x="2122360" y="6381746"/>
                  </a:lnTo>
                  <a:lnTo>
                    <a:pt x="2113864" y="6427908"/>
                  </a:lnTo>
                  <a:lnTo>
                    <a:pt x="2104834" y="6475861"/>
                  </a:lnTo>
                  <a:lnTo>
                    <a:pt x="2095271" y="6525566"/>
                  </a:lnTo>
                  <a:lnTo>
                    <a:pt x="2085174" y="6576984"/>
                  </a:lnTo>
                  <a:lnTo>
                    <a:pt x="2074545" y="6630077"/>
                  </a:lnTo>
                  <a:lnTo>
                    <a:pt x="2063381" y="6684806"/>
                  </a:lnTo>
                  <a:lnTo>
                    <a:pt x="2051685" y="6741132"/>
                  </a:lnTo>
                  <a:lnTo>
                    <a:pt x="2026666" y="6858000"/>
                  </a:lnTo>
                </a:path>
              </a:pathLst>
            </a:custGeom>
            <a:ln w="19050">
              <a:solidFill>
                <a:srgbClr val="D2C6AF"/>
              </a:solidFill>
            </a:ln>
          </p:spPr>
          <p:txBody>
            <a:bodyPr wrap="square" lIns="0" tIns="0" rIns="0" bIns="0" rtlCol="0"/>
            <a:lstStyle/>
            <a:p/>
          </p:txBody>
        </p:sp>
      </p:grpSp>
      <p:sp>
        <p:nvSpPr>
          <p:cNvPr id="5" name="object 5"/>
          <p:cNvSpPr txBox="1">
            <a:spLocks noGrp="1"/>
          </p:cNvSpPr>
          <p:nvPr>
            <p:ph type="title"/>
          </p:nvPr>
        </p:nvSpPr>
        <p:spPr>
          <a:xfrm>
            <a:off x="1142999" y="2362453"/>
            <a:ext cx="10510520" cy="1367155"/>
          </a:xfrm>
          <a:prstGeom prst="rect">
            <a:avLst/>
          </a:prstGeom>
        </p:spPr>
        <p:txBody>
          <a:bodyPr vert="horz" wrap="square" lIns="0" tIns="13335" rIns="0" bIns="0" rtlCol="0">
            <a:spAutoFit/>
          </a:bodyPr>
          <a:lstStyle/>
          <a:p>
            <a:pPr marL="4273550">
              <a:lnSpc>
                <a:spcPct val="100000"/>
              </a:lnSpc>
              <a:spcBef>
                <a:spcPts val="105"/>
              </a:spcBef>
            </a:pPr>
            <a:r>
              <a:rPr spc="40" dirty="0">
                <a:highlight>
                  <a:srgbClr val="000000"/>
                </a:highlight>
              </a:rPr>
              <a:t>Big</a:t>
            </a:r>
            <a:r>
              <a:rPr spc="-175" dirty="0">
                <a:highlight>
                  <a:srgbClr val="000000"/>
                </a:highlight>
              </a:rPr>
              <a:t> </a:t>
            </a:r>
            <a:r>
              <a:rPr spc="40" dirty="0">
                <a:highlight>
                  <a:srgbClr val="000000"/>
                </a:highlight>
              </a:rPr>
              <a:t>Data</a:t>
            </a:r>
            <a:r>
              <a:rPr spc="-220" dirty="0">
                <a:highlight>
                  <a:srgbClr val="000000"/>
                </a:highlight>
              </a:rPr>
              <a:t> </a:t>
            </a:r>
            <a:r>
              <a:rPr spc="-5" dirty="0">
                <a:highlight>
                  <a:srgbClr val="000000"/>
                </a:highlight>
              </a:rPr>
              <a:t>Analytics</a:t>
            </a:r>
            <a:endParaRPr spc="-5" dirty="0">
              <a:highlight>
                <a:srgbClr val="000000"/>
              </a:highlight>
            </a:endParaRPr>
          </a:p>
        </p:txBody>
      </p:sp>
      <p:sp>
        <p:nvSpPr>
          <p:cNvPr id="6" name="object 6"/>
          <p:cNvSpPr txBox="1"/>
          <p:nvPr/>
        </p:nvSpPr>
        <p:spPr>
          <a:xfrm>
            <a:off x="8330565" y="3501008"/>
            <a:ext cx="1170305" cy="38163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FFFF"/>
                </a:solidFill>
                <a:latin typeface="Arial MT"/>
                <a:cs typeface="Arial MT"/>
              </a:rPr>
              <a:t>UNIT</a:t>
            </a:r>
            <a:r>
              <a:rPr sz="2400" spc="-85" dirty="0">
                <a:solidFill>
                  <a:srgbClr val="FFFFFF"/>
                </a:solidFill>
                <a:latin typeface="Arial MT"/>
                <a:cs typeface="Arial MT"/>
              </a:rPr>
              <a:t> </a:t>
            </a:r>
            <a:r>
              <a:rPr sz="2400" dirty="0">
                <a:solidFill>
                  <a:srgbClr val="FFFFFF"/>
                </a:solidFill>
                <a:latin typeface="Arial MT"/>
                <a:cs typeface="Arial MT"/>
              </a:rPr>
              <a:t>-</a:t>
            </a:r>
            <a:r>
              <a:rPr sz="2400" spc="-45" dirty="0">
                <a:solidFill>
                  <a:srgbClr val="FFFFFF"/>
                </a:solidFill>
                <a:latin typeface="Arial MT"/>
                <a:cs typeface="Arial MT"/>
              </a:rPr>
              <a:t> </a:t>
            </a:r>
            <a:r>
              <a:rPr sz="2400" spc="-5" dirty="0">
                <a:solidFill>
                  <a:srgbClr val="FFFFFF"/>
                </a:solidFill>
                <a:latin typeface="Arial MT"/>
                <a:cs typeface="Arial MT"/>
              </a:rPr>
              <a:t>1</a:t>
            </a:r>
            <a:endParaRPr sz="2400">
              <a:latin typeface="Arial MT"/>
              <a:cs typeface="Arial MT"/>
            </a:endParaRPr>
          </a:p>
        </p:txBody>
      </p:sp>
      <p:sp>
        <p:nvSpPr>
          <p:cNvPr id="10" name="Footer Placeholder 9"/>
          <p:cNvSpPr>
            <a:spLocks noGrp="1"/>
          </p:cNvSpPr>
          <p:nvPr>
            <p:ph type="ftr" sz="quarter" idx="5"/>
          </p:nvPr>
        </p:nvSpPr>
        <p:spPr/>
        <p:txBody>
          <a:bodyPr/>
          <a:p>
            <a:r>
              <a:t>Prepared by Dr G Vanitha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a:xfrm>
            <a:off x="840739" y="124713"/>
            <a:ext cx="10510520" cy="670560"/>
          </a:xfrm>
        </p:spPr>
        <p:txBody>
          <a:bodyPr/>
          <a:p>
            <a:endParaRPr lang="en-US"/>
          </a:p>
        </p:txBody>
      </p:sp>
      <p:sp>
        <p:nvSpPr>
          <p:cNvPr id="11" name="Text Placeholder 10"/>
          <p:cNvSpPr>
            <a:spLocks noGrp="1"/>
          </p:cNvSpPr>
          <p:nvPr>
            <p:ph type="body" idx="1"/>
          </p:nvPr>
        </p:nvSpPr>
        <p:spPr>
          <a:xfrm>
            <a:off x="418211" y="1598802"/>
            <a:ext cx="11355577" cy="304800"/>
          </a:xfrm>
        </p:spPr>
        <p:txBody>
          <a:bodyPr/>
          <a:p>
            <a:endParaRPr lang="en-US"/>
          </a:p>
        </p:txBody>
      </p:sp>
      <p:pic>
        <p:nvPicPr>
          <p:cNvPr id="4" name="Picture 3"/>
          <p:cNvPicPr>
            <a:picLocks noChangeAspect="1"/>
          </p:cNvPicPr>
          <p:nvPr>
            <p:custDataLst>
              <p:tags r:id="rId1"/>
            </p:custDataLst>
          </p:nvPr>
        </p:nvPicPr>
        <p:blipFill>
          <a:blip r:embed="rId2"/>
          <a:stretch>
            <a:fillRect/>
          </a:stretch>
        </p:blipFill>
        <p:spPr>
          <a:xfrm>
            <a:off x="457200" y="209550"/>
            <a:ext cx="5582920" cy="5835650"/>
          </a:xfrm>
          <a:prstGeom prst="rect">
            <a:avLst/>
          </a:prstGeom>
        </p:spPr>
      </p:pic>
      <p:pic>
        <p:nvPicPr>
          <p:cNvPr id="5" name="Picture 4"/>
          <p:cNvPicPr>
            <a:picLocks noChangeAspect="1"/>
          </p:cNvPicPr>
          <p:nvPr>
            <p:custDataLst>
              <p:tags r:id="rId3"/>
            </p:custDataLst>
          </p:nvPr>
        </p:nvPicPr>
        <p:blipFill>
          <a:blip r:embed="rId4"/>
          <a:srcRect l="-1031" t="6820" r="9214" b="8419"/>
          <a:stretch>
            <a:fillRect/>
          </a:stretch>
        </p:blipFill>
        <p:spPr>
          <a:xfrm>
            <a:off x="5943600" y="304800"/>
            <a:ext cx="6042025" cy="5705475"/>
          </a:xfrm>
          <a:prstGeom prst="rect">
            <a:avLst/>
          </a:prstGeom>
        </p:spPr>
      </p:pic>
      <p:sp>
        <p:nvSpPr>
          <p:cNvPr id="12" name="Footer Placeholder 11"/>
          <p:cNvSpPr>
            <a:spLocks noGrp="1"/>
          </p:cNvSpPr>
          <p:nvPr>
            <p:ph type="ftr" sz="quarter" idx="5"/>
          </p:nvPr>
        </p:nvSpPr>
        <p:spPr/>
        <p:txBody>
          <a:bodyPr/>
          <a:p>
            <a:r>
              <a:t>Prepared by Dr G Vanitha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256263" y="6485763"/>
            <a:ext cx="72135" cy="109537"/>
          </a:xfrm>
          <a:prstGeom prst="rect">
            <a:avLst/>
          </a:prstGeom>
        </p:spPr>
      </p:pic>
      <p:sp>
        <p:nvSpPr>
          <p:cNvPr id="3" name="object 3"/>
          <p:cNvSpPr txBox="1">
            <a:spLocks noGrp="1"/>
          </p:cNvSpPr>
          <p:nvPr>
            <p:ph type="title"/>
          </p:nvPr>
        </p:nvSpPr>
        <p:spPr>
          <a:xfrm>
            <a:off x="533399" y="686053"/>
            <a:ext cx="10510520" cy="690245"/>
          </a:xfrm>
          <a:prstGeom prst="rect">
            <a:avLst/>
          </a:prstGeom>
        </p:spPr>
        <p:txBody>
          <a:bodyPr vert="horz" wrap="square" lIns="0" tIns="13335" rIns="0" bIns="0" rtlCol="0">
            <a:spAutoFit/>
          </a:bodyPr>
          <a:lstStyle/>
          <a:p>
            <a:pPr marL="12700">
              <a:lnSpc>
                <a:spcPct val="100000"/>
              </a:lnSpc>
              <a:spcBef>
                <a:spcPts val="105"/>
              </a:spcBef>
            </a:pPr>
            <a:r>
              <a:rPr spc="40" dirty="0"/>
              <a:t>Big</a:t>
            </a:r>
            <a:r>
              <a:rPr spc="-165" dirty="0"/>
              <a:t> </a:t>
            </a:r>
            <a:r>
              <a:rPr spc="30" dirty="0"/>
              <a:t>Data</a:t>
            </a:r>
            <a:r>
              <a:rPr spc="-210" dirty="0"/>
              <a:t> </a:t>
            </a:r>
            <a:r>
              <a:rPr spc="-10" dirty="0"/>
              <a:t>Analytics</a:t>
            </a:r>
            <a:endParaRPr spc="-10" dirty="0"/>
          </a:p>
        </p:txBody>
      </p:sp>
      <p:sp>
        <p:nvSpPr>
          <p:cNvPr id="5" name="object 5"/>
          <p:cNvSpPr txBox="1"/>
          <p:nvPr/>
        </p:nvSpPr>
        <p:spPr>
          <a:xfrm>
            <a:off x="1066520" y="1828588"/>
            <a:ext cx="9078595" cy="3790315"/>
          </a:xfrm>
          <a:prstGeom prst="rect">
            <a:avLst/>
          </a:prstGeom>
        </p:spPr>
        <p:txBody>
          <a:bodyPr vert="horz" wrap="square" lIns="0" tIns="224155" rIns="0" bIns="0" rtlCol="0">
            <a:spAutoFit/>
          </a:bodyPr>
          <a:lstStyle/>
          <a:p>
            <a:pPr marL="54610">
              <a:lnSpc>
                <a:spcPct val="100000"/>
              </a:lnSpc>
              <a:spcBef>
                <a:spcPts val="1765"/>
              </a:spcBef>
            </a:pPr>
            <a:r>
              <a:rPr sz="3200" dirty="0">
                <a:solidFill>
                  <a:srgbClr val="FFFF00"/>
                </a:solidFill>
                <a:latin typeface="Arial MT"/>
                <a:cs typeface="Arial MT"/>
              </a:rPr>
              <a:t>Big</a:t>
            </a:r>
            <a:r>
              <a:rPr sz="3200" spc="-50" dirty="0">
                <a:solidFill>
                  <a:srgbClr val="FFFF00"/>
                </a:solidFill>
                <a:latin typeface="Arial MT"/>
                <a:cs typeface="Arial MT"/>
              </a:rPr>
              <a:t> </a:t>
            </a:r>
            <a:r>
              <a:rPr sz="3200" dirty="0">
                <a:solidFill>
                  <a:srgbClr val="FFFF00"/>
                </a:solidFill>
                <a:latin typeface="Arial MT"/>
                <a:cs typeface="Arial MT"/>
              </a:rPr>
              <a:t>Data</a:t>
            </a:r>
            <a:endParaRPr sz="3200">
              <a:latin typeface="Arial MT"/>
              <a:cs typeface="Arial MT"/>
            </a:endParaRPr>
          </a:p>
          <a:p>
            <a:pPr marL="518160" marR="5080">
              <a:lnSpc>
                <a:spcPct val="100000"/>
              </a:lnSpc>
              <a:spcBef>
                <a:spcPts val="1445"/>
              </a:spcBef>
            </a:pPr>
            <a:r>
              <a:rPr sz="2800" spc="-5" dirty="0">
                <a:solidFill>
                  <a:srgbClr val="FFFFFF"/>
                </a:solidFill>
                <a:latin typeface="Arial MT"/>
                <a:cs typeface="Arial MT"/>
              </a:rPr>
              <a:t>Collection</a:t>
            </a:r>
            <a:r>
              <a:rPr sz="2800" spc="20" dirty="0">
                <a:solidFill>
                  <a:srgbClr val="FFFFFF"/>
                </a:solidFill>
                <a:latin typeface="Arial MT"/>
                <a:cs typeface="Arial MT"/>
              </a:rPr>
              <a:t> </a:t>
            </a:r>
            <a:r>
              <a:rPr sz="2800" spc="-5" dirty="0">
                <a:solidFill>
                  <a:srgbClr val="FFFFFF"/>
                </a:solidFill>
                <a:latin typeface="Arial MT"/>
                <a:cs typeface="Arial MT"/>
              </a:rPr>
              <a:t>of</a:t>
            </a:r>
            <a:r>
              <a:rPr sz="2800" spc="5" dirty="0">
                <a:solidFill>
                  <a:srgbClr val="FFFFFF"/>
                </a:solidFill>
                <a:latin typeface="Arial MT"/>
                <a:cs typeface="Arial MT"/>
              </a:rPr>
              <a:t> </a:t>
            </a:r>
            <a:r>
              <a:rPr sz="2800" spc="-5" dirty="0">
                <a:solidFill>
                  <a:srgbClr val="FFFFFF"/>
                </a:solidFill>
                <a:latin typeface="Arial MT"/>
                <a:cs typeface="Arial MT"/>
              </a:rPr>
              <a:t>datasets</a:t>
            </a:r>
            <a:r>
              <a:rPr sz="2800" spc="5" dirty="0">
                <a:solidFill>
                  <a:srgbClr val="FFFFFF"/>
                </a:solidFill>
                <a:latin typeface="Arial MT"/>
                <a:cs typeface="Arial MT"/>
              </a:rPr>
              <a:t> </a:t>
            </a:r>
            <a:r>
              <a:rPr sz="2800" dirty="0">
                <a:solidFill>
                  <a:srgbClr val="FFFFFF"/>
                </a:solidFill>
                <a:latin typeface="Arial MT"/>
                <a:cs typeface="Arial MT"/>
              </a:rPr>
              <a:t>that</a:t>
            </a:r>
            <a:r>
              <a:rPr sz="2800" spc="5" dirty="0">
                <a:solidFill>
                  <a:srgbClr val="FFFFFF"/>
                </a:solidFill>
                <a:latin typeface="Arial MT"/>
                <a:cs typeface="Arial MT"/>
              </a:rPr>
              <a:t> </a:t>
            </a:r>
            <a:r>
              <a:rPr sz="2800" spc="-5" dirty="0">
                <a:solidFill>
                  <a:srgbClr val="FFFFFF"/>
                </a:solidFill>
                <a:latin typeface="Arial MT"/>
                <a:cs typeface="Arial MT"/>
              </a:rPr>
              <a:t>cannot</a:t>
            </a:r>
            <a:r>
              <a:rPr sz="2800" dirty="0">
                <a:solidFill>
                  <a:srgbClr val="FFFFFF"/>
                </a:solidFill>
                <a:latin typeface="Arial MT"/>
                <a:cs typeface="Arial MT"/>
              </a:rPr>
              <a:t> </a:t>
            </a:r>
            <a:r>
              <a:rPr sz="2800" spc="-5" dirty="0">
                <a:solidFill>
                  <a:srgbClr val="FFFFFF"/>
                </a:solidFill>
                <a:latin typeface="Arial MT"/>
                <a:cs typeface="Arial MT"/>
              </a:rPr>
              <a:t>be</a:t>
            </a:r>
            <a:r>
              <a:rPr sz="2800" spc="5" dirty="0">
                <a:solidFill>
                  <a:srgbClr val="FFFFFF"/>
                </a:solidFill>
                <a:latin typeface="Arial MT"/>
                <a:cs typeface="Arial MT"/>
              </a:rPr>
              <a:t> </a:t>
            </a:r>
            <a:r>
              <a:rPr sz="2800" dirty="0">
                <a:solidFill>
                  <a:srgbClr val="FFFFFF"/>
                </a:solidFill>
                <a:latin typeface="Arial MT"/>
                <a:cs typeface="Arial MT"/>
              </a:rPr>
              <a:t>handled</a:t>
            </a:r>
            <a:r>
              <a:rPr sz="2800" spc="20" dirty="0">
                <a:solidFill>
                  <a:srgbClr val="FFFFFF"/>
                </a:solidFill>
                <a:latin typeface="Arial MT"/>
                <a:cs typeface="Arial MT"/>
              </a:rPr>
              <a:t> </a:t>
            </a:r>
            <a:r>
              <a:rPr sz="2800" spc="-5" dirty="0">
                <a:solidFill>
                  <a:srgbClr val="FFFFFF"/>
                </a:solidFill>
                <a:latin typeface="Arial MT"/>
                <a:cs typeface="Arial MT"/>
              </a:rPr>
              <a:t>by</a:t>
            </a:r>
            <a:r>
              <a:rPr sz="2800" spc="5" dirty="0">
                <a:solidFill>
                  <a:srgbClr val="FFFFFF"/>
                </a:solidFill>
                <a:latin typeface="Arial MT"/>
                <a:cs typeface="Arial MT"/>
              </a:rPr>
              <a:t> </a:t>
            </a:r>
            <a:r>
              <a:rPr sz="2800" spc="-5" dirty="0">
                <a:solidFill>
                  <a:srgbClr val="FFFFFF"/>
                </a:solidFill>
                <a:latin typeface="Arial MT"/>
                <a:cs typeface="Arial MT"/>
              </a:rPr>
              <a:t>using </a:t>
            </a:r>
            <a:r>
              <a:rPr sz="2800" spc="-765" dirty="0">
                <a:solidFill>
                  <a:srgbClr val="FFFFFF"/>
                </a:solidFill>
                <a:latin typeface="Arial MT"/>
                <a:cs typeface="Arial MT"/>
              </a:rPr>
              <a:t> </a:t>
            </a:r>
            <a:r>
              <a:rPr sz="2800" spc="-5" dirty="0">
                <a:solidFill>
                  <a:srgbClr val="FFFFFF"/>
                </a:solidFill>
                <a:latin typeface="Arial MT"/>
                <a:cs typeface="Arial MT"/>
              </a:rPr>
              <a:t>the</a:t>
            </a:r>
            <a:r>
              <a:rPr sz="2800" spc="10" dirty="0">
                <a:solidFill>
                  <a:srgbClr val="FFFFFF"/>
                </a:solidFill>
                <a:latin typeface="Arial MT"/>
                <a:cs typeface="Arial MT"/>
              </a:rPr>
              <a:t> </a:t>
            </a:r>
            <a:r>
              <a:rPr sz="2800" dirty="0">
                <a:solidFill>
                  <a:srgbClr val="FFFFFF"/>
                </a:solidFill>
                <a:latin typeface="Arial MT"/>
                <a:cs typeface="Arial MT"/>
              </a:rPr>
              <a:t>traditional</a:t>
            </a:r>
            <a:r>
              <a:rPr sz="2800" spc="-5" dirty="0">
                <a:solidFill>
                  <a:srgbClr val="FFFFFF"/>
                </a:solidFill>
                <a:latin typeface="Arial MT"/>
                <a:cs typeface="Arial MT"/>
              </a:rPr>
              <a:t> data</a:t>
            </a:r>
            <a:r>
              <a:rPr sz="2800" spc="5" dirty="0">
                <a:solidFill>
                  <a:srgbClr val="FFFFFF"/>
                </a:solidFill>
                <a:latin typeface="Arial MT"/>
                <a:cs typeface="Arial MT"/>
              </a:rPr>
              <a:t> </a:t>
            </a:r>
            <a:r>
              <a:rPr sz="2800" dirty="0">
                <a:solidFill>
                  <a:srgbClr val="FFFFFF"/>
                </a:solidFill>
                <a:latin typeface="Arial MT"/>
                <a:cs typeface="Arial MT"/>
              </a:rPr>
              <a:t>processing</a:t>
            </a:r>
            <a:r>
              <a:rPr sz="2800" spc="-5" dirty="0">
                <a:solidFill>
                  <a:srgbClr val="FFFFFF"/>
                </a:solidFill>
                <a:latin typeface="Arial MT"/>
                <a:cs typeface="Arial MT"/>
              </a:rPr>
              <a:t> </a:t>
            </a:r>
            <a:r>
              <a:rPr sz="2800" dirty="0">
                <a:solidFill>
                  <a:srgbClr val="FFFFFF"/>
                </a:solidFill>
                <a:latin typeface="Arial MT"/>
                <a:cs typeface="Arial MT"/>
              </a:rPr>
              <a:t>tools.</a:t>
            </a:r>
            <a:endParaRPr sz="2800">
              <a:latin typeface="Arial MT"/>
              <a:cs typeface="Arial MT"/>
            </a:endParaRPr>
          </a:p>
          <a:p>
            <a:pPr>
              <a:lnSpc>
                <a:spcPct val="100000"/>
              </a:lnSpc>
            </a:pPr>
            <a:endParaRPr sz="3300">
              <a:latin typeface="Arial MT"/>
              <a:cs typeface="Arial MT"/>
            </a:endParaRPr>
          </a:p>
          <a:p>
            <a:pPr marL="12700">
              <a:lnSpc>
                <a:spcPct val="100000"/>
              </a:lnSpc>
            </a:pPr>
            <a:r>
              <a:rPr sz="3200" dirty="0">
                <a:solidFill>
                  <a:srgbClr val="FFFF00"/>
                </a:solidFill>
                <a:latin typeface="Arial MT"/>
                <a:cs typeface="Arial MT"/>
              </a:rPr>
              <a:t>Big</a:t>
            </a:r>
            <a:r>
              <a:rPr sz="3200" spc="-45" dirty="0">
                <a:solidFill>
                  <a:srgbClr val="FFFF00"/>
                </a:solidFill>
                <a:latin typeface="Arial MT"/>
                <a:cs typeface="Arial MT"/>
              </a:rPr>
              <a:t> </a:t>
            </a:r>
            <a:r>
              <a:rPr sz="3200" dirty="0">
                <a:solidFill>
                  <a:srgbClr val="FFFF00"/>
                </a:solidFill>
                <a:latin typeface="Arial MT"/>
                <a:cs typeface="Arial MT"/>
              </a:rPr>
              <a:t>Data</a:t>
            </a:r>
            <a:r>
              <a:rPr sz="3200" spc="-215" dirty="0">
                <a:solidFill>
                  <a:srgbClr val="FFFF00"/>
                </a:solidFill>
                <a:latin typeface="Arial MT"/>
                <a:cs typeface="Arial MT"/>
              </a:rPr>
              <a:t> </a:t>
            </a:r>
            <a:r>
              <a:rPr sz="3200" dirty="0">
                <a:solidFill>
                  <a:srgbClr val="FFFF00"/>
                </a:solidFill>
                <a:latin typeface="Arial MT"/>
                <a:cs typeface="Arial MT"/>
              </a:rPr>
              <a:t>Analytics</a:t>
            </a:r>
            <a:endParaRPr sz="3200">
              <a:latin typeface="Arial MT"/>
              <a:cs typeface="Arial MT"/>
            </a:endParaRPr>
          </a:p>
          <a:p>
            <a:pPr>
              <a:lnSpc>
                <a:spcPct val="100000"/>
              </a:lnSpc>
              <a:spcBef>
                <a:spcPts val="25"/>
              </a:spcBef>
            </a:pPr>
            <a:endParaRPr sz="3850">
              <a:latin typeface="Arial MT"/>
              <a:cs typeface="Arial MT"/>
            </a:endParaRPr>
          </a:p>
          <a:p>
            <a:pPr marL="49530">
              <a:lnSpc>
                <a:spcPct val="100000"/>
              </a:lnSpc>
            </a:pPr>
            <a:r>
              <a:rPr sz="2800" spc="-5" dirty="0">
                <a:solidFill>
                  <a:srgbClr val="FFFFFF"/>
                </a:solidFill>
                <a:latin typeface="Arial MT"/>
                <a:cs typeface="Arial MT"/>
              </a:rPr>
              <a:t>Analyzing Big</a:t>
            </a:r>
            <a:r>
              <a:rPr sz="2800" spc="10" dirty="0">
                <a:solidFill>
                  <a:srgbClr val="FFFFFF"/>
                </a:solidFill>
                <a:latin typeface="Arial MT"/>
                <a:cs typeface="Arial MT"/>
              </a:rPr>
              <a:t> </a:t>
            </a:r>
            <a:r>
              <a:rPr sz="2800" spc="-5" dirty="0">
                <a:solidFill>
                  <a:srgbClr val="FFFFFF"/>
                </a:solidFill>
                <a:latin typeface="Arial MT"/>
                <a:cs typeface="Arial MT"/>
              </a:rPr>
              <a:t>Data</a:t>
            </a:r>
            <a:r>
              <a:rPr sz="2800" spc="25" dirty="0">
                <a:solidFill>
                  <a:srgbClr val="FFFFFF"/>
                </a:solidFill>
                <a:latin typeface="Arial MT"/>
                <a:cs typeface="Arial MT"/>
              </a:rPr>
              <a:t> </a:t>
            </a:r>
            <a:r>
              <a:rPr sz="2800" spc="-5" dirty="0">
                <a:solidFill>
                  <a:srgbClr val="FFFFFF"/>
                </a:solidFill>
                <a:latin typeface="Arial MT"/>
                <a:cs typeface="Arial MT"/>
              </a:rPr>
              <a:t>to</a:t>
            </a:r>
            <a:r>
              <a:rPr sz="2800" dirty="0">
                <a:solidFill>
                  <a:srgbClr val="FFFFFF"/>
                </a:solidFill>
                <a:latin typeface="Arial MT"/>
                <a:cs typeface="Arial MT"/>
              </a:rPr>
              <a:t> extract </a:t>
            </a:r>
            <a:r>
              <a:rPr sz="2800" spc="-5" dirty="0">
                <a:solidFill>
                  <a:srgbClr val="FFFFFF"/>
                </a:solidFill>
                <a:latin typeface="Arial MT"/>
                <a:cs typeface="Arial MT"/>
              </a:rPr>
              <a:t>informative</a:t>
            </a:r>
            <a:r>
              <a:rPr sz="2800" spc="10" dirty="0">
                <a:solidFill>
                  <a:srgbClr val="FFFFFF"/>
                </a:solidFill>
                <a:latin typeface="Arial MT"/>
                <a:cs typeface="Arial MT"/>
              </a:rPr>
              <a:t> </a:t>
            </a:r>
            <a:r>
              <a:rPr sz="2800" dirty="0">
                <a:solidFill>
                  <a:srgbClr val="FFFFFF"/>
                </a:solidFill>
                <a:latin typeface="Arial MT"/>
                <a:cs typeface="Arial MT"/>
              </a:rPr>
              <a:t>patters from</a:t>
            </a:r>
            <a:r>
              <a:rPr sz="2800" spc="-5" dirty="0">
                <a:solidFill>
                  <a:srgbClr val="FFFFFF"/>
                </a:solidFill>
                <a:latin typeface="Arial MT"/>
                <a:cs typeface="Arial MT"/>
              </a:rPr>
              <a:t> it.</a:t>
            </a:r>
            <a:endParaRPr sz="2800">
              <a:latin typeface="Arial MT"/>
              <a:cs typeface="Arial MT"/>
            </a:endParaRPr>
          </a:p>
        </p:txBody>
      </p:sp>
      <p:sp>
        <p:nvSpPr>
          <p:cNvPr id="10" name="Footer Placeholder 9"/>
          <p:cNvSpPr>
            <a:spLocks noGrp="1"/>
          </p:cNvSpPr>
          <p:nvPr>
            <p:ph type="ftr" sz="quarter" idx="5"/>
          </p:nvPr>
        </p:nvSpPr>
        <p:spPr/>
        <p:txBody>
          <a:bodyPr/>
          <a:p>
            <a:r>
              <a:t>Prepared by Dr G Vanitha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258041" y="6485763"/>
            <a:ext cx="71500" cy="111467"/>
          </a:xfrm>
          <a:prstGeom prst="rect">
            <a:avLst/>
          </a:prstGeom>
        </p:spPr>
      </p:pic>
      <p:sp>
        <p:nvSpPr>
          <p:cNvPr id="3" name="object 3"/>
          <p:cNvSpPr txBox="1">
            <a:spLocks noGrp="1"/>
          </p:cNvSpPr>
          <p:nvPr>
            <p:ph type="title"/>
          </p:nvPr>
        </p:nvSpPr>
        <p:spPr>
          <a:xfrm>
            <a:off x="840739" y="124713"/>
            <a:ext cx="10510520" cy="1307465"/>
          </a:xfrm>
          <a:prstGeom prst="rect">
            <a:avLst/>
          </a:prstGeom>
        </p:spPr>
        <p:txBody>
          <a:bodyPr vert="horz" wrap="square" lIns="0" tIns="89535" rIns="0" bIns="0" rtlCol="0">
            <a:spAutoFit/>
          </a:bodyPr>
          <a:lstStyle/>
          <a:p>
            <a:pPr marL="12700" marR="10795">
              <a:lnSpc>
                <a:spcPts val="4750"/>
              </a:lnSpc>
              <a:spcBef>
                <a:spcPts val="705"/>
              </a:spcBef>
            </a:pPr>
            <a:r>
              <a:rPr spc="30" dirty="0"/>
              <a:t>Sample</a:t>
            </a:r>
            <a:r>
              <a:rPr spc="-160" dirty="0"/>
              <a:t> </a:t>
            </a:r>
            <a:r>
              <a:rPr spc="45" dirty="0"/>
              <a:t>Use</a:t>
            </a:r>
            <a:r>
              <a:rPr spc="-210" dirty="0"/>
              <a:t> </a:t>
            </a:r>
            <a:r>
              <a:rPr spc="60" dirty="0"/>
              <a:t>Case</a:t>
            </a:r>
            <a:r>
              <a:rPr spc="-155" dirty="0"/>
              <a:t> </a:t>
            </a:r>
            <a:r>
              <a:rPr spc="70" dirty="0"/>
              <a:t>of</a:t>
            </a:r>
            <a:r>
              <a:rPr spc="-175" dirty="0"/>
              <a:t> </a:t>
            </a:r>
            <a:r>
              <a:rPr spc="40" dirty="0"/>
              <a:t>Big</a:t>
            </a:r>
            <a:r>
              <a:rPr spc="-150" dirty="0"/>
              <a:t> </a:t>
            </a:r>
            <a:r>
              <a:rPr spc="40" dirty="0"/>
              <a:t>Data</a:t>
            </a:r>
            <a:r>
              <a:rPr spc="-285" dirty="0"/>
              <a:t> </a:t>
            </a:r>
            <a:r>
              <a:rPr spc="90" dirty="0"/>
              <a:t>-</a:t>
            </a:r>
            <a:r>
              <a:rPr spc="-100" dirty="0"/>
              <a:t> </a:t>
            </a:r>
            <a:r>
              <a:rPr dirty="0"/>
              <a:t>Banking </a:t>
            </a:r>
            <a:r>
              <a:rPr spc="-1155" dirty="0"/>
              <a:t> </a:t>
            </a:r>
            <a:r>
              <a:rPr spc="50" dirty="0"/>
              <a:t>System</a:t>
            </a:r>
            <a:endParaRPr spc="50" dirty="0"/>
          </a:p>
        </p:txBody>
      </p:sp>
      <p:sp>
        <p:nvSpPr>
          <p:cNvPr id="4" name="object 4"/>
          <p:cNvSpPr txBox="1">
            <a:spLocks noGrp="1"/>
          </p:cNvSpPr>
          <p:nvPr>
            <p:ph type="body" idx="1"/>
          </p:nvPr>
        </p:nvSpPr>
        <p:spPr>
          <a:xfrm>
            <a:off x="533400" y="1676400"/>
            <a:ext cx="11355705" cy="4912360"/>
          </a:xfrm>
          <a:prstGeom prst="rect">
            <a:avLst/>
          </a:prstGeom>
        </p:spPr>
        <p:txBody>
          <a:bodyPr vert="horz" wrap="square" lIns="0" tIns="76835" rIns="0" bIns="0" rtlCol="0">
            <a:noAutofit/>
          </a:bodyPr>
          <a:lstStyle/>
          <a:p>
            <a:pPr marL="515620" marR="5080" indent="-503555">
              <a:lnSpc>
                <a:spcPct val="134000"/>
              </a:lnSpc>
              <a:spcBef>
                <a:spcPts val="605"/>
              </a:spcBef>
              <a:tabLst>
                <a:tab pos="1955800" algn="l"/>
              </a:tabLst>
            </a:pPr>
            <a:r>
              <a:rPr sz="2800" dirty="0">
                <a:solidFill>
                  <a:srgbClr val="FFFF00"/>
                </a:solidFill>
              </a:rPr>
              <a:t>Stakeholders </a:t>
            </a:r>
            <a:r>
              <a:rPr sz="2800" spc="5" dirty="0">
                <a:solidFill>
                  <a:srgbClr val="FFFF00"/>
                </a:solidFill>
              </a:rPr>
              <a:t> </a:t>
            </a:r>
            <a:r>
              <a:rPr spc="-5" dirty="0"/>
              <a:t>Generate	Data </a:t>
            </a:r>
            <a:r>
              <a:rPr dirty="0"/>
              <a:t> </a:t>
            </a:r>
            <a:r>
              <a:rPr spc="-5" dirty="0"/>
              <a:t>Access</a:t>
            </a:r>
            <a:r>
              <a:rPr spc="-35" dirty="0"/>
              <a:t> </a:t>
            </a:r>
            <a:r>
              <a:rPr dirty="0"/>
              <a:t>the</a:t>
            </a:r>
            <a:r>
              <a:rPr spc="-35" dirty="0"/>
              <a:t> </a:t>
            </a:r>
            <a:r>
              <a:rPr spc="-5" dirty="0"/>
              <a:t>analyzed</a:t>
            </a:r>
            <a:endParaRPr sz="2800"/>
          </a:p>
          <a:p>
            <a:pPr marL="515620">
              <a:lnSpc>
                <a:spcPct val="100000"/>
              </a:lnSpc>
            </a:pPr>
            <a:r>
              <a:rPr spc="-5" dirty="0"/>
              <a:t>Data</a:t>
            </a:r>
            <a:endParaRPr spc="-5" dirty="0"/>
          </a:p>
          <a:p>
            <a:pPr>
              <a:lnSpc>
                <a:spcPct val="100000"/>
              </a:lnSpc>
              <a:spcBef>
                <a:spcPts val="5"/>
              </a:spcBef>
            </a:pPr>
            <a:endParaRPr sz="2550"/>
          </a:p>
          <a:p>
            <a:pPr marL="133985">
              <a:lnSpc>
                <a:spcPct val="100000"/>
              </a:lnSpc>
            </a:pPr>
            <a:r>
              <a:rPr sz="2800" spc="-35" dirty="0">
                <a:solidFill>
                  <a:srgbClr val="FFFF00"/>
                </a:solidFill>
              </a:rPr>
              <a:t>Types</a:t>
            </a:r>
            <a:r>
              <a:rPr sz="2800" spc="-20" dirty="0">
                <a:solidFill>
                  <a:srgbClr val="FFFF00"/>
                </a:solidFill>
              </a:rPr>
              <a:t> </a:t>
            </a:r>
            <a:r>
              <a:rPr sz="2800" spc="-5" dirty="0">
                <a:solidFill>
                  <a:srgbClr val="FFFF00"/>
                </a:solidFill>
              </a:rPr>
              <a:t>of</a:t>
            </a:r>
            <a:r>
              <a:rPr sz="2800" spc="-30" dirty="0">
                <a:solidFill>
                  <a:srgbClr val="FFFF00"/>
                </a:solidFill>
              </a:rPr>
              <a:t> </a:t>
            </a:r>
            <a:r>
              <a:rPr sz="2800" spc="-5" dirty="0">
                <a:solidFill>
                  <a:srgbClr val="FFFF00"/>
                </a:solidFill>
              </a:rPr>
              <a:t>Data</a:t>
            </a:r>
            <a:endParaRPr sz="2800"/>
          </a:p>
          <a:p>
            <a:pPr marL="429895" marR="681990" indent="63500">
              <a:lnSpc>
                <a:spcPct val="153000"/>
              </a:lnSpc>
              <a:spcBef>
                <a:spcPts val="105"/>
              </a:spcBef>
            </a:pPr>
            <a:r>
              <a:rPr spc="-5" dirty="0"/>
              <a:t>Structured </a:t>
            </a:r>
            <a:r>
              <a:rPr dirty="0"/>
              <a:t> </a:t>
            </a:r>
            <a:endParaRPr dirty="0"/>
          </a:p>
          <a:p>
            <a:pPr marL="429895" marR="681990" indent="63500">
              <a:lnSpc>
                <a:spcPct val="153000"/>
              </a:lnSpc>
              <a:spcBef>
                <a:spcPts val="105"/>
              </a:spcBef>
            </a:pPr>
            <a:r>
              <a:rPr spc="-5" dirty="0"/>
              <a:t>S</a:t>
            </a:r>
            <a:r>
              <a:rPr spc="-15" dirty="0"/>
              <a:t>e</a:t>
            </a:r>
            <a:r>
              <a:rPr spc="-5" dirty="0"/>
              <a:t>mi-</a:t>
            </a:r>
            <a:r>
              <a:rPr dirty="0"/>
              <a:t>Struct</a:t>
            </a:r>
            <a:r>
              <a:rPr spc="-5" dirty="0"/>
              <a:t>ured</a:t>
            </a:r>
            <a:endParaRPr spc="-5" dirty="0"/>
          </a:p>
          <a:p>
            <a:pPr marL="429895">
              <a:lnSpc>
                <a:spcPct val="100000"/>
              </a:lnSpc>
              <a:spcBef>
                <a:spcPts val="2215"/>
              </a:spcBef>
            </a:pPr>
            <a:r>
              <a:rPr spc="-5" dirty="0"/>
              <a:t>Unstructured</a:t>
            </a:r>
            <a:endParaRPr spc="-5" dirty="0"/>
          </a:p>
        </p:txBody>
      </p:sp>
      <p:sp>
        <p:nvSpPr>
          <p:cNvPr id="5" name="object 5"/>
          <p:cNvSpPr txBox="1">
            <a:spLocks noGrp="1"/>
          </p:cNvSpPr>
          <p:nvPr>
            <p:ph sz="half" idx="4294967295"/>
          </p:nvPr>
        </p:nvSpPr>
        <p:spPr>
          <a:xfrm>
            <a:off x="7086600" y="1981200"/>
            <a:ext cx="4879340" cy="4314825"/>
          </a:xfrm>
          <a:prstGeom prst="rect">
            <a:avLst/>
          </a:prstGeom>
        </p:spPr>
        <p:txBody>
          <a:bodyPr vert="horz" wrap="square" lIns="0" tIns="204470" rIns="0" bIns="0" rtlCol="0">
            <a:spAutoFit/>
          </a:bodyPr>
          <a:lstStyle/>
          <a:p>
            <a:pPr marL="12700">
              <a:lnSpc>
                <a:spcPct val="100000"/>
              </a:lnSpc>
              <a:spcBef>
                <a:spcPts val="1610"/>
              </a:spcBef>
            </a:pPr>
            <a:r>
              <a:rPr spc="-65" dirty="0"/>
              <a:t>Tools</a:t>
            </a:r>
            <a:r>
              <a:rPr spc="-5" dirty="0"/>
              <a:t> &amp;</a:t>
            </a:r>
            <a:r>
              <a:rPr spc="-80" dirty="0"/>
              <a:t> </a:t>
            </a:r>
            <a:r>
              <a:rPr spc="-30" dirty="0"/>
              <a:t>Technologies</a:t>
            </a:r>
            <a:endParaRPr spc="-30" dirty="0"/>
          </a:p>
          <a:p>
            <a:pPr marL="682625" marR="5080">
              <a:lnSpc>
                <a:spcPct val="100000"/>
              </a:lnSpc>
              <a:spcBef>
                <a:spcPts val="1300"/>
              </a:spcBef>
            </a:pPr>
            <a:r>
              <a:rPr sz="2400" spc="-5" dirty="0">
                <a:solidFill>
                  <a:srgbClr val="FFFFFF"/>
                </a:solidFill>
              </a:rPr>
              <a:t>Storing,</a:t>
            </a:r>
            <a:r>
              <a:rPr sz="2400" dirty="0">
                <a:solidFill>
                  <a:srgbClr val="FFFFFF"/>
                </a:solidFill>
              </a:rPr>
              <a:t> </a:t>
            </a:r>
            <a:r>
              <a:rPr sz="2400" spc="-5" dirty="0">
                <a:solidFill>
                  <a:srgbClr val="FFFFFF"/>
                </a:solidFill>
              </a:rPr>
              <a:t>Processing,</a:t>
            </a:r>
            <a:r>
              <a:rPr sz="2400" spc="25" dirty="0">
                <a:solidFill>
                  <a:srgbClr val="FFFFFF"/>
                </a:solidFill>
              </a:rPr>
              <a:t> </a:t>
            </a:r>
            <a:endParaRPr sz="2400" spc="25" dirty="0">
              <a:solidFill>
                <a:srgbClr val="FFFFFF"/>
              </a:solidFill>
            </a:endParaRPr>
          </a:p>
          <a:p>
            <a:pPr marL="682625" marR="5080">
              <a:lnSpc>
                <a:spcPct val="100000"/>
              </a:lnSpc>
              <a:spcBef>
                <a:spcPts val="1300"/>
              </a:spcBef>
            </a:pPr>
            <a:r>
              <a:rPr sz="2400" spc="-5" dirty="0">
                <a:solidFill>
                  <a:srgbClr val="FFFFFF"/>
                </a:solidFill>
              </a:rPr>
              <a:t>Retrieving </a:t>
            </a:r>
            <a:r>
              <a:rPr sz="2400" spc="-655" dirty="0">
                <a:solidFill>
                  <a:srgbClr val="FFFFFF"/>
                </a:solidFill>
              </a:rPr>
              <a:t> </a:t>
            </a:r>
            <a:r>
              <a:rPr sz="2400" spc="-5" dirty="0">
                <a:solidFill>
                  <a:srgbClr val="FFFFFF"/>
                </a:solidFill>
              </a:rPr>
              <a:t>and</a:t>
            </a:r>
            <a:r>
              <a:rPr sz="2400" spc="-125" dirty="0">
                <a:solidFill>
                  <a:srgbClr val="FFFFFF"/>
                </a:solidFill>
              </a:rPr>
              <a:t> </a:t>
            </a:r>
            <a:r>
              <a:rPr sz="2400" spc="-5" dirty="0">
                <a:solidFill>
                  <a:srgbClr val="FFFFFF"/>
                </a:solidFill>
              </a:rPr>
              <a:t>Analyzing</a:t>
            </a:r>
            <a:endParaRPr sz="2400"/>
          </a:p>
          <a:p>
            <a:pPr>
              <a:lnSpc>
                <a:spcPct val="100000"/>
              </a:lnSpc>
            </a:pPr>
            <a:endParaRPr sz="2700"/>
          </a:p>
          <a:p>
            <a:pPr>
              <a:lnSpc>
                <a:spcPct val="100000"/>
              </a:lnSpc>
              <a:spcBef>
                <a:spcPts val="20"/>
              </a:spcBef>
            </a:pPr>
            <a:endParaRPr sz="2750"/>
          </a:p>
          <a:p>
            <a:pPr marL="469900" marR="1808480" indent="-457200">
              <a:lnSpc>
                <a:spcPct val="134000"/>
              </a:lnSpc>
            </a:pPr>
            <a:r>
              <a:rPr sz="2400" spc="-5" dirty="0"/>
              <a:t>Information perceived </a:t>
            </a:r>
            <a:r>
              <a:rPr sz="2400" dirty="0"/>
              <a:t> </a:t>
            </a:r>
            <a:r>
              <a:rPr sz="2400" spc="-5" dirty="0">
                <a:solidFill>
                  <a:srgbClr val="FFFFFF"/>
                </a:solidFill>
              </a:rPr>
              <a:t>Reports</a:t>
            </a:r>
            <a:r>
              <a:rPr sz="2400" spc="-90" dirty="0">
                <a:solidFill>
                  <a:srgbClr val="FFFFFF"/>
                </a:solidFill>
              </a:rPr>
              <a:t> </a:t>
            </a:r>
            <a:r>
              <a:rPr sz="2400" dirty="0">
                <a:solidFill>
                  <a:srgbClr val="FFFFFF"/>
                </a:solidFill>
              </a:rPr>
              <a:t>Generated </a:t>
            </a:r>
            <a:r>
              <a:rPr sz="2400" spc="-655" dirty="0">
                <a:solidFill>
                  <a:srgbClr val="FFFFFF"/>
                </a:solidFill>
              </a:rPr>
              <a:t> </a:t>
            </a:r>
            <a:r>
              <a:rPr sz="2400" dirty="0">
                <a:solidFill>
                  <a:srgbClr val="FFFFFF"/>
                </a:solidFill>
              </a:rPr>
              <a:t>Graphs</a:t>
            </a:r>
            <a:endParaRPr sz="2400"/>
          </a:p>
          <a:p>
            <a:pPr marL="495300">
              <a:lnSpc>
                <a:spcPct val="100000"/>
              </a:lnSpc>
              <a:spcBef>
                <a:spcPts val="290"/>
              </a:spcBef>
            </a:pPr>
            <a:r>
              <a:rPr sz="2400" spc="-50" dirty="0">
                <a:solidFill>
                  <a:srgbClr val="FFFFFF"/>
                </a:solidFill>
              </a:rPr>
              <a:t>Tables</a:t>
            </a:r>
            <a:endParaRPr sz="2400"/>
          </a:p>
        </p:txBody>
      </p:sp>
      <p:sp>
        <p:nvSpPr>
          <p:cNvPr id="6" name="Footer Placeholder 5"/>
          <p:cNvSpPr>
            <a:spLocks noGrp="1"/>
          </p:cNvSpPr>
          <p:nvPr>
            <p:ph type="ftr" sz="quarter" idx="5"/>
          </p:nvPr>
        </p:nvSpPr>
        <p:spPr/>
        <p:txBody>
          <a:bodyPr/>
          <a:p>
            <a:r>
              <a:t>Prepared by Dr G Vanitha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a:xfrm>
            <a:off x="840739" y="124713"/>
            <a:ext cx="10510520" cy="670560"/>
          </a:xfrm>
        </p:spPr>
        <p:txBody>
          <a:bodyPr/>
          <a:p>
            <a:endParaRPr lang="en-US"/>
          </a:p>
        </p:txBody>
      </p:sp>
      <p:sp>
        <p:nvSpPr>
          <p:cNvPr id="10" name="Text Placeholder 9"/>
          <p:cNvSpPr>
            <a:spLocks noGrp="1"/>
          </p:cNvSpPr>
          <p:nvPr>
            <p:ph type="body" idx="1"/>
          </p:nvPr>
        </p:nvSpPr>
        <p:spPr>
          <a:xfrm>
            <a:off x="418211" y="1598802"/>
            <a:ext cx="11355577" cy="304800"/>
          </a:xfrm>
        </p:spPr>
        <p:txBody>
          <a:bodyPr/>
          <a:p>
            <a:endParaRPr lang="en-US"/>
          </a:p>
        </p:txBody>
      </p:sp>
      <p:pic>
        <p:nvPicPr>
          <p:cNvPr id="4" name="Picture 3" descr="WhatsApp Image 2024-07-28 at 12.53.57 PM"/>
          <p:cNvPicPr>
            <a:picLocks noChangeAspect="1"/>
          </p:cNvPicPr>
          <p:nvPr/>
        </p:nvPicPr>
        <p:blipFill>
          <a:blip r:embed="rId1"/>
          <a:srcRect b="5688"/>
          <a:stretch>
            <a:fillRect/>
          </a:stretch>
        </p:blipFill>
        <p:spPr>
          <a:xfrm>
            <a:off x="544195" y="0"/>
            <a:ext cx="11229340" cy="6442075"/>
          </a:xfrm>
          <a:prstGeom prst="rect">
            <a:avLst/>
          </a:prstGeom>
        </p:spPr>
      </p:pic>
      <p:sp>
        <p:nvSpPr>
          <p:cNvPr id="11" name="Footer Placeholder 10"/>
          <p:cNvSpPr>
            <a:spLocks noGrp="1"/>
          </p:cNvSpPr>
          <p:nvPr>
            <p:ph type="ftr" sz="quarter" idx="5"/>
          </p:nvPr>
        </p:nvSpPr>
        <p:spPr/>
        <p:txBody>
          <a:bodyPr/>
          <a:p>
            <a:r>
              <a:t>Prepared by Dr G Vanitha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86000" y="1600200"/>
            <a:ext cx="8630285" cy="5257800"/>
            <a:chOff x="2700147" y="2286063"/>
            <a:chExt cx="8630156" cy="4311091"/>
          </a:xfrm>
        </p:grpSpPr>
        <p:pic>
          <p:nvPicPr>
            <p:cNvPr id="3" name="object 3"/>
            <p:cNvPicPr/>
            <p:nvPr/>
          </p:nvPicPr>
          <p:blipFill>
            <a:blip r:embed="rId1" cstate="print"/>
            <a:stretch>
              <a:fillRect/>
            </a:stretch>
          </p:blipFill>
          <p:spPr>
            <a:xfrm>
              <a:off x="2700147" y="2286063"/>
              <a:ext cx="8216142" cy="3818023"/>
            </a:xfrm>
            <a:prstGeom prst="rect">
              <a:avLst/>
            </a:prstGeom>
          </p:spPr>
        </p:pic>
        <p:pic>
          <p:nvPicPr>
            <p:cNvPr id="4" name="object 4"/>
            <p:cNvPicPr/>
            <p:nvPr/>
          </p:nvPicPr>
          <p:blipFill>
            <a:blip r:embed="rId2" cstate="print"/>
            <a:stretch>
              <a:fillRect/>
            </a:stretch>
          </p:blipFill>
          <p:spPr>
            <a:xfrm>
              <a:off x="11258041" y="6487693"/>
              <a:ext cx="72262" cy="109461"/>
            </a:xfrm>
            <a:prstGeom prst="rect">
              <a:avLst/>
            </a:prstGeom>
          </p:spPr>
        </p:pic>
      </p:grpSp>
      <p:sp>
        <p:nvSpPr>
          <p:cNvPr id="6" name="object 6"/>
          <p:cNvSpPr txBox="1">
            <a:spLocks noGrp="1"/>
          </p:cNvSpPr>
          <p:nvPr>
            <p:ph type="title"/>
          </p:nvPr>
        </p:nvSpPr>
        <p:spPr>
          <a:xfrm>
            <a:off x="914399" y="686053"/>
            <a:ext cx="10510520" cy="690245"/>
          </a:xfrm>
          <a:prstGeom prst="rect">
            <a:avLst/>
          </a:prstGeom>
        </p:spPr>
        <p:txBody>
          <a:bodyPr vert="horz" wrap="square" lIns="0" tIns="13335" rIns="0" bIns="0" rtlCol="0">
            <a:spAutoFit/>
          </a:bodyPr>
          <a:lstStyle/>
          <a:p>
            <a:pPr marL="12700">
              <a:lnSpc>
                <a:spcPct val="100000"/>
              </a:lnSpc>
              <a:spcBef>
                <a:spcPts val="105"/>
              </a:spcBef>
            </a:pPr>
            <a:r>
              <a:rPr spc="65" dirty="0"/>
              <a:t>The</a:t>
            </a:r>
            <a:r>
              <a:rPr spc="-200" dirty="0"/>
              <a:t> </a:t>
            </a:r>
            <a:r>
              <a:rPr spc="185" dirty="0"/>
              <a:t>5</a:t>
            </a:r>
            <a:r>
              <a:rPr spc="-195" dirty="0"/>
              <a:t> </a:t>
            </a:r>
            <a:r>
              <a:rPr spc="40" dirty="0"/>
              <a:t>V's</a:t>
            </a:r>
            <a:r>
              <a:rPr spc="-185" dirty="0"/>
              <a:t> </a:t>
            </a:r>
            <a:r>
              <a:rPr spc="70" dirty="0"/>
              <a:t>of</a:t>
            </a:r>
            <a:r>
              <a:rPr spc="-165" dirty="0"/>
              <a:t> </a:t>
            </a:r>
            <a:r>
              <a:rPr spc="40" dirty="0"/>
              <a:t>Big</a:t>
            </a:r>
            <a:r>
              <a:rPr spc="-155" dirty="0"/>
              <a:t> </a:t>
            </a:r>
            <a:r>
              <a:rPr spc="-15" dirty="0"/>
              <a:t>Data</a:t>
            </a:r>
            <a:endParaRPr spc="-15" dirty="0"/>
          </a:p>
        </p:txBody>
      </p:sp>
      <p:sp>
        <p:nvSpPr>
          <p:cNvPr id="9" name="Footer Placeholder 8"/>
          <p:cNvSpPr>
            <a:spLocks noGrp="1"/>
          </p:cNvSpPr>
          <p:nvPr>
            <p:ph type="ftr" sz="quarter" idx="5"/>
          </p:nvPr>
        </p:nvSpPr>
        <p:spPr/>
        <p:txBody>
          <a:bodyPr/>
          <a:p>
            <a:r>
              <a:t>Prepared by Dr G Vanitha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0739" y="124713"/>
            <a:ext cx="10510520" cy="689610"/>
          </a:xfrm>
          <a:prstGeom prst="rect">
            <a:avLst/>
          </a:prstGeom>
        </p:spPr>
        <p:txBody>
          <a:bodyPr vert="horz" wrap="square" lIns="0" tIns="12700" rIns="0" bIns="0" rtlCol="0">
            <a:spAutoFit/>
          </a:bodyPr>
          <a:lstStyle/>
          <a:p>
            <a:pPr marL="12700">
              <a:lnSpc>
                <a:spcPct val="100000"/>
              </a:lnSpc>
              <a:spcBef>
                <a:spcPts val="100"/>
              </a:spcBef>
            </a:pPr>
            <a:r>
              <a:rPr dirty="0"/>
              <a:t>Volume</a:t>
            </a:r>
            <a:endParaRPr dirty="0"/>
          </a:p>
        </p:txBody>
      </p:sp>
      <p:sp>
        <p:nvSpPr>
          <p:cNvPr id="29" name="Text Placeholder 28"/>
          <p:cNvSpPr>
            <a:spLocks noGrp="1"/>
          </p:cNvSpPr>
          <p:nvPr>
            <p:ph type="body" idx="1"/>
          </p:nvPr>
        </p:nvSpPr>
        <p:spPr>
          <a:xfrm>
            <a:off x="418211" y="1598802"/>
            <a:ext cx="11355577" cy="304800"/>
          </a:xfrm>
        </p:spPr>
        <p:txBody>
          <a:bodyPr/>
          <a:p>
            <a:endParaRPr lang="en-US"/>
          </a:p>
        </p:txBody>
      </p:sp>
      <p:sp>
        <p:nvSpPr>
          <p:cNvPr id="3" name="object 3"/>
          <p:cNvSpPr txBox="1"/>
          <p:nvPr/>
        </p:nvSpPr>
        <p:spPr>
          <a:xfrm>
            <a:off x="1226019" y="1015657"/>
            <a:ext cx="1001394" cy="377825"/>
          </a:xfrm>
          <a:prstGeom prst="rect">
            <a:avLst/>
          </a:prstGeom>
          <a:solidFill>
            <a:srgbClr val="647A80"/>
          </a:solidFill>
          <a:ln w="12700">
            <a:solidFill>
              <a:srgbClr val="000000"/>
            </a:solidFill>
          </a:ln>
        </p:spPr>
        <p:txBody>
          <a:bodyPr vert="horz" wrap="square" lIns="0" tIns="100965" rIns="0" bIns="0" rtlCol="0">
            <a:spAutoFit/>
          </a:bodyPr>
          <a:lstStyle/>
          <a:p>
            <a:pPr marL="226695">
              <a:lnSpc>
                <a:spcPct val="100000"/>
              </a:lnSpc>
              <a:spcBef>
                <a:spcPts val="795"/>
              </a:spcBef>
            </a:pPr>
            <a:r>
              <a:rPr sz="1800" spc="-5" dirty="0">
                <a:solidFill>
                  <a:srgbClr val="FFFFFF"/>
                </a:solidFill>
                <a:latin typeface="Arial MT"/>
                <a:cs typeface="Arial MT"/>
              </a:rPr>
              <a:t>8</a:t>
            </a:r>
            <a:r>
              <a:rPr sz="1800" spc="-40" dirty="0">
                <a:solidFill>
                  <a:srgbClr val="FFFFFF"/>
                </a:solidFill>
                <a:latin typeface="Arial MT"/>
                <a:cs typeface="Arial MT"/>
              </a:rPr>
              <a:t> </a:t>
            </a:r>
            <a:r>
              <a:rPr sz="1800" spc="-5" dirty="0">
                <a:solidFill>
                  <a:srgbClr val="FFFFFF"/>
                </a:solidFill>
                <a:latin typeface="Arial MT"/>
                <a:cs typeface="Arial MT"/>
              </a:rPr>
              <a:t>bits</a:t>
            </a:r>
            <a:endParaRPr sz="1800">
              <a:latin typeface="Arial MT"/>
              <a:cs typeface="Arial MT"/>
            </a:endParaRPr>
          </a:p>
        </p:txBody>
      </p:sp>
      <p:sp>
        <p:nvSpPr>
          <p:cNvPr id="4" name="object 4"/>
          <p:cNvSpPr txBox="1"/>
          <p:nvPr/>
        </p:nvSpPr>
        <p:spPr>
          <a:xfrm>
            <a:off x="1226019" y="1504715"/>
            <a:ext cx="1330960" cy="378460"/>
          </a:xfrm>
          <a:prstGeom prst="rect">
            <a:avLst/>
          </a:prstGeom>
          <a:solidFill>
            <a:srgbClr val="647A80"/>
          </a:solidFill>
          <a:ln w="12700">
            <a:solidFill>
              <a:srgbClr val="000000"/>
            </a:solidFill>
          </a:ln>
        </p:spPr>
        <p:txBody>
          <a:bodyPr vert="horz" wrap="square" lIns="0" tIns="101600" rIns="0" bIns="0" rtlCol="0">
            <a:spAutoFit/>
          </a:bodyPr>
          <a:lstStyle/>
          <a:p>
            <a:pPr algn="ctr">
              <a:lnSpc>
                <a:spcPct val="100000"/>
              </a:lnSpc>
              <a:spcBef>
                <a:spcPts val="800"/>
              </a:spcBef>
            </a:pPr>
            <a:r>
              <a:rPr sz="1800" spc="-5" dirty="0">
                <a:solidFill>
                  <a:srgbClr val="FFFFFF"/>
                </a:solidFill>
                <a:latin typeface="Arial MT"/>
                <a:cs typeface="Arial MT"/>
              </a:rPr>
              <a:t>10</a:t>
            </a:r>
            <a:r>
              <a:rPr sz="1800" spc="-50" dirty="0">
                <a:solidFill>
                  <a:srgbClr val="FFFFFF"/>
                </a:solidFill>
                <a:latin typeface="Arial MT"/>
                <a:cs typeface="Arial MT"/>
              </a:rPr>
              <a:t> </a:t>
            </a:r>
            <a:r>
              <a:rPr sz="1800" spc="-7" baseline="25000" dirty="0">
                <a:solidFill>
                  <a:srgbClr val="FFFFFF"/>
                </a:solidFill>
                <a:latin typeface="Arial MT"/>
                <a:cs typeface="Arial MT"/>
              </a:rPr>
              <a:t>3</a:t>
            </a:r>
            <a:endParaRPr sz="1800" baseline="25000">
              <a:latin typeface="Arial MT"/>
              <a:cs typeface="Arial MT"/>
            </a:endParaRPr>
          </a:p>
        </p:txBody>
      </p:sp>
      <p:sp>
        <p:nvSpPr>
          <p:cNvPr id="5" name="object 5"/>
          <p:cNvSpPr txBox="1"/>
          <p:nvPr/>
        </p:nvSpPr>
        <p:spPr>
          <a:xfrm>
            <a:off x="1226019" y="1993753"/>
            <a:ext cx="1763395" cy="384175"/>
          </a:xfrm>
          <a:prstGeom prst="rect">
            <a:avLst/>
          </a:prstGeom>
          <a:solidFill>
            <a:srgbClr val="647A80"/>
          </a:solidFill>
          <a:ln w="12700">
            <a:solidFill>
              <a:srgbClr val="000000"/>
            </a:solidFill>
          </a:ln>
        </p:spPr>
        <p:txBody>
          <a:bodyPr vert="horz" wrap="square" lIns="0" tIns="107315" rIns="0" bIns="0" rtlCol="0">
            <a:spAutoFit/>
          </a:bodyPr>
          <a:lstStyle/>
          <a:p>
            <a:pPr algn="ctr">
              <a:lnSpc>
                <a:spcPct val="100000"/>
              </a:lnSpc>
              <a:spcBef>
                <a:spcPts val="845"/>
              </a:spcBef>
            </a:pPr>
            <a:r>
              <a:rPr sz="1800" spc="-5" dirty="0">
                <a:solidFill>
                  <a:srgbClr val="FFFFFF"/>
                </a:solidFill>
                <a:latin typeface="Arial MT"/>
                <a:cs typeface="Arial MT"/>
              </a:rPr>
              <a:t>10</a:t>
            </a:r>
            <a:r>
              <a:rPr sz="1800" spc="-45" dirty="0">
                <a:solidFill>
                  <a:srgbClr val="FFFFFF"/>
                </a:solidFill>
                <a:latin typeface="Arial MT"/>
                <a:cs typeface="Arial MT"/>
              </a:rPr>
              <a:t> </a:t>
            </a:r>
            <a:r>
              <a:rPr sz="1800" spc="-7" baseline="25000" dirty="0">
                <a:solidFill>
                  <a:srgbClr val="FFFFFF"/>
                </a:solidFill>
                <a:latin typeface="Arial MT"/>
                <a:cs typeface="Arial MT"/>
              </a:rPr>
              <a:t>6</a:t>
            </a:r>
            <a:endParaRPr sz="1800" baseline="25000">
              <a:latin typeface="Arial MT"/>
              <a:cs typeface="Arial MT"/>
            </a:endParaRPr>
          </a:p>
        </p:txBody>
      </p:sp>
      <p:sp>
        <p:nvSpPr>
          <p:cNvPr id="6" name="object 6"/>
          <p:cNvSpPr txBox="1"/>
          <p:nvPr/>
        </p:nvSpPr>
        <p:spPr>
          <a:xfrm>
            <a:off x="1226019" y="3062757"/>
            <a:ext cx="2968625" cy="342900"/>
          </a:xfrm>
          <a:prstGeom prst="rect">
            <a:avLst/>
          </a:prstGeom>
          <a:solidFill>
            <a:srgbClr val="647A80"/>
          </a:solidFill>
          <a:ln w="12700">
            <a:solidFill>
              <a:srgbClr val="000000"/>
            </a:solidFill>
          </a:ln>
        </p:spPr>
        <p:txBody>
          <a:bodyPr vert="horz" wrap="square" lIns="0" tIns="73025" rIns="0" bIns="0" rtlCol="0">
            <a:spAutoFit/>
          </a:bodyPr>
          <a:lstStyle/>
          <a:p>
            <a:pPr algn="ctr">
              <a:lnSpc>
                <a:spcPct val="100000"/>
              </a:lnSpc>
              <a:spcBef>
                <a:spcPts val="575"/>
              </a:spcBef>
            </a:pPr>
            <a:r>
              <a:rPr sz="2700" spc="-7" baseline="-17000" dirty="0">
                <a:solidFill>
                  <a:srgbClr val="FFFFFF"/>
                </a:solidFill>
                <a:latin typeface="Arial MT"/>
                <a:cs typeface="Arial MT"/>
              </a:rPr>
              <a:t>10</a:t>
            </a:r>
            <a:r>
              <a:rPr sz="2700" spc="-75" baseline="-17000" dirty="0">
                <a:solidFill>
                  <a:srgbClr val="FFFFFF"/>
                </a:solidFill>
                <a:latin typeface="Arial MT"/>
                <a:cs typeface="Arial MT"/>
              </a:rPr>
              <a:t> </a:t>
            </a:r>
            <a:r>
              <a:rPr sz="1200" dirty="0">
                <a:solidFill>
                  <a:srgbClr val="FFFFFF"/>
                </a:solidFill>
                <a:latin typeface="Arial MT"/>
                <a:cs typeface="Arial MT"/>
              </a:rPr>
              <a:t>12</a:t>
            </a:r>
            <a:endParaRPr sz="1200">
              <a:latin typeface="Arial MT"/>
              <a:cs typeface="Arial MT"/>
            </a:endParaRPr>
          </a:p>
        </p:txBody>
      </p:sp>
      <p:sp>
        <p:nvSpPr>
          <p:cNvPr id="7" name="object 7"/>
          <p:cNvSpPr txBox="1"/>
          <p:nvPr/>
        </p:nvSpPr>
        <p:spPr>
          <a:xfrm>
            <a:off x="1226019" y="2494114"/>
            <a:ext cx="2331720" cy="418465"/>
          </a:xfrm>
          <a:prstGeom prst="rect">
            <a:avLst/>
          </a:prstGeom>
          <a:solidFill>
            <a:srgbClr val="647A80"/>
          </a:solidFill>
          <a:ln w="12700">
            <a:solidFill>
              <a:srgbClr val="000000"/>
            </a:solidFill>
          </a:ln>
        </p:spPr>
        <p:txBody>
          <a:bodyPr vert="horz" wrap="square" lIns="0" tIns="141605" rIns="0" bIns="0" rtlCol="0">
            <a:spAutoFit/>
          </a:bodyPr>
          <a:lstStyle/>
          <a:p>
            <a:pPr algn="ctr">
              <a:lnSpc>
                <a:spcPct val="100000"/>
              </a:lnSpc>
              <a:spcBef>
                <a:spcPts val="1115"/>
              </a:spcBef>
            </a:pPr>
            <a:r>
              <a:rPr sz="1800" spc="-10" dirty="0">
                <a:solidFill>
                  <a:srgbClr val="FFFFFF"/>
                </a:solidFill>
                <a:latin typeface="Arial MT"/>
                <a:cs typeface="Arial MT"/>
              </a:rPr>
              <a:t>1</a:t>
            </a:r>
            <a:r>
              <a:rPr sz="1800" dirty="0">
                <a:solidFill>
                  <a:srgbClr val="FFFFFF"/>
                </a:solidFill>
                <a:latin typeface="Arial MT"/>
                <a:cs typeface="Arial MT"/>
              </a:rPr>
              <a:t>0</a:t>
            </a:r>
            <a:r>
              <a:rPr sz="1800" spc="-160" dirty="0">
                <a:solidFill>
                  <a:srgbClr val="FFFFFF"/>
                </a:solidFill>
                <a:latin typeface="Arial MT"/>
                <a:cs typeface="Arial MT"/>
              </a:rPr>
              <a:t> </a:t>
            </a:r>
            <a:r>
              <a:rPr sz="1800" baseline="25000" dirty="0">
                <a:solidFill>
                  <a:srgbClr val="FFFFFF"/>
                </a:solidFill>
                <a:latin typeface="Arial MT"/>
                <a:cs typeface="Arial MT"/>
              </a:rPr>
              <a:t>9</a:t>
            </a:r>
            <a:endParaRPr sz="1800" baseline="25000">
              <a:latin typeface="Arial MT"/>
              <a:cs typeface="Arial MT"/>
            </a:endParaRPr>
          </a:p>
        </p:txBody>
      </p:sp>
      <p:sp>
        <p:nvSpPr>
          <p:cNvPr id="8" name="object 8"/>
          <p:cNvSpPr/>
          <p:nvPr/>
        </p:nvSpPr>
        <p:spPr>
          <a:xfrm>
            <a:off x="1226019" y="3631400"/>
            <a:ext cx="3582670" cy="603250"/>
          </a:xfrm>
          <a:custGeom>
            <a:avLst/>
            <a:gdLst/>
            <a:ahLst/>
            <a:cxnLst/>
            <a:rect l="l" t="t" r="r" b="b"/>
            <a:pathLst>
              <a:path w="3582670" h="603250">
                <a:moveTo>
                  <a:pt x="0" y="602780"/>
                </a:moveTo>
                <a:lnTo>
                  <a:pt x="3582542" y="602780"/>
                </a:lnTo>
                <a:lnTo>
                  <a:pt x="3582542" y="0"/>
                </a:lnTo>
                <a:lnTo>
                  <a:pt x="0" y="0"/>
                </a:lnTo>
                <a:lnTo>
                  <a:pt x="0" y="602780"/>
                </a:lnTo>
                <a:close/>
              </a:path>
            </a:pathLst>
          </a:custGeom>
          <a:ln w="12699">
            <a:solidFill>
              <a:srgbClr val="000000"/>
            </a:solidFill>
          </a:ln>
        </p:spPr>
        <p:txBody>
          <a:bodyPr wrap="square" lIns="0" tIns="0" rIns="0" bIns="0" rtlCol="0"/>
          <a:lstStyle/>
          <a:p/>
        </p:txBody>
      </p:sp>
      <p:sp>
        <p:nvSpPr>
          <p:cNvPr id="9" name="object 9"/>
          <p:cNvSpPr txBox="1"/>
          <p:nvPr/>
        </p:nvSpPr>
        <p:spPr>
          <a:xfrm>
            <a:off x="1232369" y="3637788"/>
            <a:ext cx="3569970" cy="353695"/>
          </a:xfrm>
          <a:prstGeom prst="rect">
            <a:avLst/>
          </a:prstGeom>
          <a:solidFill>
            <a:srgbClr val="647A80"/>
          </a:solidFill>
        </p:spPr>
        <p:txBody>
          <a:bodyPr vert="horz" wrap="square" lIns="0" tIns="83820" rIns="0" bIns="0" rtlCol="0">
            <a:spAutoFit/>
          </a:bodyPr>
          <a:lstStyle/>
          <a:p>
            <a:pPr algn="ctr">
              <a:lnSpc>
                <a:spcPct val="100000"/>
              </a:lnSpc>
              <a:spcBef>
                <a:spcPts val="660"/>
              </a:spcBef>
            </a:pPr>
            <a:r>
              <a:rPr sz="2700" spc="-7" baseline="-17000" dirty="0">
                <a:solidFill>
                  <a:srgbClr val="FFFFFF"/>
                </a:solidFill>
                <a:latin typeface="Arial MT"/>
                <a:cs typeface="Arial MT"/>
              </a:rPr>
              <a:t>10</a:t>
            </a:r>
            <a:r>
              <a:rPr sz="2700" spc="-75" baseline="-17000" dirty="0">
                <a:solidFill>
                  <a:srgbClr val="FFFFFF"/>
                </a:solidFill>
                <a:latin typeface="Arial MT"/>
                <a:cs typeface="Arial MT"/>
              </a:rPr>
              <a:t> </a:t>
            </a:r>
            <a:r>
              <a:rPr sz="1200" dirty="0">
                <a:solidFill>
                  <a:srgbClr val="FFFFFF"/>
                </a:solidFill>
                <a:latin typeface="Arial MT"/>
                <a:cs typeface="Arial MT"/>
              </a:rPr>
              <a:t>15</a:t>
            </a:r>
            <a:endParaRPr sz="1200">
              <a:latin typeface="Arial MT"/>
              <a:cs typeface="Arial MT"/>
            </a:endParaRPr>
          </a:p>
        </p:txBody>
      </p:sp>
      <p:sp>
        <p:nvSpPr>
          <p:cNvPr id="10" name="object 10"/>
          <p:cNvSpPr/>
          <p:nvPr/>
        </p:nvSpPr>
        <p:spPr>
          <a:xfrm>
            <a:off x="1226019" y="4222813"/>
            <a:ext cx="4265295" cy="546100"/>
          </a:xfrm>
          <a:custGeom>
            <a:avLst/>
            <a:gdLst/>
            <a:ahLst/>
            <a:cxnLst/>
            <a:rect l="l" t="t" r="r" b="b"/>
            <a:pathLst>
              <a:path w="4265295" h="546100">
                <a:moveTo>
                  <a:pt x="0" y="545909"/>
                </a:moveTo>
                <a:lnTo>
                  <a:pt x="4264913" y="545909"/>
                </a:lnTo>
                <a:lnTo>
                  <a:pt x="4264913" y="0"/>
                </a:lnTo>
                <a:lnTo>
                  <a:pt x="0" y="0"/>
                </a:lnTo>
                <a:lnTo>
                  <a:pt x="0" y="545909"/>
                </a:lnTo>
                <a:close/>
              </a:path>
            </a:pathLst>
          </a:custGeom>
          <a:ln w="12699">
            <a:solidFill>
              <a:srgbClr val="000000"/>
            </a:solidFill>
          </a:ln>
        </p:spPr>
        <p:txBody>
          <a:bodyPr wrap="square" lIns="0" tIns="0" rIns="0" bIns="0" rtlCol="0"/>
          <a:lstStyle/>
          <a:p/>
        </p:txBody>
      </p:sp>
      <p:sp>
        <p:nvSpPr>
          <p:cNvPr id="11" name="object 11"/>
          <p:cNvSpPr txBox="1"/>
          <p:nvPr/>
        </p:nvSpPr>
        <p:spPr>
          <a:xfrm>
            <a:off x="1232369" y="4240529"/>
            <a:ext cx="4252595" cy="313690"/>
          </a:xfrm>
          <a:prstGeom prst="rect">
            <a:avLst/>
          </a:prstGeom>
          <a:solidFill>
            <a:srgbClr val="647A80"/>
          </a:solidFill>
        </p:spPr>
        <p:txBody>
          <a:bodyPr vert="horz" wrap="square" lIns="0" tIns="43815" rIns="0" bIns="0" rtlCol="0">
            <a:spAutoFit/>
          </a:bodyPr>
          <a:lstStyle/>
          <a:p>
            <a:pPr algn="ctr">
              <a:lnSpc>
                <a:spcPct val="100000"/>
              </a:lnSpc>
              <a:spcBef>
                <a:spcPts val="345"/>
              </a:spcBef>
            </a:pPr>
            <a:r>
              <a:rPr sz="2700" spc="-7" baseline="-17000" dirty="0">
                <a:solidFill>
                  <a:srgbClr val="FFFFFF"/>
                </a:solidFill>
                <a:latin typeface="Arial MT"/>
                <a:cs typeface="Arial MT"/>
              </a:rPr>
              <a:t>10</a:t>
            </a:r>
            <a:r>
              <a:rPr sz="2700" spc="-67" baseline="-17000" dirty="0">
                <a:solidFill>
                  <a:srgbClr val="FFFFFF"/>
                </a:solidFill>
                <a:latin typeface="Arial MT"/>
                <a:cs typeface="Arial MT"/>
              </a:rPr>
              <a:t> </a:t>
            </a:r>
            <a:r>
              <a:rPr sz="1200" spc="-5" dirty="0">
                <a:solidFill>
                  <a:srgbClr val="FFFFFF"/>
                </a:solidFill>
                <a:latin typeface="Arial MT"/>
                <a:cs typeface="Arial MT"/>
              </a:rPr>
              <a:t>18</a:t>
            </a:r>
            <a:endParaRPr sz="1200">
              <a:latin typeface="Arial MT"/>
              <a:cs typeface="Arial MT"/>
            </a:endParaRPr>
          </a:p>
        </p:txBody>
      </p:sp>
      <p:sp>
        <p:nvSpPr>
          <p:cNvPr id="12" name="object 12"/>
          <p:cNvSpPr txBox="1"/>
          <p:nvPr/>
        </p:nvSpPr>
        <p:spPr>
          <a:xfrm>
            <a:off x="1226019" y="4768754"/>
            <a:ext cx="4993005" cy="330835"/>
          </a:xfrm>
          <a:prstGeom prst="rect">
            <a:avLst/>
          </a:prstGeom>
          <a:solidFill>
            <a:srgbClr val="647A80"/>
          </a:solidFill>
          <a:ln w="12700">
            <a:solidFill>
              <a:srgbClr val="000000"/>
            </a:solidFill>
          </a:ln>
        </p:spPr>
        <p:txBody>
          <a:bodyPr vert="horz" wrap="square" lIns="0" tIns="61594" rIns="0" bIns="0" rtlCol="0">
            <a:spAutoFit/>
          </a:bodyPr>
          <a:lstStyle/>
          <a:p>
            <a:pPr algn="ctr">
              <a:lnSpc>
                <a:spcPct val="100000"/>
              </a:lnSpc>
              <a:spcBef>
                <a:spcPts val="485"/>
              </a:spcBef>
            </a:pPr>
            <a:r>
              <a:rPr sz="2700" spc="-7" baseline="-17000" dirty="0">
                <a:solidFill>
                  <a:srgbClr val="FFFFFF"/>
                </a:solidFill>
                <a:latin typeface="Arial MT"/>
                <a:cs typeface="Arial MT"/>
              </a:rPr>
              <a:t>10</a:t>
            </a:r>
            <a:r>
              <a:rPr sz="2700" spc="-67" baseline="-17000" dirty="0">
                <a:solidFill>
                  <a:srgbClr val="FFFFFF"/>
                </a:solidFill>
                <a:latin typeface="Arial MT"/>
                <a:cs typeface="Arial MT"/>
              </a:rPr>
              <a:t> </a:t>
            </a:r>
            <a:r>
              <a:rPr sz="1200" spc="-5" dirty="0">
                <a:solidFill>
                  <a:srgbClr val="FFFFFF"/>
                </a:solidFill>
                <a:latin typeface="Arial MT"/>
                <a:cs typeface="Arial MT"/>
              </a:rPr>
              <a:t>21</a:t>
            </a:r>
            <a:endParaRPr sz="1200">
              <a:latin typeface="Arial MT"/>
              <a:cs typeface="Arial MT"/>
            </a:endParaRPr>
          </a:p>
        </p:txBody>
      </p:sp>
      <p:sp>
        <p:nvSpPr>
          <p:cNvPr id="13" name="object 13"/>
          <p:cNvSpPr txBox="1"/>
          <p:nvPr/>
        </p:nvSpPr>
        <p:spPr>
          <a:xfrm>
            <a:off x="1226019" y="5314683"/>
            <a:ext cx="5675630" cy="332105"/>
          </a:xfrm>
          <a:prstGeom prst="rect">
            <a:avLst/>
          </a:prstGeom>
          <a:solidFill>
            <a:srgbClr val="647A80"/>
          </a:solidFill>
          <a:ln w="12700">
            <a:solidFill>
              <a:srgbClr val="000000"/>
            </a:solidFill>
          </a:ln>
        </p:spPr>
        <p:txBody>
          <a:bodyPr vert="horz" wrap="square" lIns="0" tIns="62230" rIns="0" bIns="0" rtlCol="0">
            <a:spAutoFit/>
          </a:bodyPr>
          <a:lstStyle/>
          <a:p>
            <a:pPr algn="ctr">
              <a:lnSpc>
                <a:spcPct val="100000"/>
              </a:lnSpc>
              <a:spcBef>
                <a:spcPts val="490"/>
              </a:spcBef>
            </a:pPr>
            <a:r>
              <a:rPr sz="2700" spc="-7" baseline="-17000" dirty="0">
                <a:solidFill>
                  <a:srgbClr val="FFFFFF"/>
                </a:solidFill>
                <a:latin typeface="Arial MT"/>
                <a:cs typeface="Arial MT"/>
              </a:rPr>
              <a:t>10</a:t>
            </a:r>
            <a:r>
              <a:rPr sz="2700" spc="-60" baseline="-17000" dirty="0">
                <a:solidFill>
                  <a:srgbClr val="FFFFFF"/>
                </a:solidFill>
                <a:latin typeface="Arial MT"/>
                <a:cs typeface="Arial MT"/>
              </a:rPr>
              <a:t> </a:t>
            </a:r>
            <a:r>
              <a:rPr sz="1200" spc="-5" dirty="0">
                <a:solidFill>
                  <a:srgbClr val="FFFFFF"/>
                </a:solidFill>
                <a:latin typeface="Arial MT"/>
                <a:cs typeface="Arial MT"/>
              </a:rPr>
              <a:t>24</a:t>
            </a:r>
            <a:endParaRPr sz="1200">
              <a:latin typeface="Arial MT"/>
              <a:cs typeface="Arial MT"/>
            </a:endParaRPr>
          </a:p>
        </p:txBody>
      </p:sp>
      <p:sp>
        <p:nvSpPr>
          <p:cNvPr id="14" name="object 14"/>
          <p:cNvSpPr/>
          <p:nvPr/>
        </p:nvSpPr>
        <p:spPr>
          <a:xfrm>
            <a:off x="1226019" y="5860580"/>
            <a:ext cx="6357620" cy="546100"/>
          </a:xfrm>
          <a:custGeom>
            <a:avLst/>
            <a:gdLst/>
            <a:ahLst/>
            <a:cxnLst/>
            <a:rect l="l" t="t" r="r" b="b"/>
            <a:pathLst>
              <a:path w="6357620" h="546100">
                <a:moveTo>
                  <a:pt x="6357620" y="0"/>
                </a:moveTo>
                <a:lnTo>
                  <a:pt x="0" y="0"/>
                </a:lnTo>
                <a:lnTo>
                  <a:pt x="0" y="545909"/>
                </a:lnTo>
                <a:lnTo>
                  <a:pt x="6357620" y="545909"/>
                </a:lnTo>
                <a:lnTo>
                  <a:pt x="6357620" y="0"/>
                </a:lnTo>
                <a:close/>
              </a:path>
            </a:pathLst>
          </a:custGeom>
          <a:solidFill>
            <a:srgbClr val="647A80"/>
          </a:solidFill>
        </p:spPr>
        <p:txBody>
          <a:bodyPr wrap="square" lIns="0" tIns="0" rIns="0" bIns="0" rtlCol="0"/>
          <a:lstStyle/>
          <a:p/>
        </p:txBody>
      </p:sp>
      <p:sp>
        <p:nvSpPr>
          <p:cNvPr id="15" name="object 15"/>
          <p:cNvSpPr txBox="1"/>
          <p:nvPr/>
        </p:nvSpPr>
        <p:spPr>
          <a:xfrm>
            <a:off x="1226019" y="5860580"/>
            <a:ext cx="6357620" cy="332105"/>
          </a:xfrm>
          <a:prstGeom prst="rect">
            <a:avLst/>
          </a:prstGeom>
          <a:ln w="12700">
            <a:solidFill>
              <a:srgbClr val="000000"/>
            </a:solidFill>
          </a:ln>
        </p:spPr>
        <p:txBody>
          <a:bodyPr vert="horz" wrap="square" lIns="0" tIns="62230" rIns="0" bIns="0" rtlCol="0">
            <a:spAutoFit/>
          </a:bodyPr>
          <a:lstStyle/>
          <a:p>
            <a:pPr algn="ctr">
              <a:lnSpc>
                <a:spcPct val="100000"/>
              </a:lnSpc>
              <a:spcBef>
                <a:spcPts val="490"/>
              </a:spcBef>
            </a:pPr>
            <a:r>
              <a:rPr sz="2700" spc="-7" baseline="-17000" dirty="0">
                <a:solidFill>
                  <a:srgbClr val="FFFFFF"/>
                </a:solidFill>
                <a:latin typeface="Arial MT"/>
                <a:cs typeface="Arial MT"/>
              </a:rPr>
              <a:t>10</a:t>
            </a:r>
            <a:r>
              <a:rPr sz="2700" spc="-67" baseline="-17000" dirty="0">
                <a:solidFill>
                  <a:srgbClr val="FFFFFF"/>
                </a:solidFill>
                <a:latin typeface="Arial MT"/>
                <a:cs typeface="Arial MT"/>
              </a:rPr>
              <a:t> </a:t>
            </a:r>
            <a:r>
              <a:rPr sz="1200" spc="-5" dirty="0">
                <a:solidFill>
                  <a:srgbClr val="FFFFFF"/>
                </a:solidFill>
                <a:latin typeface="Arial MT"/>
                <a:cs typeface="Arial MT"/>
              </a:rPr>
              <a:t>27</a:t>
            </a:r>
            <a:endParaRPr sz="1200">
              <a:latin typeface="Arial MT"/>
              <a:cs typeface="Arial MT"/>
            </a:endParaRPr>
          </a:p>
        </p:txBody>
      </p:sp>
      <p:sp>
        <p:nvSpPr>
          <p:cNvPr id="16" name="object 16"/>
          <p:cNvSpPr txBox="1"/>
          <p:nvPr/>
        </p:nvSpPr>
        <p:spPr>
          <a:xfrm>
            <a:off x="2754629" y="1048003"/>
            <a:ext cx="480059" cy="28956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Arial MT"/>
                <a:cs typeface="Arial MT"/>
              </a:rPr>
              <a:t>B</a:t>
            </a:r>
            <a:r>
              <a:rPr sz="1800" spc="-30" dirty="0">
                <a:solidFill>
                  <a:srgbClr val="FFFFFF"/>
                </a:solidFill>
                <a:latin typeface="Arial MT"/>
                <a:cs typeface="Arial MT"/>
              </a:rPr>
              <a:t>y</a:t>
            </a:r>
            <a:r>
              <a:rPr sz="1800" dirty="0">
                <a:solidFill>
                  <a:srgbClr val="FFFFFF"/>
                </a:solidFill>
                <a:latin typeface="Arial MT"/>
                <a:cs typeface="Arial MT"/>
              </a:rPr>
              <a:t>te</a:t>
            </a:r>
            <a:endParaRPr sz="1800">
              <a:latin typeface="Arial MT"/>
              <a:cs typeface="Arial MT"/>
            </a:endParaRPr>
          </a:p>
        </p:txBody>
      </p:sp>
      <p:sp>
        <p:nvSpPr>
          <p:cNvPr id="17" name="object 17"/>
          <p:cNvSpPr txBox="1"/>
          <p:nvPr/>
        </p:nvSpPr>
        <p:spPr>
          <a:xfrm>
            <a:off x="2856992" y="1559814"/>
            <a:ext cx="1573530" cy="28956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MT"/>
                <a:cs typeface="Arial MT"/>
              </a:rPr>
              <a:t>Kilo</a:t>
            </a:r>
            <a:r>
              <a:rPr sz="1800" spc="-25" dirty="0">
                <a:solidFill>
                  <a:srgbClr val="FFFFFF"/>
                </a:solidFill>
                <a:latin typeface="Arial MT"/>
                <a:cs typeface="Arial MT"/>
              </a:rPr>
              <a:t> </a:t>
            </a:r>
            <a:r>
              <a:rPr sz="1800" spc="-10" dirty="0">
                <a:solidFill>
                  <a:srgbClr val="FFFFFF"/>
                </a:solidFill>
                <a:latin typeface="Arial MT"/>
                <a:cs typeface="Arial MT"/>
              </a:rPr>
              <a:t>Byte</a:t>
            </a:r>
            <a:r>
              <a:rPr sz="1800" spc="-20" dirty="0">
                <a:solidFill>
                  <a:srgbClr val="FFFFFF"/>
                </a:solidFill>
                <a:latin typeface="Arial MT"/>
                <a:cs typeface="Arial MT"/>
              </a:rPr>
              <a:t> </a:t>
            </a:r>
            <a:r>
              <a:rPr sz="1800" spc="-5" dirty="0">
                <a:solidFill>
                  <a:srgbClr val="FFFFFF"/>
                </a:solidFill>
                <a:latin typeface="Arial MT"/>
                <a:cs typeface="Arial MT"/>
              </a:rPr>
              <a:t>(1KB)</a:t>
            </a:r>
            <a:endParaRPr sz="1800">
              <a:latin typeface="Arial MT"/>
              <a:cs typeface="Arial MT"/>
            </a:endParaRPr>
          </a:p>
        </p:txBody>
      </p:sp>
      <p:sp>
        <p:nvSpPr>
          <p:cNvPr id="18" name="object 18"/>
          <p:cNvSpPr txBox="1"/>
          <p:nvPr/>
        </p:nvSpPr>
        <p:spPr>
          <a:xfrm>
            <a:off x="3266694" y="2105609"/>
            <a:ext cx="1802764" cy="28956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MT"/>
                <a:cs typeface="Arial MT"/>
              </a:rPr>
              <a:t>Mega</a:t>
            </a:r>
            <a:r>
              <a:rPr sz="1800" spc="-25" dirty="0">
                <a:solidFill>
                  <a:srgbClr val="FFFFFF"/>
                </a:solidFill>
                <a:latin typeface="Arial MT"/>
                <a:cs typeface="Arial MT"/>
              </a:rPr>
              <a:t> </a:t>
            </a:r>
            <a:r>
              <a:rPr sz="1800" spc="-10" dirty="0">
                <a:solidFill>
                  <a:srgbClr val="FFFFFF"/>
                </a:solidFill>
                <a:latin typeface="Arial MT"/>
                <a:cs typeface="Arial MT"/>
              </a:rPr>
              <a:t>Byte</a:t>
            </a:r>
            <a:r>
              <a:rPr sz="1800" spc="-15" dirty="0">
                <a:solidFill>
                  <a:srgbClr val="FFFFFF"/>
                </a:solidFill>
                <a:latin typeface="Arial MT"/>
                <a:cs typeface="Arial MT"/>
              </a:rPr>
              <a:t> </a:t>
            </a:r>
            <a:r>
              <a:rPr sz="1800" spc="-5" dirty="0">
                <a:solidFill>
                  <a:srgbClr val="FFFFFF"/>
                </a:solidFill>
                <a:latin typeface="Arial MT"/>
                <a:cs typeface="Arial MT"/>
              </a:rPr>
              <a:t>(1MB)</a:t>
            </a:r>
            <a:endParaRPr sz="1800">
              <a:latin typeface="Arial MT"/>
              <a:cs typeface="Arial MT"/>
            </a:endParaRPr>
          </a:p>
        </p:txBody>
      </p:sp>
      <p:sp>
        <p:nvSpPr>
          <p:cNvPr id="19" name="object 19"/>
          <p:cNvSpPr txBox="1"/>
          <p:nvPr/>
        </p:nvSpPr>
        <p:spPr>
          <a:xfrm>
            <a:off x="3812540" y="2651886"/>
            <a:ext cx="1701800" cy="28956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MT"/>
                <a:cs typeface="Arial MT"/>
              </a:rPr>
              <a:t>Giga</a:t>
            </a:r>
            <a:r>
              <a:rPr sz="1800" spc="-40" dirty="0">
                <a:solidFill>
                  <a:srgbClr val="FFFFFF"/>
                </a:solidFill>
                <a:latin typeface="Arial MT"/>
                <a:cs typeface="Arial MT"/>
              </a:rPr>
              <a:t> </a:t>
            </a:r>
            <a:r>
              <a:rPr sz="1800" spc="-10" dirty="0">
                <a:solidFill>
                  <a:srgbClr val="FFFFFF"/>
                </a:solidFill>
                <a:latin typeface="Arial MT"/>
                <a:cs typeface="Arial MT"/>
              </a:rPr>
              <a:t>Byte</a:t>
            </a:r>
            <a:r>
              <a:rPr sz="1800" spc="-5" dirty="0">
                <a:solidFill>
                  <a:srgbClr val="FFFFFF"/>
                </a:solidFill>
                <a:latin typeface="Arial MT"/>
                <a:cs typeface="Arial MT"/>
              </a:rPr>
              <a:t> </a:t>
            </a:r>
            <a:r>
              <a:rPr sz="1800" dirty="0">
                <a:solidFill>
                  <a:srgbClr val="FFFFFF"/>
                </a:solidFill>
                <a:latin typeface="Arial MT"/>
                <a:cs typeface="Arial MT"/>
              </a:rPr>
              <a:t>(1GB)</a:t>
            </a:r>
            <a:endParaRPr sz="1800">
              <a:latin typeface="Arial MT"/>
              <a:cs typeface="Arial MT"/>
            </a:endParaRPr>
          </a:p>
        </p:txBody>
      </p:sp>
      <p:sp>
        <p:nvSpPr>
          <p:cNvPr id="20" name="object 20"/>
          <p:cNvSpPr txBox="1"/>
          <p:nvPr/>
        </p:nvSpPr>
        <p:spPr>
          <a:xfrm>
            <a:off x="4392548" y="3197733"/>
            <a:ext cx="1626870" cy="289560"/>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FFFFFF"/>
                </a:solidFill>
                <a:latin typeface="Arial MT"/>
                <a:cs typeface="Arial MT"/>
              </a:rPr>
              <a:t>Tera</a:t>
            </a:r>
            <a:r>
              <a:rPr sz="1800" spc="-55" dirty="0">
                <a:solidFill>
                  <a:srgbClr val="FFFFFF"/>
                </a:solidFill>
                <a:latin typeface="Arial MT"/>
                <a:cs typeface="Arial MT"/>
              </a:rPr>
              <a:t> </a:t>
            </a:r>
            <a:r>
              <a:rPr sz="1800" spc="-10" dirty="0">
                <a:solidFill>
                  <a:srgbClr val="FFFFFF"/>
                </a:solidFill>
                <a:latin typeface="Arial MT"/>
                <a:cs typeface="Arial MT"/>
              </a:rPr>
              <a:t>Byte</a:t>
            </a:r>
            <a:r>
              <a:rPr sz="1800" spc="-5" dirty="0">
                <a:solidFill>
                  <a:srgbClr val="FFFFFF"/>
                </a:solidFill>
                <a:latin typeface="Arial MT"/>
                <a:cs typeface="Arial MT"/>
              </a:rPr>
              <a:t> </a:t>
            </a:r>
            <a:r>
              <a:rPr sz="1800" dirty="0">
                <a:solidFill>
                  <a:srgbClr val="FFFFFF"/>
                </a:solidFill>
                <a:latin typeface="Arial MT"/>
                <a:cs typeface="Arial MT"/>
              </a:rPr>
              <a:t>(1TB)</a:t>
            </a:r>
            <a:endParaRPr sz="1800">
              <a:latin typeface="Arial MT"/>
              <a:cs typeface="Arial MT"/>
            </a:endParaRPr>
          </a:p>
        </p:txBody>
      </p:sp>
      <p:sp>
        <p:nvSpPr>
          <p:cNvPr id="21" name="object 21"/>
          <p:cNvSpPr txBox="1"/>
          <p:nvPr/>
        </p:nvSpPr>
        <p:spPr>
          <a:xfrm>
            <a:off x="5006721" y="3812285"/>
            <a:ext cx="1663700" cy="28956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MT"/>
                <a:cs typeface="Arial MT"/>
              </a:rPr>
              <a:t>Peta</a:t>
            </a:r>
            <a:r>
              <a:rPr sz="1800" spc="-30" dirty="0">
                <a:solidFill>
                  <a:srgbClr val="FFFFFF"/>
                </a:solidFill>
                <a:latin typeface="Arial MT"/>
                <a:cs typeface="Arial MT"/>
              </a:rPr>
              <a:t> </a:t>
            </a:r>
            <a:r>
              <a:rPr sz="1800" spc="-10" dirty="0">
                <a:solidFill>
                  <a:srgbClr val="FFFFFF"/>
                </a:solidFill>
                <a:latin typeface="Arial MT"/>
                <a:cs typeface="Arial MT"/>
              </a:rPr>
              <a:t>Byte</a:t>
            </a:r>
            <a:r>
              <a:rPr sz="1800" dirty="0">
                <a:solidFill>
                  <a:srgbClr val="FFFFFF"/>
                </a:solidFill>
                <a:latin typeface="Arial MT"/>
                <a:cs typeface="Arial MT"/>
              </a:rPr>
              <a:t> </a:t>
            </a:r>
            <a:r>
              <a:rPr sz="1800" spc="-5" dirty="0">
                <a:solidFill>
                  <a:srgbClr val="FFFFFF"/>
                </a:solidFill>
                <a:latin typeface="Arial MT"/>
                <a:cs typeface="Arial MT"/>
              </a:rPr>
              <a:t>(1PB)</a:t>
            </a:r>
            <a:endParaRPr sz="1800">
              <a:latin typeface="Arial MT"/>
              <a:cs typeface="Arial MT"/>
            </a:endParaRPr>
          </a:p>
        </p:txBody>
      </p:sp>
      <p:sp>
        <p:nvSpPr>
          <p:cNvPr id="22" name="object 22"/>
          <p:cNvSpPr txBox="1"/>
          <p:nvPr/>
        </p:nvSpPr>
        <p:spPr>
          <a:xfrm>
            <a:off x="5746241" y="4358132"/>
            <a:ext cx="1651635" cy="28956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Arial MT"/>
                <a:cs typeface="Arial MT"/>
              </a:rPr>
              <a:t>Exa</a:t>
            </a:r>
            <a:r>
              <a:rPr sz="1800" spc="-20" dirty="0">
                <a:solidFill>
                  <a:srgbClr val="FFFFFF"/>
                </a:solidFill>
                <a:latin typeface="Arial MT"/>
                <a:cs typeface="Arial MT"/>
              </a:rPr>
              <a:t> </a:t>
            </a:r>
            <a:r>
              <a:rPr sz="1800" spc="-10" dirty="0">
                <a:solidFill>
                  <a:srgbClr val="FFFFFF"/>
                </a:solidFill>
                <a:latin typeface="Arial MT"/>
                <a:cs typeface="Arial MT"/>
              </a:rPr>
              <a:t>Byte</a:t>
            </a:r>
            <a:r>
              <a:rPr sz="1800" spc="5" dirty="0">
                <a:solidFill>
                  <a:srgbClr val="FFFFFF"/>
                </a:solidFill>
                <a:latin typeface="Arial MT"/>
                <a:cs typeface="Arial MT"/>
              </a:rPr>
              <a:t> </a:t>
            </a:r>
            <a:r>
              <a:rPr sz="1800" spc="-5" dirty="0">
                <a:solidFill>
                  <a:srgbClr val="FFFFFF"/>
                </a:solidFill>
                <a:latin typeface="Arial MT"/>
                <a:cs typeface="Arial MT"/>
              </a:rPr>
              <a:t>(1</a:t>
            </a:r>
            <a:r>
              <a:rPr sz="1800" spc="-20" dirty="0">
                <a:solidFill>
                  <a:srgbClr val="FFFFFF"/>
                </a:solidFill>
                <a:latin typeface="Arial MT"/>
                <a:cs typeface="Arial MT"/>
              </a:rPr>
              <a:t> </a:t>
            </a:r>
            <a:r>
              <a:rPr sz="1800" dirty="0">
                <a:solidFill>
                  <a:srgbClr val="FFFFFF"/>
                </a:solidFill>
                <a:latin typeface="Arial MT"/>
                <a:cs typeface="Arial MT"/>
              </a:rPr>
              <a:t>EB)</a:t>
            </a:r>
            <a:endParaRPr sz="1800">
              <a:latin typeface="Arial MT"/>
              <a:cs typeface="Arial MT"/>
            </a:endParaRPr>
          </a:p>
        </p:txBody>
      </p:sp>
      <p:sp>
        <p:nvSpPr>
          <p:cNvPr id="23" name="object 23"/>
          <p:cNvSpPr txBox="1"/>
          <p:nvPr/>
        </p:nvSpPr>
        <p:spPr>
          <a:xfrm>
            <a:off x="6360414" y="4903978"/>
            <a:ext cx="1701800" cy="28956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Arial MT"/>
                <a:cs typeface="Arial MT"/>
              </a:rPr>
              <a:t>Zetta</a:t>
            </a:r>
            <a:r>
              <a:rPr sz="1800" spc="-55" dirty="0">
                <a:solidFill>
                  <a:srgbClr val="FFFFFF"/>
                </a:solidFill>
                <a:latin typeface="Arial MT"/>
                <a:cs typeface="Arial MT"/>
              </a:rPr>
              <a:t> </a:t>
            </a:r>
            <a:r>
              <a:rPr sz="1800" spc="-10" dirty="0">
                <a:solidFill>
                  <a:srgbClr val="FFFFFF"/>
                </a:solidFill>
                <a:latin typeface="Arial MT"/>
                <a:cs typeface="Arial MT"/>
              </a:rPr>
              <a:t>Byte</a:t>
            </a:r>
            <a:r>
              <a:rPr sz="1800" spc="-15" dirty="0">
                <a:solidFill>
                  <a:srgbClr val="FFFFFF"/>
                </a:solidFill>
                <a:latin typeface="Arial MT"/>
                <a:cs typeface="Arial MT"/>
              </a:rPr>
              <a:t> </a:t>
            </a:r>
            <a:r>
              <a:rPr sz="1800" dirty="0">
                <a:solidFill>
                  <a:srgbClr val="FFFFFF"/>
                </a:solidFill>
                <a:latin typeface="Arial MT"/>
                <a:cs typeface="Arial MT"/>
              </a:rPr>
              <a:t>(1ZB)</a:t>
            </a:r>
            <a:endParaRPr sz="1800">
              <a:latin typeface="Arial MT"/>
              <a:cs typeface="Arial MT"/>
            </a:endParaRPr>
          </a:p>
        </p:txBody>
      </p:sp>
      <p:sp>
        <p:nvSpPr>
          <p:cNvPr id="24" name="object 24"/>
          <p:cNvSpPr txBox="1"/>
          <p:nvPr/>
        </p:nvSpPr>
        <p:spPr>
          <a:xfrm>
            <a:off x="7099807" y="5438647"/>
            <a:ext cx="1706880" cy="289560"/>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FFFFFF"/>
                </a:solidFill>
                <a:latin typeface="Arial MT"/>
                <a:cs typeface="Arial MT"/>
              </a:rPr>
              <a:t>Yotta </a:t>
            </a:r>
            <a:r>
              <a:rPr sz="1800" spc="-10" dirty="0">
                <a:solidFill>
                  <a:srgbClr val="FFFFFF"/>
                </a:solidFill>
                <a:latin typeface="Arial MT"/>
                <a:cs typeface="Arial MT"/>
              </a:rPr>
              <a:t>Byte </a:t>
            </a:r>
            <a:r>
              <a:rPr sz="1800" spc="-5" dirty="0">
                <a:solidFill>
                  <a:srgbClr val="FFFFFF"/>
                </a:solidFill>
                <a:latin typeface="Arial MT"/>
                <a:cs typeface="Arial MT"/>
              </a:rPr>
              <a:t>(1YB)</a:t>
            </a:r>
            <a:endParaRPr sz="1800">
              <a:latin typeface="Arial MT"/>
              <a:cs typeface="Arial MT"/>
            </a:endParaRPr>
          </a:p>
        </p:txBody>
      </p:sp>
      <p:sp>
        <p:nvSpPr>
          <p:cNvPr id="25" name="object 25"/>
          <p:cNvSpPr txBox="1"/>
          <p:nvPr/>
        </p:nvSpPr>
        <p:spPr>
          <a:xfrm>
            <a:off x="7827391" y="5891276"/>
            <a:ext cx="1739900" cy="28956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MT"/>
                <a:cs typeface="Arial MT"/>
              </a:rPr>
              <a:t>Bronto</a:t>
            </a:r>
            <a:r>
              <a:rPr sz="1800" spc="-30" dirty="0">
                <a:solidFill>
                  <a:srgbClr val="FFFFFF"/>
                </a:solidFill>
                <a:latin typeface="Arial MT"/>
                <a:cs typeface="Arial MT"/>
              </a:rPr>
              <a:t> </a:t>
            </a:r>
            <a:r>
              <a:rPr sz="1800" spc="-10" dirty="0">
                <a:solidFill>
                  <a:srgbClr val="FFFFFF"/>
                </a:solidFill>
                <a:latin typeface="Arial MT"/>
                <a:cs typeface="Arial MT"/>
              </a:rPr>
              <a:t>Byte</a:t>
            </a:r>
            <a:r>
              <a:rPr sz="1800" spc="-5" dirty="0">
                <a:solidFill>
                  <a:srgbClr val="FFFFFF"/>
                </a:solidFill>
                <a:latin typeface="Arial MT"/>
                <a:cs typeface="Arial MT"/>
              </a:rPr>
              <a:t> </a:t>
            </a:r>
            <a:r>
              <a:rPr sz="1800" dirty="0">
                <a:solidFill>
                  <a:srgbClr val="FFFFFF"/>
                </a:solidFill>
                <a:latin typeface="Arial MT"/>
                <a:cs typeface="Arial MT"/>
              </a:rPr>
              <a:t>(BB)</a:t>
            </a:r>
            <a:endParaRPr sz="1800">
              <a:latin typeface="Arial MT"/>
              <a:cs typeface="Arial MT"/>
            </a:endParaRPr>
          </a:p>
        </p:txBody>
      </p:sp>
      <p:sp>
        <p:nvSpPr>
          <p:cNvPr id="26" name="object 26"/>
          <p:cNvSpPr txBox="1"/>
          <p:nvPr/>
        </p:nvSpPr>
        <p:spPr>
          <a:xfrm>
            <a:off x="7273290" y="1534159"/>
            <a:ext cx="3959860" cy="566420"/>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FFFFFF"/>
                </a:solidFill>
                <a:latin typeface="Arial MT"/>
                <a:cs typeface="Arial MT"/>
              </a:rPr>
              <a:t>Data</a:t>
            </a:r>
            <a:r>
              <a:rPr sz="1800" spc="-10" dirty="0">
                <a:solidFill>
                  <a:srgbClr val="FFFFFF"/>
                </a:solidFill>
                <a:latin typeface="Arial MT"/>
                <a:cs typeface="Arial MT"/>
              </a:rPr>
              <a:t> </a:t>
            </a:r>
            <a:r>
              <a:rPr sz="1800" spc="-5" dirty="0">
                <a:solidFill>
                  <a:srgbClr val="FFFFFF"/>
                </a:solidFill>
                <a:latin typeface="Arial MT"/>
                <a:cs typeface="Arial MT"/>
              </a:rPr>
              <a:t>ranging</a:t>
            </a:r>
            <a:r>
              <a:rPr sz="1800" spc="10" dirty="0">
                <a:solidFill>
                  <a:srgbClr val="FFFFFF"/>
                </a:solidFill>
                <a:latin typeface="Arial MT"/>
                <a:cs typeface="Arial MT"/>
              </a:rPr>
              <a:t> </a:t>
            </a:r>
            <a:r>
              <a:rPr sz="1800" dirty="0">
                <a:solidFill>
                  <a:srgbClr val="FFFFFF"/>
                </a:solidFill>
                <a:latin typeface="Arial MT"/>
                <a:cs typeface="Arial MT"/>
              </a:rPr>
              <a:t>from</a:t>
            </a:r>
            <a:r>
              <a:rPr sz="1800" spc="-5" dirty="0">
                <a:solidFill>
                  <a:srgbClr val="FFFFFF"/>
                </a:solidFill>
                <a:latin typeface="Arial MT"/>
                <a:cs typeface="Arial MT"/>
              </a:rPr>
              <a:t> </a:t>
            </a:r>
            <a:r>
              <a:rPr sz="1800" dirty="0">
                <a:solidFill>
                  <a:srgbClr val="FFFFFF"/>
                </a:solidFill>
                <a:latin typeface="Arial MT"/>
                <a:cs typeface="Arial MT"/>
              </a:rPr>
              <a:t>Zetta</a:t>
            </a:r>
            <a:r>
              <a:rPr sz="1800" spc="-25" dirty="0">
                <a:solidFill>
                  <a:srgbClr val="FFFFFF"/>
                </a:solidFill>
                <a:latin typeface="Arial MT"/>
                <a:cs typeface="Arial MT"/>
              </a:rPr>
              <a:t> </a:t>
            </a:r>
            <a:r>
              <a:rPr sz="1800" spc="-10" dirty="0">
                <a:solidFill>
                  <a:srgbClr val="FFFFFF"/>
                </a:solidFill>
                <a:latin typeface="Arial MT"/>
                <a:cs typeface="Arial MT"/>
              </a:rPr>
              <a:t>Byte</a:t>
            </a:r>
            <a:r>
              <a:rPr sz="1800" spc="20" dirty="0">
                <a:solidFill>
                  <a:srgbClr val="FFFFFF"/>
                </a:solidFill>
                <a:latin typeface="Arial MT"/>
                <a:cs typeface="Arial MT"/>
              </a:rPr>
              <a:t> </a:t>
            </a:r>
            <a:r>
              <a:rPr sz="1800" spc="-5" dirty="0">
                <a:solidFill>
                  <a:srgbClr val="FFFFFF"/>
                </a:solidFill>
                <a:latin typeface="Arial MT"/>
                <a:cs typeface="Arial MT"/>
              </a:rPr>
              <a:t>is usually </a:t>
            </a:r>
            <a:r>
              <a:rPr sz="1800" spc="-484" dirty="0">
                <a:solidFill>
                  <a:srgbClr val="FFFFFF"/>
                </a:solidFill>
                <a:latin typeface="Arial MT"/>
                <a:cs typeface="Arial MT"/>
              </a:rPr>
              <a:t> </a:t>
            </a:r>
            <a:r>
              <a:rPr sz="1800" spc="-5" dirty="0">
                <a:solidFill>
                  <a:srgbClr val="FFFFFF"/>
                </a:solidFill>
                <a:latin typeface="Arial MT"/>
                <a:cs typeface="Arial MT"/>
              </a:rPr>
              <a:t>referred</a:t>
            </a:r>
            <a:r>
              <a:rPr sz="1800" dirty="0">
                <a:solidFill>
                  <a:srgbClr val="FFFFFF"/>
                </a:solidFill>
                <a:latin typeface="Arial MT"/>
                <a:cs typeface="Arial MT"/>
              </a:rPr>
              <a:t> to</a:t>
            </a:r>
            <a:r>
              <a:rPr sz="1800" spc="-10" dirty="0">
                <a:solidFill>
                  <a:srgbClr val="FFFFFF"/>
                </a:solidFill>
                <a:latin typeface="Arial MT"/>
                <a:cs typeface="Arial MT"/>
              </a:rPr>
              <a:t> </a:t>
            </a:r>
            <a:r>
              <a:rPr sz="1800" spc="-5" dirty="0">
                <a:solidFill>
                  <a:srgbClr val="FFFFFF"/>
                </a:solidFill>
                <a:latin typeface="Arial MT"/>
                <a:cs typeface="Arial MT"/>
              </a:rPr>
              <a:t>Big</a:t>
            </a:r>
            <a:r>
              <a:rPr sz="1800" spc="5" dirty="0">
                <a:solidFill>
                  <a:srgbClr val="FFFFFF"/>
                </a:solidFill>
                <a:latin typeface="Arial MT"/>
                <a:cs typeface="Arial MT"/>
              </a:rPr>
              <a:t> </a:t>
            </a:r>
            <a:r>
              <a:rPr sz="1800" spc="-5" dirty="0">
                <a:solidFill>
                  <a:srgbClr val="FFFFFF"/>
                </a:solidFill>
                <a:latin typeface="Arial MT"/>
                <a:cs typeface="Arial MT"/>
              </a:rPr>
              <a:t>Data</a:t>
            </a:r>
            <a:endParaRPr sz="1800">
              <a:latin typeface="Arial MT"/>
              <a:cs typeface="Arial MT"/>
            </a:endParaRPr>
          </a:p>
        </p:txBody>
      </p:sp>
      <p:sp>
        <p:nvSpPr>
          <p:cNvPr id="30" name="Footer Placeholder 29"/>
          <p:cNvSpPr>
            <a:spLocks noGrp="1"/>
          </p:cNvSpPr>
          <p:nvPr>
            <p:ph type="ftr" sz="quarter" idx="5"/>
          </p:nvPr>
        </p:nvSpPr>
        <p:spPr/>
        <p:txBody>
          <a:bodyPr/>
          <a:p>
            <a:r>
              <a:t>Prepared by Dr G Vanitha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599" y="381253"/>
            <a:ext cx="10510520" cy="690245"/>
          </a:xfrm>
          <a:prstGeom prst="rect">
            <a:avLst/>
          </a:prstGeom>
        </p:spPr>
        <p:txBody>
          <a:bodyPr vert="horz" wrap="square" lIns="0" tIns="13335" rIns="0" bIns="0" rtlCol="0">
            <a:spAutoFit/>
          </a:bodyPr>
          <a:lstStyle/>
          <a:p>
            <a:pPr marL="12700">
              <a:lnSpc>
                <a:spcPct val="100000"/>
              </a:lnSpc>
              <a:spcBef>
                <a:spcPts val="105"/>
              </a:spcBef>
            </a:pPr>
            <a:r>
              <a:rPr spc="-25" dirty="0"/>
              <a:t>Velocity</a:t>
            </a:r>
            <a:endParaRPr spc="-25" dirty="0"/>
          </a:p>
        </p:txBody>
      </p:sp>
      <p:sp>
        <p:nvSpPr>
          <p:cNvPr id="3" name="object 3"/>
          <p:cNvSpPr txBox="1"/>
          <p:nvPr/>
        </p:nvSpPr>
        <p:spPr>
          <a:xfrm>
            <a:off x="840739" y="1253489"/>
            <a:ext cx="9845675" cy="1270000"/>
          </a:xfrm>
          <a:prstGeom prst="rect">
            <a:avLst/>
          </a:prstGeom>
        </p:spPr>
        <p:txBody>
          <a:bodyPr vert="horz" wrap="square" lIns="0" tIns="13335" rIns="0" bIns="0" rtlCol="0">
            <a:spAutoFit/>
          </a:bodyPr>
          <a:lstStyle/>
          <a:p>
            <a:pPr marR="41910" algn="r">
              <a:lnSpc>
                <a:spcPct val="100000"/>
              </a:lnSpc>
              <a:spcBef>
                <a:spcPts val="105"/>
              </a:spcBef>
            </a:pPr>
            <a:r>
              <a:rPr sz="2600" dirty="0">
                <a:solidFill>
                  <a:srgbClr val="F1F1F1"/>
                </a:solidFill>
                <a:latin typeface="Arial MT"/>
                <a:cs typeface="Arial MT"/>
              </a:rPr>
              <a:t>The</a:t>
            </a:r>
            <a:r>
              <a:rPr sz="2600" spc="-15" dirty="0">
                <a:solidFill>
                  <a:srgbClr val="F1F1F1"/>
                </a:solidFill>
                <a:latin typeface="Arial MT"/>
                <a:cs typeface="Arial MT"/>
              </a:rPr>
              <a:t> </a:t>
            </a:r>
            <a:r>
              <a:rPr sz="2600" dirty="0">
                <a:solidFill>
                  <a:srgbClr val="F1F1F1"/>
                </a:solidFill>
                <a:latin typeface="Arial MT"/>
                <a:cs typeface="Arial MT"/>
              </a:rPr>
              <a:t>rate</a:t>
            </a:r>
            <a:r>
              <a:rPr sz="2600" spc="10" dirty="0">
                <a:solidFill>
                  <a:srgbClr val="F1F1F1"/>
                </a:solidFill>
                <a:latin typeface="Arial MT"/>
                <a:cs typeface="Arial MT"/>
              </a:rPr>
              <a:t> </a:t>
            </a:r>
            <a:r>
              <a:rPr sz="2600" dirty="0">
                <a:solidFill>
                  <a:srgbClr val="F1F1F1"/>
                </a:solidFill>
                <a:latin typeface="Arial MT"/>
                <a:cs typeface="Arial MT"/>
              </a:rPr>
              <a:t>at which</a:t>
            </a:r>
            <a:r>
              <a:rPr sz="2600" spc="-10" dirty="0">
                <a:solidFill>
                  <a:srgbClr val="F1F1F1"/>
                </a:solidFill>
                <a:latin typeface="Arial MT"/>
                <a:cs typeface="Arial MT"/>
              </a:rPr>
              <a:t> </a:t>
            </a:r>
            <a:r>
              <a:rPr sz="2600" dirty="0">
                <a:solidFill>
                  <a:srgbClr val="F1F1F1"/>
                </a:solidFill>
                <a:latin typeface="Arial MT"/>
                <a:cs typeface="Arial MT"/>
              </a:rPr>
              <a:t>a</a:t>
            </a:r>
            <a:r>
              <a:rPr sz="2600" spc="5" dirty="0">
                <a:solidFill>
                  <a:srgbClr val="F1F1F1"/>
                </a:solidFill>
                <a:latin typeface="Arial MT"/>
                <a:cs typeface="Arial MT"/>
              </a:rPr>
              <a:t> </a:t>
            </a:r>
            <a:r>
              <a:rPr sz="2600" dirty="0">
                <a:solidFill>
                  <a:srgbClr val="F1F1F1"/>
                </a:solidFill>
                <a:latin typeface="Arial MT"/>
                <a:cs typeface="Arial MT"/>
              </a:rPr>
              <a:t>system</a:t>
            </a:r>
            <a:r>
              <a:rPr sz="2600" spc="-20" dirty="0">
                <a:solidFill>
                  <a:srgbClr val="F1F1F1"/>
                </a:solidFill>
                <a:latin typeface="Arial MT"/>
                <a:cs typeface="Arial MT"/>
              </a:rPr>
              <a:t> </a:t>
            </a:r>
            <a:r>
              <a:rPr sz="2600" dirty="0">
                <a:solidFill>
                  <a:srgbClr val="F1F1F1"/>
                </a:solidFill>
                <a:latin typeface="Arial MT"/>
                <a:cs typeface="Arial MT"/>
              </a:rPr>
              <a:t>is</a:t>
            </a:r>
            <a:r>
              <a:rPr sz="2600" spc="5" dirty="0">
                <a:solidFill>
                  <a:srgbClr val="F1F1F1"/>
                </a:solidFill>
                <a:latin typeface="Arial MT"/>
                <a:cs typeface="Arial MT"/>
              </a:rPr>
              <a:t> </a:t>
            </a:r>
            <a:r>
              <a:rPr sz="2600" dirty="0">
                <a:solidFill>
                  <a:srgbClr val="F1F1F1"/>
                </a:solidFill>
                <a:latin typeface="Arial MT"/>
                <a:cs typeface="Arial MT"/>
              </a:rPr>
              <a:t>generating</a:t>
            </a:r>
            <a:r>
              <a:rPr sz="2600" spc="-10" dirty="0">
                <a:solidFill>
                  <a:srgbClr val="F1F1F1"/>
                </a:solidFill>
                <a:latin typeface="Arial MT"/>
                <a:cs typeface="Arial MT"/>
              </a:rPr>
              <a:t> </a:t>
            </a:r>
            <a:r>
              <a:rPr sz="2600" dirty="0">
                <a:solidFill>
                  <a:srgbClr val="F1F1F1"/>
                </a:solidFill>
                <a:latin typeface="Arial MT"/>
                <a:cs typeface="Arial MT"/>
              </a:rPr>
              <a:t>the</a:t>
            </a:r>
            <a:r>
              <a:rPr sz="2600" spc="10" dirty="0">
                <a:solidFill>
                  <a:srgbClr val="F1F1F1"/>
                </a:solidFill>
                <a:latin typeface="Arial MT"/>
                <a:cs typeface="Arial MT"/>
              </a:rPr>
              <a:t> </a:t>
            </a:r>
            <a:r>
              <a:rPr sz="2600" dirty="0">
                <a:solidFill>
                  <a:srgbClr val="F1F1F1"/>
                </a:solidFill>
                <a:latin typeface="Arial MT"/>
                <a:cs typeface="Arial MT"/>
              </a:rPr>
              <a:t>large</a:t>
            </a:r>
            <a:r>
              <a:rPr sz="2600" spc="25" dirty="0">
                <a:solidFill>
                  <a:srgbClr val="F1F1F1"/>
                </a:solidFill>
                <a:latin typeface="Arial MT"/>
                <a:cs typeface="Arial MT"/>
              </a:rPr>
              <a:t> </a:t>
            </a:r>
            <a:r>
              <a:rPr sz="2600" dirty="0">
                <a:solidFill>
                  <a:srgbClr val="F1F1F1"/>
                </a:solidFill>
                <a:latin typeface="Arial MT"/>
                <a:cs typeface="Arial MT"/>
              </a:rPr>
              <a:t>amounts</a:t>
            </a:r>
            <a:r>
              <a:rPr sz="2600" spc="-5" dirty="0">
                <a:solidFill>
                  <a:srgbClr val="F1F1F1"/>
                </a:solidFill>
                <a:latin typeface="Arial MT"/>
                <a:cs typeface="Arial MT"/>
              </a:rPr>
              <a:t> </a:t>
            </a:r>
            <a:r>
              <a:rPr sz="2600" dirty="0">
                <a:solidFill>
                  <a:srgbClr val="F1F1F1"/>
                </a:solidFill>
                <a:latin typeface="Arial MT"/>
                <a:cs typeface="Arial MT"/>
              </a:rPr>
              <a:t>of</a:t>
            </a:r>
            <a:r>
              <a:rPr sz="2600" spc="5" dirty="0">
                <a:solidFill>
                  <a:srgbClr val="F1F1F1"/>
                </a:solidFill>
                <a:latin typeface="Arial MT"/>
                <a:cs typeface="Arial MT"/>
              </a:rPr>
              <a:t> </a:t>
            </a:r>
            <a:r>
              <a:rPr sz="2600" dirty="0">
                <a:solidFill>
                  <a:srgbClr val="F1F1F1"/>
                </a:solidFill>
                <a:latin typeface="Arial MT"/>
                <a:cs typeface="Arial MT"/>
              </a:rPr>
              <a:t>data</a:t>
            </a:r>
            <a:endParaRPr sz="2600">
              <a:latin typeface="Arial MT"/>
              <a:cs typeface="Arial MT"/>
            </a:endParaRPr>
          </a:p>
          <a:p>
            <a:pPr>
              <a:lnSpc>
                <a:spcPct val="100000"/>
              </a:lnSpc>
              <a:spcBef>
                <a:spcPts val="20"/>
              </a:spcBef>
            </a:pPr>
            <a:endParaRPr sz="3150">
              <a:latin typeface="Arial MT"/>
              <a:cs typeface="Arial MT"/>
            </a:endParaRPr>
          </a:p>
          <a:p>
            <a:pPr marR="5080" algn="r">
              <a:lnSpc>
                <a:spcPct val="100000"/>
              </a:lnSpc>
              <a:tabLst>
                <a:tab pos="2192655" algn="l"/>
                <a:tab pos="4115435" algn="l"/>
              </a:tabLst>
            </a:pPr>
            <a:r>
              <a:rPr sz="2400" spc="-15" dirty="0">
                <a:solidFill>
                  <a:srgbClr val="FFFFFF"/>
                </a:solidFill>
                <a:latin typeface="Arial MT"/>
                <a:cs typeface="Arial MT"/>
              </a:rPr>
              <a:t>Walmart	</a:t>
            </a:r>
            <a:r>
              <a:rPr sz="2400" spc="-5" dirty="0">
                <a:solidFill>
                  <a:srgbClr val="FFFFFF"/>
                </a:solidFill>
                <a:latin typeface="Arial MT"/>
                <a:cs typeface="Arial MT"/>
              </a:rPr>
              <a:t>handles	</a:t>
            </a:r>
            <a:r>
              <a:rPr sz="2400" dirty="0">
                <a:solidFill>
                  <a:srgbClr val="FFFFFF"/>
                </a:solidFill>
                <a:latin typeface="Arial MT"/>
                <a:cs typeface="Arial MT"/>
              </a:rPr>
              <a:t>1</a:t>
            </a:r>
            <a:r>
              <a:rPr sz="2400" spc="-5" dirty="0">
                <a:solidFill>
                  <a:srgbClr val="FFFFFF"/>
                </a:solidFill>
                <a:latin typeface="Arial MT"/>
                <a:cs typeface="Arial MT"/>
              </a:rPr>
              <a:t> million</a:t>
            </a:r>
            <a:r>
              <a:rPr sz="2400" spc="30" dirty="0">
                <a:solidFill>
                  <a:srgbClr val="FFFFFF"/>
                </a:solidFill>
                <a:latin typeface="Arial MT"/>
                <a:cs typeface="Arial MT"/>
              </a:rPr>
              <a:t> </a:t>
            </a:r>
            <a:r>
              <a:rPr sz="2400" dirty="0">
                <a:solidFill>
                  <a:srgbClr val="FFFFFF"/>
                </a:solidFill>
                <a:latin typeface="Arial MT"/>
                <a:cs typeface="Arial MT"/>
              </a:rPr>
              <a:t>customer</a:t>
            </a:r>
            <a:r>
              <a:rPr sz="2400" spc="-15" dirty="0">
                <a:solidFill>
                  <a:srgbClr val="FFFFFF"/>
                </a:solidFill>
                <a:latin typeface="Arial MT"/>
                <a:cs typeface="Arial MT"/>
              </a:rPr>
              <a:t> </a:t>
            </a:r>
            <a:r>
              <a:rPr sz="2400" spc="-5" dirty="0">
                <a:solidFill>
                  <a:srgbClr val="FFFFFF"/>
                </a:solidFill>
                <a:latin typeface="Arial MT"/>
                <a:cs typeface="Arial MT"/>
              </a:rPr>
              <a:t>transactions</a:t>
            </a:r>
            <a:r>
              <a:rPr sz="2400" dirty="0">
                <a:solidFill>
                  <a:srgbClr val="FFFFFF"/>
                </a:solidFill>
                <a:latin typeface="Arial MT"/>
                <a:cs typeface="Arial MT"/>
              </a:rPr>
              <a:t> per</a:t>
            </a:r>
            <a:r>
              <a:rPr sz="2400" spc="-5" dirty="0">
                <a:solidFill>
                  <a:srgbClr val="FFFFFF"/>
                </a:solidFill>
                <a:latin typeface="Arial MT"/>
                <a:cs typeface="Arial MT"/>
              </a:rPr>
              <a:t> hour</a:t>
            </a:r>
            <a:endParaRPr sz="2400">
              <a:latin typeface="Arial MT"/>
              <a:cs typeface="Arial MT"/>
            </a:endParaRPr>
          </a:p>
        </p:txBody>
      </p:sp>
      <p:sp>
        <p:nvSpPr>
          <p:cNvPr id="4" name="object 4"/>
          <p:cNvSpPr txBox="1"/>
          <p:nvPr/>
        </p:nvSpPr>
        <p:spPr>
          <a:xfrm>
            <a:off x="3331209" y="2989834"/>
            <a:ext cx="1091565" cy="38163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FFFF"/>
                </a:solidFill>
                <a:latin typeface="Arial MT"/>
                <a:cs typeface="Arial MT"/>
              </a:rPr>
              <a:t>ha</a:t>
            </a:r>
            <a:r>
              <a:rPr sz="2400" spc="-15" dirty="0">
                <a:solidFill>
                  <a:srgbClr val="FFFFFF"/>
                </a:solidFill>
                <a:latin typeface="Arial MT"/>
                <a:cs typeface="Arial MT"/>
              </a:rPr>
              <a:t>n</a:t>
            </a:r>
            <a:r>
              <a:rPr sz="2400" spc="-5" dirty="0">
                <a:solidFill>
                  <a:srgbClr val="FFFFFF"/>
                </a:solidFill>
                <a:latin typeface="Arial MT"/>
                <a:cs typeface="Arial MT"/>
              </a:rPr>
              <a:t>d</a:t>
            </a:r>
            <a:r>
              <a:rPr sz="2400" spc="-15" dirty="0">
                <a:solidFill>
                  <a:srgbClr val="FFFFFF"/>
                </a:solidFill>
                <a:latin typeface="Arial MT"/>
                <a:cs typeface="Arial MT"/>
              </a:rPr>
              <a:t>l</a:t>
            </a:r>
            <a:r>
              <a:rPr sz="2400" spc="-5" dirty="0">
                <a:solidFill>
                  <a:srgbClr val="FFFFFF"/>
                </a:solidFill>
                <a:latin typeface="Arial MT"/>
                <a:cs typeface="Arial MT"/>
              </a:rPr>
              <a:t>es</a:t>
            </a:r>
            <a:endParaRPr sz="2400">
              <a:latin typeface="Arial MT"/>
              <a:cs typeface="Arial MT"/>
            </a:endParaRPr>
          </a:p>
        </p:txBody>
      </p:sp>
      <p:sp>
        <p:nvSpPr>
          <p:cNvPr id="5" name="object 5"/>
          <p:cNvSpPr txBox="1"/>
          <p:nvPr/>
        </p:nvSpPr>
        <p:spPr>
          <a:xfrm>
            <a:off x="1137919" y="2947161"/>
            <a:ext cx="8852535" cy="381635"/>
          </a:xfrm>
          <a:prstGeom prst="rect">
            <a:avLst/>
          </a:prstGeom>
        </p:spPr>
        <p:txBody>
          <a:bodyPr vert="horz" wrap="square" lIns="0" tIns="12700" rIns="0" bIns="0" rtlCol="0">
            <a:spAutoFit/>
          </a:bodyPr>
          <a:lstStyle/>
          <a:p>
            <a:pPr marL="12700">
              <a:lnSpc>
                <a:spcPct val="100000"/>
              </a:lnSpc>
              <a:spcBef>
                <a:spcPts val="100"/>
              </a:spcBef>
              <a:tabLst>
                <a:tab pos="4128135" algn="l"/>
              </a:tabLst>
            </a:pPr>
            <a:r>
              <a:rPr sz="2400" spc="-5" dirty="0">
                <a:solidFill>
                  <a:srgbClr val="FFFFFF"/>
                </a:solidFill>
                <a:latin typeface="Arial MT"/>
                <a:cs typeface="Arial MT"/>
              </a:rPr>
              <a:t>Facebook	40 billion</a:t>
            </a:r>
            <a:r>
              <a:rPr sz="2400" spc="40" dirty="0">
                <a:solidFill>
                  <a:srgbClr val="FFFFFF"/>
                </a:solidFill>
                <a:latin typeface="Arial MT"/>
                <a:cs typeface="Arial MT"/>
              </a:rPr>
              <a:t> </a:t>
            </a:r>
            <a:r>
              <a:rPr sz="2400" spc="-5" dirty="0">
                <a:solidFill>
                  <a:srgbClr val="FFFFFF"/>
                </a:solidFill>
                <a:latin typeface="Arial MT"/>
                <a:cs typeface="Arial MT"/>
              </a:rPr>
              <a:t>photos</a:t>
            </a:r>
            <a:r>
              <a:rPr sz="2400" dirty="0">
                <a:solidFill>
                  <a:srgbClr val="FFFFFF"/>
                </a:solidFill>
                <a:latin typeface="Arial MT"/>
                <a:cs typeface="Arial MT"/>
              </a:rPr>
              <a:t> from</a:t>
            </a:r>
            <a:r>
              <a:rPr sz="2400" spc="-25" dirty="0">
                <a:solidFill>
                  <a:srgbClr val="FFFFFF"/>
                </a:solidFill>
                <a:latin typeface="Arial MT"/>
                <a:cs typeface="Arial MT"/>
              </a:rPr>
              <a:t> </a:t>
            </a:r>
            <a:r>
              <a:rPr sz="2400" dirty="0">
                <a:solidFill>
                  <a:srgbClr val="FFFFFF"/>
                </a:solidFill>
                <a:latin typeface="Arial MT"/>
                <a:cs typeface="Arial MT"/>
              </a:rPr>
              <a:t>its</a:t>
            </a:r>
            <a:r>
              <a:rPr sz="2400" spc="-5" dirty="0">
                <a:solidFill>
                  <a:srgbClr val="FFFFFF"/>
                </a:solidFill>
                <a:latin typeface="Arial MT"/>
                <a:cs typeface="Arial MT"/>
              </a:rPr>
              <a:t> user base</a:t>
            </a:r>
            <a:endParaRPr sz="2400">
              <a:latin typeface="Arial MT"/>
              <a:cs typeface="Arial MT"/>
            </a:endParaRPr>
          </a:p>
        </p:txBody>
      </p:sp>
      <p:sp>
        <p:nvSpPr>
          <p:cNvPr id="6" name="object 6"/>
          <p:cNvSpPr txBox="1"/>
          <p:nvPr/>
        </p:nvSpPr>
        <p:spPr>
          <a:xfrm>
            <a:off x="5253990" y="3829304"/>
            <a:ext cx="3493135" cy="38163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FFFF"/>
                </a:solidFill>
                <a:latin typeface="Arial MT"/>
                <a:cs typeface="Arial MT"/>
              </a:rPr>
              <a:t>500</a:t>
            </a:r>
            <a:r>
              <a:rPr sz="2400" spc="-50" dirty="0">
                <a:solidFill>
                  <a:srgbClr val="FFFFFF"/>
                </a:solidFill>
                <a:latin typeface="Arial MT"/>
                <a:cs typeface="Arial MT"/>
              </a:rPr>
              <a:t> </a:t>
            </a:r>
            <a:r>
              <a:rPr sz="2400" dirty="0">
                <a:solidFill>
                  <a:srgbClr val="FFFFFF"/>
                </a:solidFill>
                <a:latin typeface="Arial MT"/>
                <a:cs typeface="Arial MT"/>
              </a:rPr>
              <a:t>TBs</a:t>
            </a:r>
            <a:r>
              <a:rPr sz="2400" spc="-25" dirty="0">
                <a:solidFill>
                  <a:srgbClr val="FFFFFF"/>
                </a:solidFill>
                <a:latin typeface="Arial MT"/>
                <a:cs typeface="Arial MT"/>
              </a:rPr>
              <a:t> </a:t>
            </a:r>
            <a:r>
              <a:rPr sz="2400" dirty="0">
                <a:solidFill>
                  <a:srgbClr val="FFFFFF"/>
                </a:solidFill>
                <a:latin typeface="Arial MT"/>
                <a:cs typeface="Arial MT"/>
              </a:rPr>
              <a:t>of</a:t>
            </a:r>
            <a:r>
              <a:rPr sz="2400" spc="-5" dirty="0">
                <a:solidFill>
                  <a:srgbClr val="FFFFFF"/>
                </a:solidFill>
                <a:latin typeface="Arial MT"/>
                <a:cs typeface="Arial MT"/>
              </a:rPr>
              <a:t> data</a:t>
            </a:r>
            <a:r>
              <a:rPr sz="2400" spc="-10" dirty="0">
                <a:solidFill>
                  <a:srgbClr val="FFFFFF"/>
                </a:solidFill>
                <a:latin typeface="Arial MT"/>
                <a:cs typeface="Arial MT"/>
              </a:rPr>
              <a:t> </a:t>
            </a:r>
            <a:r>
              <a:rPr sz="2400" spc="-5" dirty="0">
                <a:solidFill>
                  <a:srgbClr val="FFFFFF"/>
                </a:solidFill>
                <a:latin typeface="Arial MT"/>
                <a:cs typeface="Arial MT"/>
              </a:rPr>
              <a:t>each</a:t>
            </a:r>
            <a:r>
              <a:rPr sz="2400" dirty="0">
                <a:solidFill>
                  <a:srgbClr val="FFFFFF"/>
                </a:solidFill>
                <a:latin typeface="Arial MT"/>
                <a:cs typeface="Arial MT"/>
              </a:rPr>
              <a:t> </a:t>
            </a:r>
            <a:r>
              <a:rPr sz="2400" spc="-5" dirty="0">
                <a:solidFill>
                  <a:srgbClr val="FFFFFF"/>
                </a:solidFill>
                <a:latin typeface="Arial MT"/>
                <a:cs typeface="Arial MT"/>
              </a:rPr>
              <a:t>day</a:t>
            </a:r>
            <a:endParaRPr sz="2400">
              <a:latin typeface="Arial MT"/>
              <a:cs typeface="Arial MT"/>
            </a:endParaRPr>
          </a:p>
        </p:txBody>
      </p:sp>
      <p:sp>
        <p:nvSpPr>
          <p:cNvPr id="7" name="object 7"/>
          <p:cNvSpPr txBox="1"/>
          <p:nvPr/>
        </p:nvSpPr>
        <p:spPr>
          <a:xfrm>
            <a:off x="5259704" y="4851654"/>
            <a:ext cx="2336165" cy="38163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FFFF"/>
                </a:solidFill>
                <a:latin typeface="Arial MT"/>
                <a:cs typeface="Arial MT"/>
              </a:rPr>
              <a:t>30</a:t>
            </a:r>
            <a:r>
              <a:rPr sz="2400" spc="-20" dirty="0">
                <a:solidFill>
                  <a:srgbClr val="FFFFFF"/>
                </a:solidFill>
                <a:latin typeface="Arial MT"/>
                <a:cs typeface="Arial MT"/>
              </a:rPr>
              <a:t> </a:t>
            </a:r>
            <a:r>
              <a:rPr sz="2400" dirty="0">
                <a:solidFill>
                  <a:srgbClr val="FFFFFF"/>
                </a:solidFill>
                <a:latin typeface="Arial MT"/>
                <a:cs typeface="Arial MT"/>
              </a:rPr>
              <a:t>+</a:t>
            </a:r>
            <a:r>
              <a:rPr sz="2400" spc="-20" dirty="0">
                <a:solidFill>
                  <a:srgbClr val="FFFFFF"/>
                </a:solidFill>
                <a:latin typeface="Arial MT"/>
                <a:cs typeface="Arial MT"/>
              </a:rPr>
              <a:t> </a:t>
            </a:r>
            <a:r>
              <a:rPr sz="2400" spc="-5" dirty="0">
                <a:solidFill>
                  <a:srgbClr val="FFFFFF"/>
                </a:solidFill>
                <a:latin typeface="Arial MT"/>
                <a:cs typeface="Arial MT"/>
              </a:rPr>
              <a:t>PBs</a:t>
            </a:r>
            <a:r>
              <a:rPr sz="2400" spc="-20" dirty="0">
                <a:solidFill>
                  <a:srgbClr val="FFFFFF"/>
                </a:solidFill>
                <a:latin typeface="Arial MT"/>
                <a:cs typeface="Arial MT"/>
              </a:rPr>
              <a:t> </a:t>
            </a:r>
            <a:r>
              <a:rPr sz="2400" dirty="0">
                <a:solidFill>
                  <a:srgbClr val="FFFFFF"/>
                </a:solidFill>
                <a:latin typeface="Arial MT"/>
                <a:cs typeface="Arial MT"/>
              </a:rPr>
              <a:t>of</a:t>
            </a:r>
            <a:r>
              <a:rPr sz="2400" spc="-15" dirty="0">
                <a:solidFill>
                  <a:srgbClr val="FFFFFF"/>
                </a:solidFill>
                <a:latin typeface="Arial MT"/>
                <a:cs typeface="Arial MT"/>
              </a:rPr>
              <a:t> </a:t>
            </a:r>
            <a:r>
              <a:rPr sz="2400" spc="-5" dirty="0">
                <a:solidFill>
                  <a:srgbClr val="FFFFFF"/>
                </a:solidFill>
                <a:latin typeface="Arial MT"/>
                <a:cs typeface="Arial MT"/>
              </a:rPr>
              <a:t>Data</a:t>
            </a:r>
            <a:endParaRPr sz="2400">
              <a:latin typeface="Arial MT"/>
              <a:cs typeface="Arial MT"/>
            </a:endParaRPr>
          </a:p>
        </p:txBody>
      </p:sp>
      <p:sp>
        <p:nvSpPr>
          <p:cNvPr id="8" name="object 8"/>
          <p:cNvSpPr txBox="1"/>
          <p:nvPr/>
        </p:nvSpPr>
        <p:spPr>
          <a:xfrm>
            <a:off x="3331209" y="3788409"/>
            <a:ext cx="923290" cy="38163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FFFF"/>
                </a:solidFill>
                <a:latin typeface="Arial MT"/>
                <a:cs typeface="Arial MT"/>
              </a:rPr>
              <a:t>i</a:t>
            </a:r>
            <a:r>
              <a:rPr sz="2400" spc="-15" dirty="0">
                <a:solidFill>
                  <a:srgbClr val="FFFFFF"/>
                </a:solidFill>
                <a:latin typeface="Arial MT"/>
                <a:cs typeface="Arial MT"/>
              </a:rPr>
              <a:t>n</a:t>
            </a:r>
            <a:r>
              <a:rPr sz="2400" dirty="0">
                <a:solidFill>
                  <a:srgbClr val="FFFFFF"/>
                </a:solidFill>
                <a:latin typeface="Arial MT"/>
                <a:cs typeface="Arial MT"/>
              </a:rPr>
              <a:t>serts</a:t>
            </a:r>
            <a:endParaRPr sz="2400">
              <a:latin typeface="Arial MT"/>
              <a:cs typeface="Arial MT"/>
            </a:endParaRPr>
          </a:p>
        </p:txBody>
      </p:sp>
      <p:sp>
        <p:nvSpPr>
          <p:cNvPr id="9" name="object 9"/>
          <p:cNvSpPr txBox="1"/>
          <p:nvPr/>
        </p:nvSpPr>
        <p:spPr>
          <a:xfrm>
            <a:off x="1137919" y="6090310"/>
            <a:ext cx="768985" cy="38163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FFFF"/>
                </a:solidFill>
                <a:latin typeface="Arial MT"/>
                <a:cs typeface="Arial MT"/>
              </a:rPr>
              <a:t>F</a:t>
            </a:r>
            <a:r>
              <a:rPr sz="2400" spc="-10" dirty="0">
                <a:solidFill>
                  <a:srgbClr val="FFFFFF"/>
                </a:solidFill>
                <a:latin typeface="Arial MT"/>
                <a:cs typeface="Arial MT"/>
              </a:rPr>
              <a:t>l</a:t>
            </a:r>
            <a:r>
              <a:rPr sz="2400" spc="-5" dirty="0">
                <a:solidFill>
                  <a:srgbClr val="FFFFFF"/>
                </a:solidFill>
                <a:latin typeface="Arial MT"/>
                <a:cs typeface="Arial MT"/>
              </a:rPr>
              <a:t>i</a:t>
            </a:r>
            <a:r>
              <a:rPr sz="2400" spc="-15" dirty="0">
                <a:solidFill>
                  <a:srgbClr val="FFFFFF"/>
                </a:solidFill>
                <a:latin typeface="Arial MT"/>
                <a:cs typeface="Arial MT"/>
              </a:rPr>
              <a:t>g</a:t>
            </a:r>
            <a:r>
              <a:rPr sz="2400" dirty="0">
                <a:solidFill>
                  <a:srgbClr val="FFFFFF"/>
                </a:solidFill>
                <a:latin typeface="Arial MT"/>
                <a:cs typeface="Arial MT"/>
              </a:rPr>
              <a:t>ht</a:t>
            </a:r>
            <a:endParaRPr sz="2400">
              <a:latin typeface="Arial MT"/>
              <a:cs typeface="Arial MT"/>
            </a:endParaRPr>
          </a:p>
        </p:txBody>
      </p:sp>
      <p:sp>
        <p:nvSpPr>
          <p:cNvPr id="10" name="object 10"/>
          <p:cNvSpPr txBox="1"/>
          <p:nvPr/>
        </p:nvSpPr>
        <p:spPr>
          <a:xfrm>
            <a:off x="3326129" y="4522470"/>
            <a:ext cx="1452880" cy="1984375"/>
          </a:xfrm>
          <a:prstGeom prst="rect">
            <a:avLst/>
          </a:prstGeom>
        </p:spPr>
        <p:txBody>
          <a:bodyPr vert="horz" wrap="square" lIns="0" tIns="12700" rIns="0" bIns="0" rtlCol="0">
            <a:spAutoFit/>
          </a:bodyPr>
          <a:lstStyle/>
          <a:p>
            <a:pPr marL="17780" marR="5080">
              <a:lnSpc>
                <a:spcPct val="100000"/>
              </a:lnSpc>
              <a:spcBef>
                <a:spcPts val="100"/>
              </a:spcBef>
            </a:pPr>
            <a:r>
              <a:rPr sz="2400" dirty="0">
                <a:solidFill>
                  <a:srgbClr val="FFFFFF"/>
                </a:solidFill>
                <a:latin typeface="Arial MT"/>
                <a:cs typeface="Arial MT"/>
              </a:rPr>
              <a:t>Stores, </a:t>
            </a:r>
            <a:r>
              <a:rPr sz="2400" spc="5" dirty="0">
                <a:solidFill>
                  <a:srgbClr val="FFFFFF"/>
                </a:solidFill>
                <a:latin typeface="Arial MT"/>
                <a:cs typeface="Arial MT"/>
              </a:rPr>
              <a:t> </a:t>
            </a:r>
            <a:r>
              <a:rPr sz="2400" dirty="0">
                <a:solidFill>
                  <a:srgbClr val="FFFFFF"/>
                </a:solidFill>
                <a:latin typeface="Arial MT"/>
                <a:cs typeface="Arial MT"/>
              </a:rPr>
              <a:t>Pro</a:t>
            </a:r>
            <a:r>
              <a:rPr sz="2400" spc="-10" dirty="0">
                <a:solidFill>
                  <a:srgbClr val="FFFFFF"/>
                </a:solidFill>
                <a:latin typeface="Arial MT"/>
                <a:cs typeface="Arial MT"/>
              </a:rPr>
              <a:t>c</a:t>
            </a:r>
            <a:r>
              <a:rPr sz="2400" dirty="0">
                <a:solidFill>
                  <a:srgbClr val="FFFFFF"/>
                </a:solidFill>
                <a:latin typeface="Arial MT"/>
                <a:cs typeface="Arial MT"/>
              </a:rPr>
              <a:t>ess</a:t>
            </a:r>
            <a:r>
              <a:rPr sz="2400" spc="-10" dirty="0">
                <a:solidFill>
                  <a:srgbClr val="FFFFFF"/>
                </a:solidFill>
                <a:latin typeface="Arial MT"/>
                <a:cs typeface="Arial MT"/>
              </a:rPr>
              <a:t>e</a:t>
            </a:r>
            <a:r>
              <a:rPr sz="2400" dirty="0">
                <a:solidFill>
                  <a:srgbClr val="FFFFFF"/>
                </a:solidFill>
                <a:latin typeface="Arial MT"/>
                <a:cs typeface="Arial MT"/>
              </a:rPr>
              <a:t>s  </a:t>
            </a:r>
            <a:r>
              <a:rPr sz="2400" spc="-10" dirty="0">
                <a:solidFill>
                  <a:srgbClr val="FFFFFF"/>
                </a:solidFill>
                <a:latin typeface="Arial MT"/>
                <a:cs typeface="Arial MT"/>
              </a:rPr>
              <a:t>and </a:t>
            </a:r>
            <a:r>
              <a:rPr sz="2400" spc="-5" dirty="0">
                <a:solidFill>
                  <a:srgbClr val="FFFFFF"/>
                </a:solidFill>
                <a:latin typeface="Arial MT"/>
                <a:cs typeface="Arial MT"/>
              </a:rPr>
              <a:t> Analyzes</a:t>
            </a:r>
            <a:endParaRPr sz="2400">
              <a:latin typeface="Arial MT"/>
              <a:cs typeface="Arial MT"/>
            </a:endParaRPr>
          </a:p>
          <a:p>
            <a:pPr marL="12700">
              <a:lnSpc>
                <a:spcPct val="100000"/>
              </a:lnSpc>
              <a:spcBef>
                <a:spcPts val="975"/>
              </a:spcBef>
            </a:pPr>
            <a:r>
              <a:rPr sz="2400" spc="-5" dirty="0">
                <a:solidFill>
                  <a:srgbClr val="FFFFFF"/>
                </a:solidFill>
                <a:latin typeface="Arial MT"/>
                <a:cs typeface="Arial MT"/>
              </a:rPr>
              <a:t>generates</a:t>
            </a:r>
            <a:endParaRPr sz="2400">
              <a:latin typeface="Arial MT"/>
              <a:cs typeface="Arial MT"/>
            </a:endParaRPr>
          </a:p>
        </p:txBody>
      </p:sp>
      <p:sp>
        <p:nvSpPr>
          <p:cNvPr id="11" name="object 11"/>
          <p:cNvSpPr txBox="1"/>
          <p:nvPr/>
        </p:nvSpPr>
        <p:spPr>
          <a:xfrm>
            <a:off x="5321934" y="5911392"/>
            <a:ext cx="3012440" cy="751205"/>
          </a:xfrm>
          <a:prstGeom prst="rect">
            <a:avLst/>
          </a:prstGeom>
        </p:spPr>
        <p:txBody>
          <a:bodyPr vert="horz" wrap="square" lIns="0" tIns="12700" rIns="0" bIns="0" rtlCol="0">
            <a:spAutoFit/>
          </a:bodyPr>
          <a:lstStyle/>
          <a:p>
            <a:pPr marL="12700" marR="5080" indent="63500">
              <a:lnSpc>
                <a:spcPct val="100000"/>
              </a:lnSpc>
              <a:spcBef>
                <a:spcPts val="100"/>
              </a:spcBef>
            </a:pPr>
            <a:r>
              <a:rPr sz="2400" spc="-5" dirty="0">
                <a:solidFill>
                  <a:srgbClr val="FFFFFF"/>
                </a:solidFill>
                <a:latin typeface="Arial MT"/>
                <a:cs typeface="Arial MT"/>
              </a:rPr>
              <a:t>240</a:t>
            </a:r>
            <a:r>
              <a:rPr sz="2400" spc="-55" dirty="0">
                <a:solidFill>
                  <a:srgbClr val="FFFFFF"/>
                </a:solidFill>
                <a:latin typeface="Arial MT"/>
                <a:cs typeface="Arial MT"/>
              </a:rPr>
              <a:t> </a:t>
            </a:r>
            <a:r>
              <a:rPr sz="2400" dirty="0">
                <a:solidFill>
                  <a:srgbClr val="FFFFFF"/>
                </a:solidFill>
                <a:latin typeface="Arial MT"/>
                <a:cs typeface="Arial MT"/>
              </a:rPr>
              <a:t>TB</a:t>
            </a:r>
            <a:r>
              <a:rPr sz="2400" spc="-25" dirty="0">
                <a:solidFill>
                  <a:srgbClr val="FFFFFF"/>
                </a:solidFill>
                <a:latin typeface="Arial MT"/>
                <a:cs typeface="Arial MT"/>
              </a:rPr>
              <a:t> </a:t>
            </a:r>
            <a:r>
              <a:rPr sz="2400" spc="-5" dirty="0">
                <a:solidFill>
                  <a:srgbClr val="FFFFFF"/>
                </a:solidFill>
                <a:latin typeface="Arial MT"/>
                <a:cs typeface="Arial MT"/>
              </a:rPr>
              <a:t>data</a:t>
            </a:r>
            <a:r>
              <a:rPr sz="2400" spc="-10" dirty="0">
                <a:solidFill>
                  <a:srgbClr val="FFFFFF"/>
                </a:solidFill>
                <a:latin typeface="Arial MT"/>
                <a:cs typeface="Arial MT"/>
              </a:rPr>
              <a:t> </a:t>
            </a:r>
            <a:r>
              <a:rPr sz="2400" dirty="0">
                <a:solidFill>
                  <a:srgbClr val="FFFFFF"/>
                </a:solidFill>
                <a:latin typeface="Arial MT"/>
                <a:cs typeface="Arial MT"/>
              </a:rPr>
              <a:t>for</a:t>
            </a:r>
            <a:r>
              <a:rPr sz="2400" spc="-30" dirty="0">
                <a:solidFill>
                  <a:srgbClr val="FFFFFF"/>
                </a:solidFill>
                <a:latin typeface="Arial MT"/>
                <a:cs typeface="Arial MT"/>
              </a:rPr>
              <a:t> </a:t>
            </a:r>
            <a:r>
              <a:rPr sz="2400" spc="-5" dirty="0">
                <a:solidFill>
                  <a:srgbClr val="FFFFFF"/>
                </a:solidFill>
                <a:latin typeface="Arial MT"/>
                <a:cs typeface="Arial MT"/>
              </a:rPr>
              <a:t>every </a:t>
            </a:r>
            <a:r>
              <a:rPr sz="2400" spc="-650" dirty="0">
                <a:solidFill>
                  <a:srgbClr val="FFFFFF"/>
                </a:solidFill>
                <a:latin typeface="Arial MT"/>
                <a:cs typeface="Arial MT"/>
              </a:rPr>
              <a:t> </a:t>
            </a:r>
            <a:r>
              <a:rPr sz="2400" spc="-5" dirty="0">
                <a:solidFill>
                  <a:srgbClr val="FFFFFF"/>
                </a:solidFill>
                <a:latin typeface="Arial MT"/>
                <a:cs typeface="Arial MT"/>
              </a:rPr>
              <a:t>6-8</a:t>
            </a:r>
            <a:r>
              <a:rPr sz="2400" spc="-10" dirty="0">
                <a:solidFill>
                  <a:srgbClr val="FFFFFF"/>
                </a:solidFill>
                <a:latin typeface="Arial MT"/>
                <a:cs typeface="Arial MT"/>
              </a:rPr>
              <a:t> </a:t>
            </a:r>
            <a:r>
              <a:rPr sz="2400" spc="-5" dirty="0">
                <a:solidFill>
                  <a:srgbClr val="FFFFFF"/>
                </a:solidFill>
                <a:latin typeface="Arial MT"/>
                <a:cs typeface="Arial MT"/>
              </a:rPr>
              <a:t>hours </a:t>
            </a:r>
            <a:r>
              <a:rPr sz="2400" dirty="0">
                <a:solidFill>
                  <a:srgbClr val="FFFFFF"/>
                </a:solidFill>
                <a:latin typeface="Arial MT"/>
                <a:cs typeface="Arial MT"/>
              </a:rPr>
              <a:t>of </a:t>
            </a:r>
            <a:r>
              <a:rPr sz="2400" spc="-5" dirty="0">
                <a:solidFill>
                  <a:srgbClr val="FFFFFF"/>
                </a:solidFill>
                <a:latin typeface="Arial MT"/>
                <a:cs typeface="Arial MT"/>
              </a:rPr>
              <a:t>flight</a:t>
            </a:r>
            <a:endParaRPr sz="2400">
              <a:latin typeface="Arial MT"/>
              <a:cs typeface="Arial MT"/>
            </a:endParaRPr>
          </a:p>
        </p:txBody>
      </p:sp>
      <p:pic>
        <p:nvPicPr>
          <p:cNvPr id="12" name="object 12"/>
          <p:cNvPicPr/>
          <p:nvPr/>
        </p:nvPicPr>
        <p:blipFill>
          <a:blip r:embed="rId1" cstate="print"/>
          <a:stretch>
            <a:fillRect/>
          </a:stretch>
        </p:blipFill>
        <p:spPr>
          <a:xfrm>
            <a:off x="11258931" y="6487617"/>
            <a:ext cx="70612" cy="107683"/>
          </a:xfrm>
          <a:prstGeom prst="rect">
            <a:avLst/>
          </a:prstGeom>
        </p:spPr>
      </p:pic>
      <p:sp>
        <p:nvSpPr>
          <p:cNvPr id="16" name="Footer Placeholder 15"/>
          <p:cNvSpPr>
            <a:spLocks noGrp="1"/>
          </p:cNvSpPr>
          <p:nvPr>
            <p:ph type="ftr" sz="quarter" idx="5"/>
          </p:nvPr>
        </p:nvSpPr>
        <p:spPr/>
        <p:txBody>
          <a:bodyPr/>
          <a:p>
            <a:r>
              <a:t>Prepared by Dr G Vanitha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257914" y="6485763"/>
            <a:ext cx="71881" cy="111391"/>
          </a:xfrm>
          <a:prstGeom prst="rect">
            <a:avLst/>
          </a:prstGeom>
        </p:spPr>
      </p:pic>
      <p:sp>
        <p:nvSpPr>
          <p:cNvPr id="3" name="object 3"/>
          <p:cNvSpPr txBox="1">
            <a:spLocks noGrp="1"/>
          </p:cNvSpPr>
          <p:nvPr>
            <p:ph type="title"/>
          </p:nvPr>
        </p:nvSpPr>
        <p:spPr>
          <a:xfrm>
            <a:off x="1065529" y="533653"/>
            <a:ext cx="10510520" cy="690245"/>
          </a:xfrm>
          <a:prstGeom prst="rect">
            <a:avLst/>
          </a:prstGeom>
        </p:spPr>
        <p:txBody>
          <a:bodyPr vert="horz" wrap="square" lIns="0" tIns="13335" rIns="0" bIns="0" rtlCol="0">
            <a:spAutoFit/>
          </a:bodyPr>
          <a:lstStyle/>
          <a:p>
            <a:pPr marL="12700">
              <a:lnSpc>
                <a:spcPct val="100000"/>
              </a:lnSpc>
              <a:spcBef>
                <a:spcPts val="105"/>
              </a:spcBef>
            </a:pPr>
            <a:r>
              <a:rPr spc="-20" dirty="0"/>
              <a:t>Variety</a:t>
            </a:r>
            <a:endParaRPr spc="-20" dirty="0"/>
          </a:p>
        </p:txBody>
      </p:sp>
      <p:pic>
        <p:nvPicPr>
          <p:cNvPr id="4" name="object 4"/>
          <p:cNvPicPr/>
          <p:nvPr/>
        </p:nvPicPr>
        <p:blipFill>
          <a:blip r:embed="rId2" cstate="print"/>
          <a:stretch>
            <a:fillRect/>
          </a:stretch>
        </p:blipFill>
        <p:spPr>
          <a:xfrm>
            <a:off x="1065250" y="4652517"/>
            <a:ext cx="2308377" cy="333248"/>
          </a:xfrm>
          <a:prstGeom prst="rect">
            <a:avLst/>
          </a:prstGeom>
        </p:spPr>
      </p:pic>
      <p:sp>
        <p:nvSpPr>
          <p:cNvPr id="5" name="object 5"/>
          <p:cNvSpPr txBox="1"/>
          <p:nvPr/>
        </p:nvSpPr>
        <p:spPr>
          <a:xfrm>
            <a:off x="1212596" y="4980127"/>
            <a:ext cx="2228215" cy="1604010"/>
          </a:xfrm>
          <a:prstGeom prst="rect">
            <a:avLst/>
          </a:prstGeom>
        </p:spPr>
        <p:txBody>
          <a:bodyPr vert="horz" wrap="square" lIns="0" tIns="166370" rIns="0" bIns="0" rtlCol="0">
            <a:spAutoFit/>
          </a:bodyPr>
          <a:lstStyle/>
          <a:p>
            <a:pPr marL="12700">
              <a:lnSpc>
                <a:spcPct val="100000"/>
              </a:lnSpc>
              <a:spcBef>
                <a:spcPts val="1310"/>
              </a:spcBef>
            </a:pPr>
            <a:r>
              <a:rPr sz="2400" spc="-5" dirty="0">
                <a:solidFill>
                  <a:srgbClr val="FFFFFF"/>
                </a:solidFill>
                <a:latin typeface="Arial MT"/>
                <a:cs typeface="Arial MT"/>
              </a:rPr>
              <a:t>Structured</a:t>
            </a:r>
            <a:endParaRPr sz="2400">
              <a:latin typeface="Arial MT"/>
              <a:cs typeface="Arial MT"/>
            </a:endParaRPr>
          </a:p>
          <a:p>
            <a:pPr marL="12700" marR="5080">
              <a:lnSpc>
                <a:spcPts val="4100"/>
              </a:lnSpc>
              <a:spcBef>
                <a:spcPts val="135"/>
              </a:spcBef>
            </a:pPr>
            <a:r>
              <a:rPr sz="2400" spc="-5" dirty="0">
                <a:solidFill>
                  <a:srgbClr val="FFFFFF"/>
                </a:solidFill>
                <a:latin typeface="Arial MT"/>
                <a:cs typeface="Arial MT"/>
              </a:rPr>
              <a:t>S</a:t>
            </a:r>
            <a:r>
              <a:rPr sz="2400" spc="-15" dirty="0">
                <a:solidFill>
                  <a:srgbClr val="FFFFFF"/>
                </a:solidFill>
                <a:latin typeface="Arial MT"/>
                <a:cs typeface="Arial MT"/>
              </a:rPr>
              <a:t>e</a:t>
            </a:r>
            <a:r>
              <a:rPr sz="2400" spc="-5" dirty="0">
                <a:solidFill>
                  <a:srgbClr val="FFFFFF"/>
                </a:solidFill>
                <a:latin typeface="Arial MT"/>
                <a:cs typeface="Arial MT"/>
              </a:rPr>
              <a:t>mi-</a:t>
            </a:r>
            <a:r>
              <a:rPr sz="2400" dirty="0">
                <a:solidFill>
                  <a:srgbClr val="FFFFFF"/>
                </a:solidFill>
                <a:latin typeface="Arial MT"/>
                <a:cs typeface="Arial MT"/>
              </a:rPr>
              <a:t>Struct</a:t>
            </a:r>
            <a:r>
              <a:rPr sz="2400" spc="-5" dirty="0">
                <a:solidFill>
                  <a:srgbClr val="FFFFFF"/>
                </a:solidFill>
                <a:latin typeface="Arial MT"/>
                <a:cs typeface="Arial MT"/>
              </a:rPr>
              <a:t>ured  </a:t>
            </a:r>
            <a:r>
              <a:rPr sz="2400" spc="-5" dirty="0">
                <a:solidFill>
                  <a:srgbClr val="FFFFFF"/>
                </a:solidFill>
                <a:latin typeface="Arial MT"/>
                <a:cs typeface="Arial MT"/>
              </a:rPr>
              <a:t>Unstructured</a:t>
            </a:r>
            <a:endParaRPr sz="2400">
              <a:latin typeface="Arial MT"/>
              <a:cs typeface="Arial MT"/>
            </a:endParaRPr>
          </a:p>
        </p:txBody>
      </p:sp>
      <p:sp>
        <p:nvSpPr>
          <p:cNvPr id="6" name="object 6"/>
          <p:cNvSpPr/>
          <p:nvPr/>
        </p:nvSpPr>
        <p:spPr>
          <a:xfrm>
            <a:off x="6354445" y="2352675"/>
            <a:ext cx="898525" cy="1842770"/>
          </a:xfrm>
          <a:custGeom>
            <a:avLst/>
            <a:gdLst/>
            <a:ahLst/>
            <a:cxnLst/>
            <a:rect l="l" t="t" r="r" b="b"/>
            <a:pathLst>
              <a:path w="898525" h="1842770">
                <a:moveTo>
                  <a:pt x="0" y="0"/>
                </a:moveTo>
                <a:lnTo>
                  <a:pt x="72883" y="980"/>
                </a:lnTo>
                <a:lnTo>
                  <a:pt x="142022" y="3818"/>
                </a:lnTo>
                <a:lnTo>
                  <a:pt x="206492" y="8359"/>
                </a:lnTo>
                <a:lnTo>
                  <a:pt x="265367" y="14451"/>
                </a:lnTo>
                <a:lnTo>
                  <a:pt x="317722" y="21939"/>
                </a:lnTo>
                <a:lnTo>
                  <a:pt x="362632" y="30668"/>
                </a:lnTo>
                <a:lnTo>
                  <a:pt x="426419" y="51238"/>
                </a:lnTo>
                <a:lnTo>
                  <a:pt x="449325" y="74929"/>
                </a:lnTo>
                <a:lnTo>
                  <a:pt x="449325" y="846327"/>
                </a:lnTo>
                <a:lnTo>
                  <a:pt x="455203" y="858486"/>
                </a:lnTo>
                <a:lnTo>
                  <a:pt x="499451" y="880771"/>
                </a:lnTo>
                <a:lnTo>
                  <a:pt x="580866" y="899318"/>
                </a:lnTo>
                <a:lnTo>
                  <a:pt x="633202" y="906806"/>
                </a:lnTo>
                <a:lnTo>
                  <a:pt x="692060" y="912898"/>
                </a:lnTo>
                <a:lnTo>
                  <a:pt x="756515" y="917439"/>
                </a:lnTo>
                <a:lnTo>
                  <a:pt x="825645" y="920277"/>
                </a:lnTo>
                <a:lnTo>
                  <a:pt x="898525" y="921258"/>
                </a:lnTo>
                <a:lnTo>
                  <a:pt x="825645" y="922238"/>
                </a:lnTo>
                <a:lnTo>
                  <a:pt x="756515" y="925075"/>
                </a:lnTo>
                <a:lnTo>
                  <a:pt x="692060" y="929614"/>
                </a:lnTo>
                <a:lnTo>
                  <a:pt x="633202" y="935701"/>
                </a:lnTo>
                <a:lnTo>
                  <a:pt x="580866" y="943181"/>
                </a:lnTo>
                <a:lnTo>
                  <a:pt x="535974" y="951899"/>
                </a:lnTo>
                <a:lnTo>
                  <a:pt x="472219" y="972431"/>
                </a:lnTo>
                <a:lnTo>
                  <a:pt x="449325" y="996061"/>
                </a:lnTo>
                <a:lnTo>
                  <a:pt x="449325" y="1767586"/>
                </a:lnTo>
                <a:lnTo>
                  <a:pt x="443445" y="1779741"/>
                </a:lnTo>
                <a:lnTo>
                  <a:pt x="399173" y="1802001"/>
                </a:lnTo>
                <a:lnTo>
                  <a:pt x="317722" y="1820513"/>
                </a:lnTo>
                <a:lnTo>
                  <a:pt x="265367" y="1827982"/>
                </a:lnTo>
                <a:lnTo>
                  <a:pt x="206492" y="1834056"/>
                </a:lnTo>
                <a:lnTo>
                  <a:pt x="142022" y="1838584"/>
                </a:lnTo>
                <a:lnTo>
                  <a:pt x="72883" y="1841412"/>
                </a:lnTo>
                <a:lnTo>
                  <a:pt x="0" y="1842389"/>
                </a:lnTo>
              </a:path>
            </a:pathLst>
          </a:custGeom>
          <a:ln w="6350">
            <a:solidFill>
              <a:srgbClr val="C1978D"/>
            </a:solidFill>
          </a:ln>
        </p:spPr>
        <p:txBody>
          <a:bodyPr wrap="square" lIns="0" tIns="0" rIns="0" bIns="0" rtlCol="0"/>
          <a:lstStyle/>
          <a:p/>
        </p:txBody>
      </p:sp>
      <p:sp>
        <p:nvSpPr>
          <p:cNvPr id="7" name="object 7"/>
          <p:cNvSpPr txBox="1"/>
          <p:nvPr/>
        </p:nvSpPr>
        <p:spPr>
          <a:xfrm>
            <a:off x="304800" y="1219200"/>
            <a:ext cx="6147435" cy="3169920"/>
          </a:xfrm>
          <a:prstGeom prst="rect">
            <a:avLst/>
          </a:prstGeom>
        </p:spPr>
        <p:txBody>
          <a:bodyPr vert="horz" wrap="square" lIns="0" tIns="220345" rIns="0" bIns="0" rtlCol="0">
            <a:noAutofit/>
          </a:bodyPr>
          <a:lstStyle/>
          <a:p>
            <a:pPr marL="25400">
              <a:lnSpc>
                <a:spcPct val="100000"/>
              </a:lnSpc>
              <a:spcBef>
                <a:spcPts val="1735"/>
              </a:spcBef>
            </a:pPr>
            <a:r>
              <a:rPr sz="2800" spc="-35" dirty="0">
                <a:solidFill>
                  <a:srgbClr val="FFFF00"/>
                </a:solidFill>
                <a:latin typeface="Arial MT"/>
                <a:cs typeface="Arial MT"/>
              </a:rPr>
              <a:t>Variety</a:t>
            </a:r>
            <a:r>
              <a:rPr sz="2800" spc="-20" dirty="0">
                <a:solidFill>
                  <a:srgbClr val="FFFF00"/>
                </a:solidFill>
                <a:latin typeface="Arial MT"/>
                <a:cs typeface="Arial MT"/>
              </a:rPr>
              <a:t> </a:t>
            </a:r>
            <a:r>
              <a:rPr sz="2800" spc="-5" dirty="0">
                <a:solidFill>
                  <a:srgbClr val="FFFF00"/>
                </a:solidFill>
                <a:latin typeface="Arial MT"/>
                <a:cs typeface="Arial MT"/>
              </a:rPr>
              <a:t>of Sources</a:t>
            </a:r>
            <a:endParaRPr sz="2800">
              <a:latin typeface="Arial MT"/>
              <a:cs typeface="Arial MT"/>
            </a:endParaRPr>
          </a:p>
          <a:p>
            <a:pPr marL="441960">
              <a:lnSpc>
                <a:spcPct val="100000"/>
              </a:lnSpc>
              <a:spcBef>
                <a:spcPts val="1415"/>
              </a:spcBef>
              <a:tabLst>
                <a:tab pos="1730375" algn="l"/>
                <a:tab pos="2083435" algn="l"/>
              </a:tabLst>
            </a:pPr>
            <a:r>
              <a:rPr sz="2400" spc="-5" dirty="0">
                <a:solidFill>
                  <a:srgbClr val="FFFFFF"/>
                </a:solidFill>
                <a:latin typeface="Arial MT"/>
                <a:cs typeface="Arial MT"/>
              </a:rPr>
              <a:t>People	</a:t>
            </a:r>
            <a:r>
              <a:rPr sz="2400" dirty="0">
                <a:solidFill>
                  <a:srgbClr val="FFFFFF"/>
                </a:solidFill>
                <a:latin typeface="Arial MT"/>
                <a:cs typeface="Arial MT"/>
              </a:rPr>
              <a:t>-	</a:t>
            </a:r>
            <a:r>
              <a:rPr sz="2400" spc="-5" dirty="0">
                <a:solidFill>
                  <a:srgbClr val="FFFFFF"/>
                </a:solidFill>
                <a:latin typeface="Arial MT"/>
                <a:cs typeface="Arial MT"/>
              </a:rPr>
              <a:t>Using</a:t>
            </a:r>
            <a:r>
              <a:rPr sz="2400" spc="5" dirty="0">
                <a:solidFill>
                  <a:srgbClr val="FFFFFF"/>
                </a:solidFill>
                <a:latin typeface="Arial MT"/>
                <a:cs typeface="Arial MT"/>
              </a:rPr>
              <a:t> </a:t>
            </a:r>
            <a:r>
              <a:rPr sz="2400" spc="-5" dirty="0">
                <a:solidFill>
                  <a:srgbClr val="FFFFFF"/>
                </a:solidFill>
                <a:latin typeface="Arial MT"/>
                <a:cs typeface="Arial MT"/>
              </a:rPr>
              <a:t>Mobile</a:t>
            </a:r>
            <a:r>
              <a:rPr sz="2400" dirty="0">
                <a:solidFill>
                  <a:srgbClr val="FFFFFF"/>
                </a:solidFill>
                <a:latin typeface="Arial MT"/>
                <a:cs typeface="Arial MT"/>
              </a:rPr>
              <a:t> </a:t>
            </a:r>
            <a:r>
              <a:rPr sz="2400" spc="-5" dirty="0">
                <a:solidFill>
                  <a:srgbClr val="FFFFFF"/>
                </a:solidFill>
                <a:latin typeface="Arial MT"/>
                <a:cs typeface="Arial MT"/>
              </a:rPr>
              <a:t>devices</a:t>
            </a:r>
            <a:endParaRPr sz="2400">
              <a:latin typeface="Arial MT"/>
              <a:cs typeface="Arial MT"/>
            </a:endParaRPr>
          </a:p>
          <a:p>
            <a:pPr marL="441960">
              <a:lnSpc>
                <a:spcPct val="100000"/>
              </a:lnSpc>
              <a:spcBef>
                <a:spcPts val="1195"/>
              </a:spcBef>
              <a:tabLst>
                <a:tab pos="2103755" algn="l"/>
              </a:tabLst>
            </a:pPr>
            <a:r>
              <a:rPr sz="2400" spc="-5" dirty="0">
                <a:solidFill>
                  <a:srgbClr val="FFFFFF"/>
                </a:solidFill>
                <a:latin typeface="Arial MT"/>
                <a:cs typeface="Arial MT"/>
              </a:rPr>
              <a:t>Machines</a:t>
            </a:r>
            <a:r>
              <a:rPr sz="2400" spc="25" dirty="0">
                <a:solidFill>
                  <a:srgbClr val="FFFFFF"/>
                </a:solidFill>
                <a:latin typeface="Arial MT"/>
                <a:cs typeface="Arial MT"/>
              </a:rPr>
              <a:t> </a:t>
            </a:r>
            <a:r>
              <a:rPr sz="2400" dirty="0">
                <a:solidFill>
                  <a:srgbClr val="FFFFFF"/>
                </a:solidFill>
                <a:latin typeface="Arial MT"/>
                <a:cs typeface="Arial MT"/>
              </a:rPr>
              <a:t>-	</a:t>
            </a:r>
            <a:r>
              <a:rPr sz="2400" spc="-5" dirty="0">
                <a:solidFill>
                  <a:srgbClr val="FFFFFF"/>
                </a:solidFill>
                <a:latin typeface="Arial MT"/>
                <a:cs typeface="Arial MT"/>
              </a:rPr>
              <a:t>Sensors</a:t>
            </a:r>
            <a:r>
              <a:rPr sz="2400" spc="-20" dirty="0">
                <a:solidFill>
                  <a:srgbClr val="FFFFFF"/>
                </a:solidFill>
                <a:latin typeface="Arial MT"/>
                <a:cs typeface="Arial MT"/>
              </a:rPr>
              <a:t> </a:t>
            </a:r>
            <a:r>
              <a:rPr sz="2400" dirty="0">
                <a:solidFill>
                  <a:srgbClr val="FFFFFF"/>
                </a:solidFill>
                <a:latin typeface="Arial MT"/>
                <a:cs typeface="Arial MT"/>
              </a:rPr>
              <a:t>/</a:t>
            </a:r>
            <a:r>
              <a:rPr sz="2400" spc="-20" dirty="0">
                <a:solidFill>
                  <a:srgbClr val="FFFFFF"/>
                </a:solidFill>
                <a:latin typeface="Arial MT"/>
                <a:cs typeface="Arial MT"/>
              </a:rPr>
              <a:t> </a:t>
            </a:r>
            <a:r>
              <a:rPr sz="2400" dirty="0">
                <a:solidFill>
                  <a:srgbClr val="FFFFFF"/>
                </a:solidFill>
                <a:latin typeface="Arial MT"/>
                <a:cs typeface="Arial MT"/>
              </a:rPr>
              <a:t>IOT</a:t>
            </a:r>
            <a:endParaRPr sz="2400">
              <a:latin typeface="Arial MT"/>
              <a:cs typeface="Arial MT"/>
            </a:endParaRPr>
          </a:p>
          <a:p>
            <a:pPr marL="441960" marR="43180">
              <a:lnSpc>
                <a:spcPct val="100000"/>
              </a:lnSpc>
              <a:spcBef>
                <a:spcPts val="970"/>
              </a:spcBef>
              <a:tabLst>
                <a:tab pos="1866900" algn="l"/>
                <a:tab pos="2578735" algn="l"/>
              </a:tabLst>
            </a:pPr>
            <a:r>
              <a:rPr sz="3600" spc="-615" baseline="22000" dirty="0">
                <a:solidFill>
                  <a:srgbClr val="FFFFFF"/>
                </a:solidFill>
                <a:latin typeface="Arial MT"/>
                <a:cs typeface="Arial MT"/>
              </a:rPr>
              <a:t>d</a:t>
            </a:r>
            <a:r>
              <a:rPr sz="2400" spc="-409" dirty="0">
                <a:solidFill>
                  <a:srgbClr val="FFFFFF"/>
                </a:solidFill>
                <a:latin typeface="Arial MT"/>
                <a:cs typeface="Arial MT"/>
              </a:rPr>
              <a:t>O</a:t>
            </a:r>
            <a:r>
              <a:rPr sz="3600" spc="-615" baseline="22000" dirty="0">
                <a:solidFill>
                  <a:srgbClr val="FFFFFF"/>
                </a:solidFill>
                <a:latin typeface="Arial MT"/>
                <a:cs typeface="Arial MT"/>
              </a:rPr>
              <a:t>e</a:t>
            </a:r>
            <a:r>
              <a:rPr sz="2400" spc="-409" dirty="0">
                <a:solidFill>
                  <a:srgbClr val="FFFFFF"/>
                </a:solidFill>
                <a:latin typeface="Arial MT"/>
                <a:cs typeface="Arial MT"/>
              </a:rPr>
              <a:t>r</a:t>
            </a:r>
            <a:r>
              <a:rPr sz="3600" spc="-615" baseline="22000" dirty="0">
                <a:solidFill>
                  <a:srgbClr val="FFFFFF"/>
                </a:solidFill>
                <a:latin typeface="Arial MT"/>
                <a:cs typeface="Arial MT"/>
              </a:rPr>
              <a:t>v</a:t>
            </a:r>
            <a:r>
              <a:rPr sz="2400" spc="-409" dirty="0">
                <a:solidFill>
                  <a:srgbClr val="FFFFFF"/>
                </a:solidFill>
                <a:latin typeface="Arial MT"/>
                <a:cs typeface="Arial MT"/>
              </a:rPr>
              <a:t>g</a:t>
            </a:r>
            <a:r>
              <a:rPr sz="3600" spc="-615" baseline="22000" dirty="0">
                <a:solidFill>
                  <a:srgbClr val="FFFFFF"/>
                </a:solidFill>
                <a:latin typeface="Arial MT"/>
                <a:cs typeface="Arial MT"/>
              </a:rPr>
              <a:t>i</a:t>
            </a:r>
            <a:r>
              <a:rPr sz="2400" spc="-409" dirty="0">
                <a:solidFill>
                  <a:srgbClr val="FFFFFF"/>
                </a:solidFill>
                <a:latin typeface="Arial MT"/>
                <a:cs typeface="Arial MT"/>
              </a:rPr>
              <a:t>a</a:t>
            </a:r>
            <a:r>
              <a:rPr sz="3600" spc="-615" baseline="22000" dirty="0">
                <a:solidFill>
                  <a:srgbClr val="FFFFFF"/>
                </a:solidFill>
                <a:latin typeface="Arial MT"/>
                <a:cs typeface="Arial MT"/>
              </a:rPr>
              <a:t>c</a:t>
            </a:r>
            <a:r>
              <a:rPr sz="2400" spc="-409" dirty="0">
                <a:solidFill>
                  <a:srgbClr val="FFFFFF"/>
                </a:solidFill>
                <a:latin typeface="Arial MT"/>
                <a:cs typeface="Arial MT"/>
              </a:rPr>
              <a:t>n</a:t>
            </a:r>
            <a:r>
              <a:rPr sz="3600" spc="-615" baseline="22000" dirty="0">
                <a:solidFill>
                  <a:srgbClr val="FFFFFF"/>
                </a:solidFill>
                <a:latin typeface="Arial MT"/>
                <a:cs typeface="Arial MT"/>
              </a:rPr>
              <a:t>e</a:t>
            </a:r>
            <a:r>
              <a:rPr sz="2400" spc="-409" dirty="0">
                <a:solidFill>
                  <a:srgbClr val="FFFFFF"/>
                </a:solidFill>
                <a:latin typeface="Arial MT"/>
                <a:cs typeface="Arial MT"/>
              </a:rPr>
              <a:t>i</a:t>
            </a:r>
            <a:r>
              <a:rPr sz="3600" spc="-615" baseline="22000" dirty="0">
                <a:solidFill>
                  <a:srgbClr val="FFFFFF"/>
                </a:solidFill>
                <a:latin typeface="Arial MT"/>
                <a:cs typeface="Arial MT"/>
              </a:rPr>
              <a:t>s</a:t>
            </a:r>
            <a:r>
              <a:rPr sz="2400" spc="-409" dirty="0">
                <a:solidFill>
                  <a:srgbClr val="FFFFFF"/>
                </a:solidFill>
                <a:latin typeface="Arial MT"/>
                <a:cs typeface="Arial MT"/>
              </a:rPr>
              <a:t>zations	</a:t>
            </a:r>
            <a:r>
              <a:rPr sz="2400" dirty="0">
                <a:solidFill>
                  <a:srgbClr val="FFFFFF"/>
                </a:solidFill>
                <a:latin typeface="Arial MT"/>
                <a:cs typeface="Arial MT"/>
              </a:rPr>
              <a:t>-- </a:t>
            </a:r>
            <a:r>
              <a:rPr sz="2400" spc="-5" dirty="0">
                <a:solidFill>
                  <a:srgbClr val="FFFFFF"/>
                </a:solidFill>
                <a:latin typeface="Arial MT"/>
                <a:cs typeface="Arial MT"/>
              </a:rPr>
              <a:t>Generate data by </a:t>
            </a:r>
            <a:r>
              <a:rPr sz="2400" dirty="0">
                <a:solidFill>
                  <a:srgbClr val="FFFFFF"/>
                </a:solidFill>
                <a:latin typeface="Arial MT"/>
                <a:cs typeface="Arial MT"/>
              </a:rPr>
              <a:t> </a:t>
            </a:r>
            <a:r>
              <a:rPr sz="2400" spc="-5" dirty="0">
                <a:solidFill>
                  <a:srgbClr val="FFFFFF"/>
                </a:solidFill>
                <a:latin typeface="Arial MT"/>
                <a:cs typeface="Arial MT"/>
              </a:rPr>
              <a:t>capturing	</a:t>
            </a:r>
            <a:r>
              <a:rPr sz="2400" dirty="0">
                <a:solidFill>
                  <a:srgbClr val="FFFFFF"/>
                </a:solidFill>
                <a:latin typeface="Arial MT"/>
                <a:cs typeface="Arial MT"/>
              </a:rPr>
              <a:t>the</a:t>
            </a:r>
            <a:r>
              <a:rPr sz="2400" spc="-45" dirty="0">
                <a:solidFill>
                  <a:srgbClr val="FFFFFF"/>
                </a:solidFill>
                <a:latin typeface="Arial MT"/>
                <a:cs typeface="Arial MT"/>
              </a:rPr>
              <a:t> </a:t>
            </a:r>
            <a:r>
              <a:rPr sz="2400" dirty="0">
                <a:solidFill>
                  <a:srgbClr val="FFFFFF"/>
                </a:solidFill>
                <a:latin typeface="Arial MT"/>
                <a:cs typeface="Arial MT"/>
              </a:rPr>
              <a:t>customer</a:t>
            </a:r>
            <a:r>
              <a:rPr sz="2400" spc="-25" dirty="0">
                <a:solidFill>
                  <a:srgbClr val="FFFFFF"/>
                </a:solidFill>
                <a:latin typeface="Arial MT"/>
                <a:cs typeface="Arial MT"/>
              </a:rPr>
              <a:t> </a:t>
            </a:r>
            <a:r>
              <a:rPr sz="2400" spc="-5" dirty="0">
                <a:solidFill>
                  <a:srgbClr val="FFFFFF"/>
                </a:solidFill>
                <a:latin typeface="Arial MT"/>
                <a:cs typeface="Arial MT"/>
              </a:rPr>
              <a:t>transactions</a:t>
            </a:r>
            <a:endParaRPr sz="2400">
              <a:latin typeface="Arial MT"/>
              <a:cs typeface="Arial MT"/>
            </a:endParaRPr>
          </a:p>
        </p:txBody>
      </p:sp>
      <p:sp>
        <p:nvSpPr>
          <p:cNvPr id="8" name="object 8"/>
          <p:cNvSpPr txBox="1"/>
          <p:nvPr/>
        </p:nvSpPr>
        <p:spPr>
          <a:xfrm>
            <a:off x="7162800" y="1981200"/>
            <a:ext cx="5151755" cy="2411095"/>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00"/>
                </a:solidFill>
                <a:latin typeface="Arial MT"/>
                <a:cs typeface="Arial MT"/>
              </a:rPr>
              <a:t>Ubiquitous</a:t>
            </a:r>
            <a:r>
              <a:rPr sz="2800" spc="10" dirty="0">
                <a:solidFill>
                  <a:srgbClr val="FFFF00"/>
                </a:solidFill>
                <a:latin typeface="Arial MT"/>
                <a:cs typeface="Arial MT"/>
              </a:rPr>
              <a:t> </a:t>
            </a:r>
            <a:r>
              <a:rPr sz="2800" spc="-5" dirty="0">
                <a:solidFill>
                  <a:srgbClr val="FFFF00"/>
                </a:solidFill>
                <a:latin typeface="Arial MT"/>
                <a:cs typeface="Arial MT"/>
              </a:rPr>
              <a:t>Computing</a:t>
            </a:r>
            <a:endParaRPr sz="2800">
              <a:latin typeface="Arial MT"/>
              <a:cs typeface="Arial MT"/>
            </a:endParaRPr>
          </a:p>
          <a:p>
            <a:pPr>
              <a:lnSpc>
                <a:spcPct val="100000"/>
              </a:lnSpc>
              <a:spcBef>
                <a:spcPts val="50"/>
              </a:spcBef>
            </a:pPr>
            <a:endParaRPr sz="3150">
              <a:latin typeface="Arial MT"/>
              <a:cs typeface="Arial MT"/>
            </a:endParaRPr>
          </a:p>
          <a:p>
            <a:pPr marL="1026795" marR="5080">
              <a:lnSpc>
                <a:spcPct val="100000"/>
              </a:lnSpc>
            </a:pPr>
            <a:r>
              <a:rPr sz="2400" spc="-5" dirty="0">
                <a:solidFill>
                  <a:srgbClr val="FFFFFF"/>
                </a:solidFill>
                <a:latin typeface="Arial MT"/>
                <a:cs typeface="Arial MT"/>
              </a:rPr>
              <a:t>The</a:t>
            </a:r>
            <a:r>
              <a:rPr sz="2400" spc="-15" dirty="0">
                <a:solidFill>
                  <a:srgbClr val="FFFFFF"/>
                </a:solidFill>
                <a:latin typeface="Arial MT"/>
                <a:cs typeface="Arial MT"/>
              </a:rPr>
              <a:t> </a:t>
            </a:r>
            <a:r>
              <a:rPr sz="2400" spc="-5" dirty="0">
                <a:solidFill>
                  <a:srgbClr val="FFFFFF"/>
                </a:solidFill>
                <a:latin typeface="Arial MT"/>
                <a:cs typeface="Arial MT"/>
              </a:rPr>
              <a:t>ability</a:t>
            </a:r>
            <a:r>
              <a:rPr sz="2400" spc="25" dirty="0">
                <a:solidFill>
                  <a:srgbClr val="FFFFFF"/>
                </a:solidFill>
                <a:latin typeface="Arial MT"/>
                <a:cs typeface="Arial MT"/>
              </a:rPr>
              <a:t> </a:t>
            </a:r>
            <a:r>
              <a:rPr sz="2400" dirty="0">
                <a:solidFill>
                  <a:srgbClr val="FFFFFF"/>
                </a:solidFill>
                <a:latin typeface="Arial MT"/>
                <a:cs typeface="Arial MT"/>
              </a:rPr>
              <a:t>to </a:t>
            </a:r>
            <a:r>
              <a:rPr sz="2400" spc="5" dirty="0">
                <a:solidFill>
                  <a:srgbClr val="FFFFFF"/>
                </a:solidFill>
                <a:latin typeface="Arial MT"/>
                <a:cs typeface="Arial MT"/>
              </a:rPr>
              <a:t> </a:t>
            </a:r>
            <a:r>
              <a:rPr sz="2400" spc="-5" dirty="0">
                <a:solidFill>
                  <a:srgbClr val="FFFFFF"/>
                </a:solidFill>
                <a:latin typeface="Arial MT"/>
                <a:cs typeface="Arial MT"/>
              </a:rPr>
              <a:t>compute/analyze</a:t>
            </a:r>
            <a:r>
              <a:rPr sz="2400" spc="15" dirty="0">
                <a:solidFill>
                  <a:srgbClr val="FFFFFF"/>
                </a:solidFill>
                <a:latin typeface="Arial MT"/>
                <a:cs typeface="Arial MT"/>
              </a:rPr>
              <a:t> </a:t>
            </a:r>
            <a:r>
              <a:rPr sz="2400" spc="-5" dirty="0">
                <a:solidFill>
                  <a:srgbClr val="FFFFFF"/>
                </a:solidFill>
                <a:latin typeface="Arial MT"/>
                <a:cs typeface="Arial MT"/>
              </a:rPr>
              <a:t>data</a:t>
            </a:r>
            <a:r>
              <a:rPr sz="2400" dirty="0">
                <a:solidFill>
                  <a:srgbClr val="FFFFFF"/>
                </a:solidFill>
                <a:latin typeface="Arial MT"/>
                <a:cs typeface="Arial MT"/>
              </a:rPr>
              <a:t> at</a:t>
            </a:r>
            <a:r>
              <a:rPr sz="2400" spc="-10" dirty="0">
                <a:solidFill>
                  <a:srgbClr val="FFFFFF"/>
                </a:solidFill>
                <a:latin typeface="Arial MT"/>
                <a:cs typeface="Arial MT"/>
              </a:rPr>
              <a:t> </a:t>
            </a:r>
            <a:r>
              <a:rPr sz="2400" spc="-5" dirty="0">
                <a:solidFill>
                  <a:srgbClr val="FFFF00"/>
                </a:solidFill>
                <a:latin typeface="Arial MT"/>
                <a:cs typeface="Arial MT"/>
              </a:rPr>
              <a:t>an</a:t>
            </a:r>
            <a:r>
              <a:rPr lang="en-US" sz="2400" spc="-5" dirty="0">
                <a:solidFill>
                  <a:srgbClr val="FFFF00"/>
                </a:solidFill>
                <a:latin typeface="Arial MT"/>
                <a:cs typeface="Arial MT"/>
              </a:rPr>
              <a:t>y</a:t>
            </a:r>
            <a:r>
              <a:rPr sz="2400" spc="-5" dirty="0">
                <a:solidFill>
                  <a:srgbClr val="FFFF00"/>
                </a:solidFill>
                <a:latin typeface="Arial MT"/>
                <a:cs typeface="Arial MT"/>
              </a:rPr>
              <a:t> </a:t>
            </a:r>
            <a:r>
              <a:rPr sz="2400" spc="-655" dirty="0">
                <a:solidFill>
                  <a:srgbClr val="FFFF00"/>
                </a:solidFill>
                <a:latin typeface="Arial MT"/>
                <a:cs typeface="Arial MT"/>
              </a:rPr>
              <a:t> </a:t>
            </a:r>
            <a:r>
              <a:rPr sz="2400" dirty="0">
                <a:solidFill>
                  <a:srgbClr val="FFFF00"/>
                </a:solidFill>
                <a:latin typeface="Arial MT"/>
                <a:cs typeface="Arial MT"/>
              </a:rPr>
              <a:t>time </a:t>
            </a:r>
            <a:r>
              <a:rPr sz="2400" dirty="0">
                <a:solidFill>
                  <a:srgbClr val="FFFFFF"/>
                </a:solidFill>
                <a:latin typeface="Arial MT"/>
                <a:cs typeface="Arial MT"/>
              </a:rPr>
              <a:t>from </a:t>
            </a:r>
            <a:r>
              <a:rPr sz="2400" spc="-5" dirty="0">
                <a:solidFill>
                  <a:srgbClr val="FFFF00"/>
                </a:solidFill>
                <a:latin typeface="Arial MT"/>
                <a:cs typeface="Arial MT"/>
              </a:rPr>
              <a:t>any where </a:t>
            </a:r>
            <a:r>
              <a:rPr sz="2400" spc="-5" dirty="0">
                <a:solidFill>
                  <a:srgbClr val="FFFFFF"/>
                </a:solidFill>
                <a:latin typeface="Arial MT"/>
                <a:cs typeface="Arial MT"/>
              </a:rPr>
              <a:t>using </a:t>
            </a:r>
            <a:r>
              <a:rPr sz="2400" dirty="0">
                <a:solidFill>
                  <a:srgbClr val="FFFFFF"/>
                </a:solidFill>
                <a:latin typeface="Arial MT"/>
                <a:cs typeface="Arial MT"/>
              </a:rPr>
              <a:t> </a:t>
            </a:r>
            <a:r>
              <a:rPr sz="2400" spc="-5" dirty="0">
                <a:solidFill>
                  <a:srgbClr val="FFFF00"/>
                </a:solidFill>
                <a:latin typeface="Arial MT"/>
                <a:cs typeface="Arial MT"/>
              </a:rPr>
              <a:t>any device</a:t>
            </a:r>
            <a:endParaRPr sz="2400">
              <a:latin typeface="Arial MT"/>
              <a:cs typeface="Arial MT"/>
            </a:endParaRPr>
          </a:p>
        </p:txBody>
      </p:sp>
      <p:sp>
        <p:nvSpPr>
          <p:cNvPr id="12" name="Footer Placeholder 11"/>
          <p:cNvSpPr>
            <a:spLocks noGrp="1"/>
          </p:cNvSpPr>
          <p:nvPr>
            <p:ph type="ftr" sz="quarter" idx="5"/>
          </p:nvPr>
        </p:nvSpPr>
        <p:spPr/>
        <p:txBody>
          <a:bodyPr/>
          <a:p>
            <a:r>
              <a:t>Prepared by Dr G Vanitha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258041" y="6485763"/>
            <a:ext cx="71712" cy="111391"/>
          </a:xfrm>
          <a:prstGeom prst="rect">
            <a:avLst/>
          </a:prstGeom>
        </p:spPr>
      </p:pic>
      <p:sp>
        <p:nvSpPr>
          <p:cNvPr id="3" name="object 3"/>
          <p:cNvSpPr txBox="1">
            <a:spLocks noGrp="1"/>
          </p:cNvSpPr>
          <p:nvPr>
            <p:ph type="title"/>
          </p:nvPr>
        </p:nvSpPr>
        <p:spPr>
          <a:xfrm>
            <a:off x="840739" y="124713"/>
            <a:ext cx="10510520" cy="690245"/>
          </a:xfrm>
          <a:prstGeom prst="rect">
            <a:avLst/>
          </a:prstGeom>
        </p:spPr>
        <p:txBody>
          <a:bodyPr vert="horz" wrap="square" lIns="0" tIns="13335" rIns="0" bIns="0" rtlCol="0">
            <a:spAutoFit/>
          </a:bodyPr>
          <a:lstStyle/>
          <a:p>
            <a:pPr marL="12700">
              <a:lnSpc>
                <a:spcPct val="100000"/>
              </a:lnSpc>
              <a:spcBef>
                <a:spcPts val="105"/>
              </a:spcBef>
            </a:pPr>
            <a:r>
              <a:rPr spc="-20" dirty="0"/>
              <a:t>Value</a:t>
            </a:r>
            <a:endParaRPr spc="-20" dirty="0"/>
          </a:p>
        </p:txBody>
      </p:sp>
      <p:sp>
        <p:nvSpPr>
          <p:cNvPr id="5" name="object 5"/>
          <p:cNvSpPr txBox="1"/>
          <p:nvPr/>
        </p:nvSpPr>
        <p:spPr>
          <a:xfrm>
            <a:off x="840739" y="2330322"/>
            <a:ext cx="9806940" cy="1598295"/>
          </a:xfrm>
          <a:prstGeom prst="rect">
            <a:avLst/>
          </a:prstGeom>
        </p:spPr>
        <p:txBody>
          <a:bodyPr vert="horz" wrap="square" lIns="0" tIns="12700" rIns="0" bIns="0" rtlCol="0">
            <a:spAutoFit/>
          </a:bodyPr>
          <a:lstStyle/>
          <a:p>
            <a:pPr algn="ctr">
              <a:lnSpc>
                <a:spcPct val="100000"/>
              </a:lnSpc>
              <a:spcBef>
                <a:spcPts val="100"/>
              </a:spcBef>
            </a:pPr>
            <a:r>
              <a:rPr sz="2400" spc="-5" dirty="0">
                <a:solidFill>
                  <a:srgbClr val="F1F1F1"/>
                </a:solidFill>
                <a:latin typeface="Arial MT"/>
                <a:cs typeface="Arial MT"/>
              </a:rPr>
              <a:t>Whether</a:t>
            </a:r>
            <a:r>
              <a:rPr sz="2400" spc="15" dirty="0">
                <a:solidFill>
                  <a:srgbClr val="F1F1F1"/>
                </a:solidFill>
                <a:latin typeface="Arial MT"/>
                <a:cs typeface="Arial MT"/>
              </a:rPr>
              <a:t> </a:t>
            </a:r>
            <a:r>
              <a:rPr sz="2400" spc="-5" dirty="0">
                <a:solidFill>
                  <a:srgbClr val="F1F1F1"/>
                </a:solidFill>
                <a:latin typeface="Arial MT"/>
                <a:cs typeface="Arial MT"/>
              </a:rPr>
              <a:t>the</a:t>
            </a:r>
            <a:r>
              <a:rPr sz="2400" spc="15" dirty="0">
                <a:solidFill>
                  <a:srgbClr val="F1F1F1"/>
                </a:solidFill>
                <a:latin typeface="Arial MT"/>
                <a:cs typeface="Arial MT"/>
              </a:rPr>
              <a:t> </a:t>
            </a:r>
            <a:r>
              <a:rPr sz="2400" spc="-5" dirty="0">
                <a:solidFill>
                  <a:srgbClr val="F1F1F1"/>
                </a:solidFill>
                <a:latin typeface="Arial MT"/>
                <a:cs typeface="Arial MT"/>
              </a:rPr>
              <a:t>data</a:t>
            </a:r>
            <a:r>
              <a:rPr sz="2400" spc="20" dirty="0">
                <a:solidFill>
                  <a:srgbClr val="F1F1F1"/>
                </a:solidFill>
                <a:latin typeface="Arial MT"/>
                <a:cs typeface="Arial MT"/>
              </a:rPr>
              <a:t> </a:t>
            </a:r>
            <a:r>
              <a:rPr sz="2400" spc="-5" dirty="0">
                <a:solidFill>
                  <a:srgbClr val="F1F1F1"/>
                </a:solidFill>
                <a:latin typeface="Arial MT"/>
                <a:cs typeface="Arial MT"/>
              </a:rPr>
              <a:t>being</a:t>
            </a:r>
            <a:r>
              <a:rPr sz="2400" spc="20" dirty="0">
                <a:solidFill>
                  <a:srgbClr val="F1F1F1"/>
                </a:solidFill>
                <a:latin typeface="Arial MT"/>
                <a:cs typeface="Arial MT"/>
              </a:rPr>
              <a:t> </a:t>
            </a:r>
            <a:r>
              <a:rPr sz="2400" spc="-5" dirty="0">
                <a:solidFill>
                  <a:srgbClr val="F1F1F1"/>
                </a:solidFill>
                <a:latin typeface="Arial MT"/>
                <a:cs typeface="Arial MT"/>
              </a:rPr>
              <a:t>analyzed</a:t>
            </a:r>
            <a:r>
              <a:rPr sz="2400" spc="40" dirty="0">
                <a:solidFill>
                  <a:srgbClr val="F1F1F1"/>
                </a:solidFill>
                <a:latin typeface="Arial MT"/>
                <a:cs typeface="Arial MT"/>
              </a:rPr>
              <a:t> </a:t>
            </a:r>
            <a:r>
              <a:rPr sz="2400" spc="-5" dirty="0">
                <a:solidFill>
                  <a:srgbClr val="F1F1F1"/>
                </a:solidFill>
                <a:latin typeface="Arial MT"/>
                <a:cs typeface="Arial MT"/>
              </a:rPr>
              <a:t>results</a:t>
            </a:r>
            <a:r>
              <a:rPr sz="2400" spc="20" dirty="0">
                <a:solidFill>
                  <a:srgbClr val="F1F1F1"/>
                </a:solidFill>
                <a:latin typeface="Arial MT"/>
                <a:cs typeface="Arial MT"/>
              </a:rPr>
              <a:t> </a:t>
            </a:r>
            <a:r>
              <a:rPr sz="2400" spc="-5" dirty="0">
                <a:solidFill>
                  <a:srgbClr val="F1F1F1"/>
                </a:solidFill>
                <a:latin typeface="Arial MT"/>
                <a:cs typeface="Arial MT"/>
              </a:rPr>
              <a:t>in</a:t>
            </a:r>
            <a:r>
              <a:rPr sz="2400" spc="15" dirty="0">
                <a:solidFill>
                  <a:srgbClr val="F1F1F1"/>
                </a:solidFill>
                <a:latin typeface="Arial MT"/>
                <a:cs typeface="Arial MT"/>
              </a:rPr>
              <a:t> </a:t>
            </a:r>
            <a:r>
              <a:rPr sz="2400" spc="-5" dirty="0">
                <a:solidFill>
                  <a:srgbClr val="F1F1F1"/>
                </a:solidFill>
                <a:latin typeface="Arial MT"/>
                <a:cs typeface="Arial MT"/>
              </a:rPr>
              <a:t>some</a:t>
            </a:r>
            <a:r>
              <a:rPr sz="2400" spc="15" dirty="0">
                <a:solidFill>
                  <a:srgbClr val="F1F1F1"/>
                </a:solidFill>
                <a:latin typeface="Arial MT"/>
                <a:cs typeface="Arial MT"/>
              </a:rPr>
              <a:t> </a:t>
            </a:r>
            <a:r>
              <a:rPr sz="2400" spc="-5" dirty="0">
                <a:solidFill>
                  <a:srgbClr val="F1F1F1"/>
                </a:solidFill>
                <a:latin typeface="Arial MT"/>
                <a:cs typeface="Arial MT"/>
              </a:rPr>
              <a:t>meaningful</a:t>
            </a:r>
            <a:r>
              <a:rPr sz="2400" spc="40" dirty="0">
                <a:solidFill>
                  <a:srgbClr val="F1F1F1"/>
                </a:solidFill>
                <a:latin typeface="Arial MT"/>
                <a:cs typeface="Arial MT"/>
              </a:rPr>
              <a:t> </a:t>
            </a:r>
            <a:r>
              <a:rPr sz="2400" spc="-5" dirty="0">
                <a:solidFill>
                  <a:srgbClr val="F1F1F1"/>
                </a:solidFill>
                <a:latin typeface="Arial MT"/>
                <a:cs typeface="Arial MT"/>
              </a:rPr>
              <a:t>information</a:t>
            </a:r>
            <a:endParaRPr sz="2400">
              <a:latin typeface="Arial MT"/>
              <a:cs typeface="Arial MT"/>
            </a:endParaRPr>
          </a:p>
          <a:p>
            <a:pPr>
              <a:lnSpc>
                <a:spcPct val="100000"/>
              </a:lnSpc>
            </a:pPr>
            <a:endParaRPr sz="2700">
              <a:latin typeface="Arial MT"/>
              <a:cs typeface="Arial MT"/>
            </a:endParaRPr>
          </a:p>
          <a:p>
            <a:pPr>
              <a:lnSpc>
                <a:spcPct val="100000"/>
              </a:lnSpc>
            </a:pPr>
            <a:endParaRPr sz="2800">
              <a:latin typeface="Arial MT"/>
              <a:cs typeface="Arial MT"/>
            </a:endParaRPr>
          </a:p>
          <a:p>
            <a:pPr marL="55880" algn="ctr">
              <a:lnSpc>
                <a:spcPct val="100000"/>
              </a:lnSpc>
              <a:spcBef>
                <a:spcPts val="5"/>
              </a:spcBef>
            </a:pPr>
            <a:r>
              <a:rPr sz="2400" spc="-5" dirty="0">
                <a:solidFill>
                  <a:srgbClr val="F1F1F1"/>
                </a:solidFill>
                <a:latin typeface="Arial MT"/>
                <a:cs typeface="Arial MT"/>
              </a:rPr>
              <a:t>Statistical</a:t>
            </a:r>
            <a:r>
              <a:rPr sz="2400" spc="5" dirty="0">
                <a:solidFill>
                  <a:srgbClr val="F1F1F1"/>
                </a:solidFill>
                <a:latin typeface="Arial MT"/>
                <a:cs typeface="Arial MT"/>
              </a:rPr>
              <a:t> </a:t>
            </a:r>
            <a:r>
              <a:rPr sz="2400" spc="-5" dirty="0">
                <a:solidFill>
                  <a:srgbClr val="F1F1F1"/>
                </a:solidFill>
                <a:latin typeface="Arial MT"/>
                <a:cs typeface="Arial MT"/>
              </a:rPr>
              <a:t>,Hypothetical,</a:t>
            </a:r>
            <a:r>
              <a:rPr sz="2400" spc="25" dirty="0">
                <a:solidFill>
                  <a:srgbClr val="F1F1F1"/>
                </a:solidFill>
                <a:latin typeface="Arial MT"/>
                <a:cs typeface="Arial MT"/>
              </a:rPr>
              <a:t> </a:t>
            </a:r>
            <a:r>
              <a:rPr sz="2400" spc="-5" dirty="0">
                <a:solidFill>
                  <a:srgbClr val="F1F1F1"/>
                </a:solidFill>
                <a:latin typeface="Arial MT"/>
                <a:cs typeface="Arial MT"/>
              </a:rPr>
              <a:t>Correlational</a:t>
            </a:r>
            <a:endParaRPr sz="2400">
              <a:latin typeface="Arial MT"/>
              <a:cs typeface="Arial MT"/>
            </a:endParaRPr>
          </a:p>
        </p:txBody>
      </p:sp>
      <p:sp>
        <p:nvSpPr>
          <p:cNvPr id="8" name="Footer Placeholder 7"/>
          <p:cNvSpPr>
            <a:spLocks noGrp="1"/>
          </p:cNvSpPr>
          <p:nvPr>
            <p:ph type="ftr" sz="quarter" idx="5"/>
          </p:nvPr>
        </p:nvSpPr>
        <p:spPr/>
        <p:txBody>
          <a:bodyPr/>
          <a:p>
            <a:r>
              <a:t>Prepared by Dr G Vanitha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182984" y="6485763"/>
            <a:ext cx="146176" cy="111391"/>
          </a:xfrm>
          <a:prstGeom prst="rect">
            <a:avLst/>
          </a:prstGeom>
        </p:spPr>
      </p:pic>
      <p:sp>
        <p:nvSpPr>
          <p:cNvPr id="3" name="object 3"/>
          <p:cNvSpPr txBox="1">
            <a:spLocks noGrp="1"/>
          </p:cNvSpPr>
          <p:nvPr>
            <p:ph type="title"/>
          </p:nvPr>
        </p:nvSpPr>
        <p:spPr>
          <a:xfrm>
            <a:off x="1066799" y="686053"/>
            <a:ext cx="10510520" cy="690245"/>
          </a:xfrm>
          <a:prstGeom prst="rect">
            <a:avLst/>
          </a:prstGeom>
        </p:spPr>
        <p:txBody>
          <a:bodyPr vert="horz" wrap="square" lIns="0" tIns="13335" rIns="0" bIns="0" rtlCol="0">
            <a:spAutoFit/>
          </a:bodyPr>
          <a:lstStyle/>
          <a:p>
            <a:pPr marL="12700">
              <a:lnSpc>
                <a:spcPct val="100000"/>
              </a:lnSpc>
              <a:spcBef>
                <a:spcPts val="105"/>
              </a:spcBef>
            </a:pPr>
            <a:r>
              <a:rPr spc="-20" dirty="0"/>
              <a:t>Veracity</a:t>
            </a:r>
            <a:endParaRPr spc="-20" dirty="0"/>
          </a:p>
        </p:txBody>
      </p:sp>
      <p:pic>
        <p:nvPicPr>
          <p:cNvPr id="5" name="object 5"/>
          <p:cNvPicPr/>
          <p:nvPr/>
        </p:nvPicPr>
        <p:blipFill>
          <a:blip r:embed="rId2" cstate="print"/>
          <a:stretch>
            <a:fillRect/>
          </a:stretch>
        </p:blipFill>
        <p:spPr>
          <a:xfrm>
            <a:off x="871131" y="2473960"/>
            <a:ext cx="5797511" cy="333248"/>
          </a:xfrm>
          <a:prstGeom prst="rect">
            <a:avLst/>
          </a:prstGeom>
        </p:spPr>
      </p:pic>
      <p:sp>
        <p:nvSpPr>
          <p:cNvPr id="6" name="object 6"/>
          <p:cNvSpPr txBox="1"/>
          <p:nvPr/>
        </p:nvSpPr>
        <p:spPr>
          <a:xfrm>
            <a:off x="2154682" y="3387979"/>
            <a:ext cx="3867150" cy="28956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FFFFFF"/>
                </a:solidFill>
                <a:latin typeface="Arial MT"/>
                <a:cs typeface="Arial MT"/>
              </a:rPr>
              <a:t>Authenticity,</a:t>
            </a:r>
            <a:r>
              <a:rPr sz="1800" spc="5" dirty="0">
                <a:solidFill>
                  <a:srgbClr val="FFFFFF"/>
                </a:solidFill>
                <a:latin typeface="Arial MT"/>
                <a:cs typeface="Arial MT"/>
              </a:rPr>
              <a:t> </a:t>
            </a:r>
            <a:r>
              <a:rPr sz="1800" spc="-5" dirty="0">
                <a:solidFill>
                  <a:srgbClr val="FFFFFF"/>
                </a:solidFill>
                <a:latin typeface="Arial MT"/>
                <a:cs typeface="Arial MT"/>
              </a:rPr>
              <a:t>Reputation,</a:t>
            </a:r>
            <a:r>
              <a:rPr sz="1800" spc="-95" dirty="0">
                <a:solidFill>
                  <a:srgbClr val="FFFFFF"/>
                </a:solidFill>
                <a:latin typeface="Arial MT"/>
                <a:cs typeface="Arial MT"/>
              </a:rPr>
              <a:t> </a:t>
            </a:r>
            <a:r>
              <a:rPr sz="1800" spc="-5" dirty="0">
                <a:solidFill>
                  <a:srgbClr val="FFFFFF"/>
                </a:solidFill>
                <a:latin typeface="Arial MT"/>
                <a:cs typeface="Arial MT"/>
              </a:rPr>
              <a:t>Authorization</a:t>
            </a:r>
            <a:endParaRPr sz="1800">
              <a:latin typeface="Arial MT"/>
              <a:cs typeface="Arial MT"/>
            </a:endParaRPr>
          </a:p>
        </p:txBody>
      </p:sp>
      <p:sp>
        <p:nvSpPr>
          <p:cNvPr id="9" name="Footer Placeholder 8"/>
          <p:cNvSpPr>
            <a:spLocks noGrp="1"/>
          </p:cNvSpPr>
          <p:nvPr>
            <p:ph type="ftr" sz="quarter" idx="5"/>
          </p:nvPr>
        </p:nvSpPr>
        <p:spPr/>
        <p:txBody>
          <a:bodyPr/>
          <a:p>
            <a:r>
              <a:t>Prepared by Dr G Vanitha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custDataLst>
              <p:tags r:id="rId1"/>
            </p:custDataLst>
          </p:nvPr>
        </p:nvPicPr>
        <p:blipFill>
          <a:blip r:embed="rId2"/>
          <a:stretch>
            <a:fillRect/>
          </a:stretch>
        </p:blipFill>
        <p:spPr>
          <a:xfrm>
            <a:off x="1295400" y="0"/>
            <a:ext cx="9972675" cy="6696075"/>
          </a:xfrm>
          <a:prstGeom prst="rect">
            <a:avLst/>
          </a:prstGeom>
        </p:spPr>
      </p:pic>
      <p:sp>
        <p:nvSpPr>
          <p:cNvPr id="11" name="Footer Placeholder 10"/>
          <p:cNvSpPr>
            <a:spLocks noGrp="1"/>
          </p:cNvSpPr>
          <p:nvPr>
            <p:ph type="ftr" sz="quarter" idx="5"/>
          </p:nvPr>
        </p:nvSpPr>
        <p:spPr/>
        <p:txBody>
          <a:bodyPr/>
          <a:p>
            <a:r>
              <a:t>Prepared by Dr G Vanitha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0739" y="124713"/>
            <a:ext cx="10510520" cy="689610"/>
          </a:xfrm>
          <a:prstGeom prst="rect">
            <a:avLst/>
          </a:prstGeom>
        </p:spPr>
        <p:txBody>
          <a:bodyPr vert="horz" wrap="square" lIns="0" tIns="12700" rIns="0" bIns="0" rtlCol="0">
            <a:spAutoFit/>
          </a:bodyPr>
          <a:lstStyle/>
          <a:p>
            <a:pPr marL="12700">
              <a:lnSpc>
                <a:spcPct val="100000"/>
              </a:lnSpc>
              <a:spcBef>
                <a:spcPts val="100"/>
              </a:spcBef>
            </a:pPr>
            <a:r>
              <a:rPr spc="40" dirty="0"/>
              <a:t>Big</a:t>
            </a:r>
            <a:r>
              <a:rPr spc="-165" dirty="0"/>
              <a:t> </a:t>
            </a:r>
            <a:r>
              <a:rPr spc="40" dirty="0"/>
              <a:t>Data</a:t>
            </a:r>
            <a:r>
              <a:rPr spc="-200" dirty="0"/>
              <a:t> </a:t>
            </a:r>
            <a:r>
              <a:rPr spc="35" dirty="0"/>
              <a:t>Life</a:t>
            </a:r>
            <a:r>
              <a:rPr spc="-185" dirty="0"/>
              <a:t> </a:t>
            </a:r>
            <a:r>
              <a:rPr spc="-20" dirty="0"/>
              <a:t>Cycle</a:t>
            </a:r>
            <a:endParaRPr spc="-20" dirty="0"/>
          </a:p>
        </p:txBody>
      </p:sp>
      <p:sp>
        <p:nvSpPr>
          <p:cNvPr id="3" name="object 3"/>
          <p:cNvSpPr txBox="1"/>
          <p:nvPr/>
        </p:nvSpPr>
        <p:spPr>
          <a:xfrm>
            <a:off x="762812" y="1188567"/>
            <a:ext cx="2024380" cy="803275"/>
          </a:xfrm>
          <a:prstGeom prst="rect">
            <a:avLst/>
          </a:prstGeom>
          <a:solidFill>
            <a:srgbClr val="13181A"/>
          </a:solidFill>
          <a:ln w="12700">
            <a:solidFill>
              <a:srgbClr val="8D6D66"/>
            </a:solidFill>
          </a:ln>
        </p:spPr>
        <p:txBody>
          <a:bodyPr vert="horz" wrap="square" lIns="0" tIns="3175" rIns="0" bIns="0" rtlCol="0">
            <a:spAutoFit/>
          </a:bodyPr>
          <a:lstStyle/>
          <a:p>
            <a:pPr>
              <a:lnSpc>
                <a:spcPct val="100000"/>
              </a:lnSpc>
              <a:spcBef>
                <a:spcPts val="25"/>
              </a:spcBef>
            </a:pPr>
            <a:endParaRPr sz="1600">
              <a:latin typeface="Times New Roman" panose="02020603050405020304"/>
              <a:cs typeface="Times New Roman" panose="02020603050405020304"/>
            </a:endParaRPr>
          </a:p>
          <a:p>
            <a:pPr marL="480060" marR="267335" indent="-204470">
              <a:lnSpc>
                <a:spcPct val="100000"/>
              </a:lnSpc>
            </a:pPr>
            <a:r>
              <a:rPr sz="1800" spc="-5" dirty="0">
                <a:solidFill>
                  <a:srgbClr val="FFFFFF"/>
                </a:solidFill>
                <a:latin typeface="Arial MT"/>
                <a:cs typeface="Arial MT"/>
              </a:rPr>
              <a:t>Business</a:t>
            </a:r>
            <a:r>
              <a:rPr sz="1800" spc="-55" dirty="0">
                <a:solidFill>
                  <a:srgbClr val="FFFFFF"/>
                </a:solidFill>
                <a:latin typeface="Arial MT"/>
                <a:cs typeface="Arial MT"/>
              </a:rPr>
              <a:t> </a:t>
            </a:r>
            <a:r>
              <a:rPr sz="1800" spc="-5" dirty="0">
                <a:solidFill>
                  <a:srgbClr val="FFFFFF"/>
                </a:solidFill>
                <a:latin typeface="Arial MT"/>
                <a:cs typeface="Arial MT"/>
              </a:rPr>
              <a:t>case </a:t>
            </a:r>
            <a:r>
              <a:rPr sz="1800" spc="-484" dirty="0">
                <a:solidFill>
                  <a:srgbClr val="FFFFFF"/>
                </a:solidFill>
                <a:latin typeface="Arial MT"/>
                <a:cs typeface="Arial MT"/>
              </a:rPr>
              <a:t> </a:t>
            </a:r>
            <a:r>
              <a:rPr sz="1800" spc="-5" dirty="0">
                <a:solidFill>
                  <a:srgbClr val="FFFFFF"/>
                </a:solidFill>
                <a:latin typeface="Arial MT"/>
                <a:cs typeface="Arial MT"/>
              </a:rPr>
              <a:t>Evaluation</a:t>
            </a:r>
            <a:endParaRPr sz="1800">
              <a:latin typeface="Arial MT"/>
              <a:cs typeface="Arial MT"/>
            </a:endParaRPr>
          </a:p>
        </p:txBody>
      </p:sp>
      <p:sp>
        <p:nvSpPr>
          <p:cNvPr id="4" name="object 4"/>
          <p:cNvSpPr txBox="1"/>
          <p:nvPr/>
        </p:nvSpPr>
        <p:spPr>
          <a:xfrm>
            <a:off x="1775079" y="2610205"/>
            <a:ext cx="2024380" cy="803910"/>
          </a:xfrm>
          <a:prstGeom prst="rect">
            <a:avLst/>
          </a:prstGeom>
          <a:solidFill>
            <a:srgbClr val="13181A"/>
          </a:solidFill>
          <a:ln w="12700">
            <a:solidFill>
              <a:srgbClr val="8D6D66"/>
            </a:solidFill>
          </a:ln>
        </p:spPr>
        <p:txBody>
          <a:bodyPr vert="horz" wrap="square" lIns="0" tIns="3810" rIns="0" bIns="0" rtlCol="0">
            <a:spAutoFit/>
          </a:bodyPr>
          <a:lstStyle/>
          <a:p>
            <a:pPr>
              <a:lnSpc>
                <a:spcPct val="100000"/>
              </a:lnSpc>
              <a:spcBef>
                <a:spcPts val="30"/>
              </a:spcBef>
            </a:pPr>
            <a:endParaRPr sz="1600">
              <a:latin typeface="Times New Roman" panose="02020603050405020304"/>
              <a:cs typeface="Times New Roman" panose="02020603050405020304"/>
            </a:endParaRPr>
          </a:p>
          <a:p>
            <a:pPr marL="771525" marR="236220" indent="-527685">
              <a:lnSpc>
                <a:spcPct val="100000"/>
              </a:lnSpc>
            </a:pPr>
            <a:r>
              <a:rPr sz="1800" spc="-5" dirty="0">
                <a:solidFill>
                  <a:srgbClr val="FFFFFF"/>
                </a:solidFill>
                <a:latin typeface="Arial MT"/>
                <a:cs typeface="Arial MT"/>
              </a:rPr>
              <a:t>Identification</a:t>
            </a:r>
            <a:r>
              <a:rPr sz="1800" spc="-45" dirty="0">
                <a:solidFill>
                  <a:srgbClr val="FFFFFF"/>
                </a:solidFill>
                <a:latin typeface="Arial MT"/>
                <a:cs typeface="Arial MT"/>
              </a:rPr>
              <a:t> </a:t>
            </a:r>
            <a:r>
              <a:rPr sz="1800" dirty="0">
                <a:solidFill>
                  <a:srgbClr val="FFFFFF"/>
                </a:solidFill>
                <a:latin typeface="Arial MT"/>
                <a:cs typeface="Arial MT"/>
              </a:rPr>
              <a:t>of </a:t>
            </a:r>
            <a:r>
              <a:rPr sz="1800" spc="-484" dirty="0">
                <a:solidFill>
                  <a:srgbClr val="FFFFFF"/>
                </a:solidFill>
                <a:latin typeface="Arial MT"/>
                <a:cs typeface="Arial MT"/>
              </a:rPr>
              <a:t> </a:t>
            </a:r>
            <a:r>
              <a:rPr sz="1800" spc="-5" dirty="0">
                <a:solidFill>
                  <a:srgbClr val="FFFFFF"/>
                </a:solidFill>
                <a:latin typeface="Arial MT"/>
                <a:cs typeface="Arial MT"/>
              </a:rPr>
              <a:t>Data</a:t>
            </a:r>
            <a:endParaRPr sz="1800">
              <a:latin typeface="Arial MT"/>
              <a:cs typeface="Arial MT"/>
            </a:endParaRPr>
          </a:p>
        </p:txBody>
      </p:sp>
      <p:sp>
        <p:nvSpPr>
          <p:cNvPr id="5" name="object 5"/>
          <p:cNvSpPr txBox="1"/>
          <p:nvPr/>
        </p:nvSpPr>
        <p:spPr>
          <a:xfrm>
            <a:off x="2900933" y="4088739"/>
            <a:ext cx="2024380" cy="671830"/>
          </a:xfrm>
          <a:prstGeom prst="rect">
            <a:avLst/>
          </a:prstGeom>
          <a:solidFill>
            <a:srgbClr val="13181A"/>
          </a:solidFill>
          <a:ln w="12700">
            <a:solidFill>
              <a:srgbClr val="8D6D66"/>
            </a:solidFill>
          </a:ln>
        </p:spPr>
        <p:txBody>
          <a:bodyPr vert="horz" wrap="square" lIns="0" tIns="2540" rIns="0" bIns="0" rtlCol="0">
            <a:spAutoFit/>
          </a:bodyPr>
          <a:lstStyle/>
          <a:p>
            <a:pPr>
              <a:lnSpc>
                <a:spcPct val="100000"/>
              </a:lnSpc>
              <a:spcBef>
                <a:spcPts val="20"/>
              </a:spcBef>
            </a:pPr>
            <a:endParaRPr sz="2550">
              <a:latin typeface="Times New Roman" panose="02020603050405020304"/>
              <a:cs typeface="Times New Roman" panose="02020603050405020304"/>
            </a:endParaRPr>
          </a:p>
          <a:p>
            <a:pPr marL="334010">
              <a:lnSpc>
                <a:spcPct val="100000"/>
              </a:lnSpc>
            </a:pPr>
            <a:r>
              <a:rPr sz="1800" spc="-5" dirty="0">
                <a:solidFill>
                  <a:srgbClr val="FFFFFF"/>
                </a:solidFill>
                <a:latin typeface="Arial MT"/>
                <a:cs typeface="Arial MT"/>
              </a:rPr>
              <a:t>Data</a:t>
            </a:r>
            <a:r>
              <a:rPr sz="1800" spc="-30" dirty="0">
                <a:solidFill>
                  <a:srgbClr val="FFFFFF"/>
                </a:solidFill>
                <a:latin typeface="Arial MT"/>
                <a:cs typeface="Arial MT"/>
              </a:rPr>
              <a:t> </a:t>
            </a:r>
            <a:r>
              <a:rPr sz="1800" spc="-5" dirty="0">
                <a:solidFill>
                  <a:srgbClr val="FFFFFF"/>
                </a:solidFill>
                <a:latin typeface="Arial MT"/>
                <a:cs typeface="Arial MT"/>
              </a:rPr>
              <a:t>Filtering</a:t>
            </a:r>
            <a:endParaRPr sz="1800">
              <a:latin typeface="Arial MT"/>
              <a:cs typeface="Arial MT"/>
            </a:endParaRPr>
          </a:p>
        </p:txBody>
      </p:sp>
      <p:grpSp>
        <p:nvGrpSpPr>
          <p:cNvPr id="6" name="object 6"/>
          <p:cNvGrpSpPr/>
          <p:nvPr/>
        </p:nvGrpSpPr>
        <p:grpSpPr>
          <a:xfrm>
            <a:off x="5260213" y="5276519"/>
            <a:ext cx="2037080" cy="1047750"/>
            <a:chOff x="5260213" y="5276519"/>
            <a:chExt cx="2037080" cy="1047750"/>
          </a:xfrm>
        </p:grpSpPr>
        <p:sp>
          <p:nvSpPr>
            <p:cNvPr id="7" name="object 7"/>
            <p:cNvSpPr/>
            <p:nvPr/>
          </p:nvSpPr>
          <p:spPr>
            <a:xfrm>
              <a:off x="5266563" y="5282869"/>
              <a:ext cx="2024380" cy="1035050"/>
            </a:xfrm>
            <a:custGeom>
              <a:avLst/>
              <a:gdLst/>
              <a:ahLst/>
              <a:cxnLst/>
              <a:rect l="l" t="t" r="r" b="b"/>
              <a:pathLst>
                <a:path w="2024379" h="1035050">
                  <a:moveTo>
                    <a:pt x="2024380" y="0"/>
                  </a:moveTo>
                  <a:lnTo>
                    <a:pt x="0" y="0"/>
                  </a:lnTo>
                  <a:lnTo>
                    <a:pt x="0" y="1034948"/>
                  </a:lnTo>
                  <a:lnTo>
                    <a:pt x="2024380" y="1034948"/>
                  </a:lnTo>
                  <a:lnTo>
                    <a:pt x="2024380" y="0"/>
                  </a:lnTo>
                  <a:close/>
                </a:path>
              </a:pathLst>
            </a:custGeom>
            <a:solidFill>
              <a:srgbClr val="13181A"/>
            </a:solidFill>
          </p:spPr>
          <p:txBody>
            <a:bodyPr wrap="square" lIns="0" tIns="0" rIns="0" bIns="0" rtlCol="0"/>
            <a:lstStyle/>
            <a:p/>
          </p:txBody>
        </p:sp>
        <p:sp>
          <p:nvSpPr>
            <p:cNvPr id="8" name="object 8"/>
            <p:cNvSpPr/>
            <p:nvPr/>
          </p:nvSpPr>
          <p:spPr>
            <a:xfrm>
              <a:off x="5266563" y="5282869"/>
              <a:ext cx="2024380" cy="1035050"/>
            </a:xfrm>
            <a:custGeom>
              <a:avLst/>
              <a:gdLst/>
              <a:ahLst/>
              <a:cxnLst/>
              <a:rect l="l" t="t" r="r" b="b"/>
              <a:pathLst>
                <a:path w="2024379" h="1035050">
                  <a:moveTo>
                    <a:pt x="0" y="1034948"/>
                  </a:moveTo>
                  <a:lnTo>
                    <a:pt x="2024380" y="1034948"/>
                  </a:lnTo>
                  <a:lnTo>
                    <a:pt x="2024380" y="0"/>
                  </a:lnTo>
                  <a:lnTo>
                    <a:pt x="0" y="0"/>
                  </a:lnTo>
                  <a:lnTo>
                    <a:pt x="0" y="1034948"/>
                  </a:lnTo>
                  <a:close/>
                </a:path>
              </a:pathLst>
            </a:custGeom>
            <a:ln w="12700">
              <a:solidFill>
                <a:srgbClr val="8D6D66"/>
              </a:solidFill>
            </a:ln>
          </p:spPr>
          <p:txBody>
            <a:bodyPr wrap="square" lIns="0" tIns="0" rIns="0" bIns="0" rtlCol="0"/>
            <a:lstStyle/>
            <a:p/>
          </p:txBody>
        </p:sp>
      </p:grpSp>
      <p:sp>
        <p:nvSpPr>
          <p:cNvPr id="9" name="object 9"/>
          <p:cNvSpPr txBox="1"/>
          <p:nvPr/>
        </p:nvSpPr>
        <p:spPr>
          <a:xfrm>
            <a:off x="5486146" y="5645607"/>
            <a:ext cx="1584960" cy="28956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MT"/>
                <a:cs typeface="Arial MT"/>
              </a:rPr>
              <a:t>Data</a:t>
            </a:r>
            <a:r>
              <a:rPr sz="1800" spc="-55" dirty="0">
                <a:solidFill>
                  <a:srgbClr val="FFFFFF"/>
                </a:solidFill>
                <a:latin typeface="Arial MT"/>
                <a:cs typeface="Arial MT"/>
              </a:rPr>
              <a:t> </a:t>
            </a:r>
            <a:r>
              <a:rPr sz="1800" spc="-5" dirty="0">
                <a:solidFill>
                  <a:srgbClr val="FFFFFF"/>
                </a:solidFill>
                <a:latin typeface="Arial MT"/>
                <a:cs typeface="Arial MT"/>
              </a:rPr>
              <a:t>Extraction</a:t>
            </a:r>
            <a:endParaRPr sz="1800">
              <a:latin typeface="Arial MT"/>
              <a:cs typeface="Arial MT"/>
            </a:endParaRPr>
          </a:p>
        </p:txBody>
      </p:sp>
      <p:sp>
        <p:nvSpPr>
          <p:cNvPr id="10" name="object 10"/>
          <p:cNvSpPr txBox="1"/>
          <p:nvPr/>
        </p:nvSpPr>
        <p:spPr>
          <a:xfrm>
            <a:off x="7689088" y="4088739"/>
            <a:ext cx="2024380" cy="671830"/>
          </a:xfrm>
          <a:prstGeom prst="rect">
            <a:avLst/>
          </a:prstGeom>
          <a:solidFill>
            <a:srgbClr val="13181A"/>
          </a:solidFill>
          <a:ln w="12700">
            <a:solidFill>
              <a:srgbClr val="8D6D66"/>
            </a:solidFill>
          </a:ln>
        </p:spPr>
        <p:txBody>
          <a:bodyPr vert="horz" wrap="square" lIns="0" tIns="2540" rIns="0" bIns="0" rtlCol="0">
            <a:spAutoFit/>
          </a:bodyPr>
          <a:lstStyle/>
          <a:p>
            <a:pPr>
              <a:lnSpc>
                <a:spcPct val="100000"/>
              </a:lnSpc>
              <a:spcBef>
                <a:spcPts val="20"/>
              </a:spcBef>
            </a:pPr>
            <a:endParaRPr sz="2550">
              <a:latin typeface="Times New Roman" panose="02020603050405020304"/>
              <a:cs typeface="Times New Roman" panose="02020603050405020304"/>
            </a:endParaRPr>
          </a:p>
          <a:p>
            <a:pPr marL="131445">
              <a:lnSpc>
                <a:spcPct val="100000"/>
              </a:lnSpc>
            </a:pPr>
            <a:r>
              <a:rPr sz="1800" spc="-5" dirty="0">
                <a:solidFill>
                  <a:srgbClr val="FFFFFF"/>
                </a:solidFill>
                <a:latin typeface="Arial MT"/>
                <a:cs typeface="Arial MT"/>
              </a:rPr>
              <a:t>D</a:t>
            </a:r>
            <a:r>
              <a:rPr sz="1800" spc="-15" dirty="0">
                <a:solidFill>
                  <a:srgbClr val="FFFFFF"/>
                </a:solidFill>
                <a:latin typeface="Arial MT"/>
                <a:cs typeface="Arial MT"/>
              </a:rPr>
              <a:t>a</a:t>
            </a:r>
            <a:r>
              <a:rPr sz="1800" dirty="0">
                <a:solidFill>
                  <a:srgbClr val="FFFFFF"/>
                </a:solidFill>
                <a:latin typeface="Arial MT"/>
                <a:cs typeface="Arial MT"/>
              </a:rPr>
              <a:t>ta</a:t>
            </a:r>
            <a:r>
              <a:rPr sz="1800" spc="-95" dirty="0">
                <a:solidFill>
                  <a:srgbClr val="FFFFFF"/>
                </a:solidFill>
                <a:latin typeface="Arial MT"/>
                <a:cs typeface="Arial MT"/>
              </a:rPr>
              <a:t> </a:t>
            </a:r>
            <a:r>
              <a:rPr sz="1800" spc="-5" dirty="0">
                <a:solidFill>
                  <a:srgbClr val="FFFFFF"/>
                </a:solidFill>
                <a:latin typeface="Arial MT"/>
                <a:cs typeface="Arial MT"/>
              </a:rPr>
              <a:t>A</a:t>
            </a:r>
            <a:r>
              <a:rPr sz="1800" spc="-15" dirty="0">
                <a:solidFill>
                  <a:srgbClr val="FFFFFF"/>
                </a:solidFill>
                <a:latin typeface="Arial MT"/>
                <a:cs typeface="Arial MT"/>
              </a:rPr>
              <a:t>g</a:t>
            </a:r>
            <a:r>
              <a:rPr sz="1800" spc="-5" dirty="0">
                <a:solidFill>
                  <a:srgbClr val="FFFFFF"/>
                </a:solidFill>
                <a:latin typeface="Arial MT"/>
                <a:cs typeface="Arial MT"/>
              </a:rPr>
              <a:t>gr</a:t>
            </a:r>
            <a:r>
              <a:rPr sz="1800" spc="-15" dirty="0">
                <a:solidFill>
                  <a:srgbClr val="FFFFFF"/>
                </a:solidFill>
                <a:latin typeface="Arial MT"/>
                <a:cs typeface="Arial MT"/>
              </a:rPr>
              <a:t>e</a:t>
            </a:r>
            <a:r>
              <a:rPr sz="1800" spc="-5" dirty="0">
                <a:solidFill>
                  <a:srgbClr val="FFFFFF"/>
                </a:solidFill>
                <a:latin typeface="Arial MT"/>
                <a:cs typeface="Arial MT"/>
              </a:rPr>
              <a:t>g</a:t>
            </a:r>
            <a:r>
              <a:rPr sz="1800" spc="-15" dirty="0">
                <a:solidFill>
                  <a:srgbClr val="FFFFFF"/>
                </a:solidFill>
                <a:latin typeface="Arial MT"/>
                <a:cs typeface="Arial MT"/>
              </a:rPr>
              <a:t>a</a:t>
            </a:r>
            <a:r>
              <a:rPr sz="1800" spc="-5" dirty="0">
                <a:solidFill>
                  <a:srgbClr val="FFFFFF"/>
                </a:solidFill>
                <a:latin typeface="Arial MT"/>
                <a:cs typeface="Arial MT"/>
              </a:rPr>
              <a:t>tion</a:t>
            </a:r>
            <a:endParaRPr sz="1800">
              <a:latin typeface="Arial MT"/>
              <a:cs typeface="Arial MT"/>
            </a:endParaRPr>
          </a:p>
        </p:txBody>
      </p:sp>
      <p:sp>
        <p:nvSpPr>
          <p:cNvPr id="11" name="object 11"/>
          <p:cNvSpPr txBox="1"/>
          <p:nvPr/>
        </p:nvSpPr>
        <p:spPr>
          <a:xfrm>
            <a:off x="8860535" y="2610205"/>
            <a:ext cx="2024380" cy="671195"/>
          </a:xfrm>
          <a:prstGeom prst="rect">
            <a:avLst/>
          </a:prstGeom>
          <a:solidFill>
            <a:srgbClr val="13181A"/>
          </a:solidFill>
          <a:ln w="12700">
            <a:solidFill>
              <a:srgbClr val="8D6D66"/>
            </a:solidFill>
          </a:ln>
        </p:spPr>
        <p:txBody>
          <a:bodyPr vert="horz" wrap="square" lIns="0" tIns="1905" rIns="0" bIns="0" rtlCol="0">
            <a:spAutoFit/>
          </a:bodyPr>
          <a:lstStyle/>
          <a:p>
            <a:pPr>
              <a:lnSpc>
                <a:spcPct val="100000"/>
              </a:lnSpc>
              <a:spcBef>
                <a:spcPts val="15"/>
              </a:spcBef>
            </a:pPr>
            <a:endParaRPr sz="2550">
              <a:latin typeface="Times New Roman" panose="02020603050405020304"/>
              <a:cs typeface="Times New Roman" panose="02020603050405020304"/>
            </a:endParaRPr>
          </a:p>
          <a:p>
            <a:pPr marL="322580">
              <a:lnSpc>
                <a:spcPct val="100000"/>
              </a:lnSpc>
            </a:pPr>
            <a:r>
              <a:rPr sz="1800" spc="-5" dirty="0">
                <a:solidFill>
                  <a:srgbClr val="FFFFFF"/>
                </a:solidFill>
                <a:latin typeface="Arial MT"/>
                <a:cs typeface="Arial MT"/>
              </a:rPr>
              <a:t>Data</a:t>
            </a:r>
            <a:r>
              <a:rPr sz="1800" spc="-120" dirty="0">
                <a:solidFill>
                  <a:srgbClr val="FFFFFF"/>
                </a:solidFill>
                <a:latin typeface="Arial MT"/>
                <a:cs typeface="Arial MT"/>
              </a:rPr>
              <a:t> </a:t>
            </a:r>
            <a:r>
              <a:rPr sz="1800" spc="-10" dirty="0">
                <a:solidFill>
                  <a:srgbClr val="FFFFFF"/>
                </a:solidFill>
                <a:latin typeface="Arial MT"/>
                <a:cs typeface="Arial MT"/>
              </a:rPr>
              <a:t>Analysis</a:t>
            </a:r>
            <a:endParaRPr sz="1800">
              <a:latin typeface="Arial MT"/>
              <a:cs typeface="Arial MT"/>
            </a:endParaRPr>
          </a:p>
        </p:txBody>
      </p:sp>
      <p:sp>
        <p:nvSpPr>
          <p:cNvPr id="12" name="object 12"/>
          <p:cNvSpPr txBox="1"/>
          <p:nvPr/>
        </p:nvSpPr>
        <p:spPr>
          <a:xfrm>
            <a:off x="9929494" y="1063472"/>
            <a:ext cx="2024380" cy="671195"/>
          </a:xfrm>
          <a:prstGeom prst="rect">
            <a:avLst/>
          </a:prstGeom>
          <a:solidFill>
            <a:srgbClr val="13181A"/>
          </a:solidFill>
          <a:ln w="12700">
            <a:solidFill>
              <a:srgbClr val="8D6D66"/>
            </a:solidFill>
          </a:ln>
        </p:spPr>
        <p:txBody>
          <a:bodyPr vert="horz" wrap="square" lIns="0" tIns="1905" rIns="0" bIns="0" rtlCol="0">
            <a:spAutoFit/>
          </a:bodyPr>
          <a:lstStyle/>
          <a:p>
            <a:pPr>
              <a:lnSpc>
                <a:spcPct val="100000"/>
              </a:lnSpc>
              <a:spcBef>
                <a:spcPts val="15"/>
              </a:spcBef>
            </a:pPr>
            <a:endParaRPr sz="2550">
              <a:latin typeface="Times New Roman" panose="02020603050405020304"/>
              <a:cs typeface="Times New Roman" panose="02020603050405020304"/>
            </a:endParaRPr>
          </a:p>
          <a:p>
            <a:pPr marL="375920">
              <a:lnSpc>
                <a:spcPct val="100000"/>
              </a:lnSpc>
            </a:pPr>
            <a:r>
              <a:rPr sz="1800" spc="-10" dirty="0">
                <a:solidFill>
                  <a:srgbClr val="FFFFFF"/>
                </a:solidFill>
                <a:latin typeface="Arial MT"/>
                <a:cs typeface="Arial MT"/>
              </a:rPr>
              <a:t>Visualization</a:t>
            </a:r>
            <a:endParaRPr sz="1800">
              <a:latin typeface="Arial MT"/>
              <a:cs typeface="Arial MT"/>
            </a:endParaRPr>
          </a:p>
        </p:txBody>
      </p:sp>
      <p:grpSp>
        <p:nvGrpSpPr>
          <p:cNvPr id="13" name="object 13"/>
          <p:cNvGrpSpPr/>
          <p:nvPr/>
        </p:nvGrpSpPr>
        <p:grpSpPr>
          <a:xfrm>
            <a:off x="1422272" y="2218689"/>
            <a:ext cx="365760" cy="922655"/>
            <a:chOff x="1422272" y="2218689"/>
            <a:chExt cx="365760" cy="922655"/>
          </a:xfrm>
        </p:grpSpPr>
        <p:sp>
          <p:nvSpPr>
            <p:cNvPr id="14" name="object 14"/>
            <p:cNvSpPr/>
            <p:nvPr/>
          </p:nvSpPr>
          <p:spPr>
            <a:xfrm>
              <a:off x="1428622" y="2225039"/>
              <a:ext cx="353060" cy="909955"/>
            </a:xfrm>
            <a:custGeom>
              <a:avLst/>
              <a:gdLst/>
              <a:ahLst/>
              <a:cxnLst/>
              <a:rect l="l" t="t" r="r" b="b"/>
              <a:pathLst>
                <a:path w="353060" h="909955">
                  <a:moveTo>
                    <a:pt x="88138" y="0"/>
                  </a:moveTo>
                  <a:lnTo>
                    <a:pt x="0" y="0"/>
                  </a:lnTo>
                  <a:lnTo>
                    <a:pt x="0" y="711454"/>
                  </a:lnTo>
                  <a:lnTo>
                    <a:pt x="7866" y="760225"/>
                  </a:lnTo>
                  <a:lnTo>
                    <a:pt x="29772" y="802583"/>
                  </a:lnTo>
                  <a:lnTo>
                    <a:pt x="63175" y="835986"/>
                  </a:lnTo>
                  <a:lnTo>
                    <a:pt x="105533" y="857892"/>
                  </a:lnTo>
                  <a:lnTo>
                    <a:pt x="154305" y="865759"/>
                  </a:lnTo>
                  <a:lnTo>
                    <a:pt x="264414" y="865759"/>
                  </a:lnTo>
                  <a:lnTo>
                    <a:pt x="264414" y="909827"/>
                  </a:lnTo>
                  <a:lnTo>
                    <a:pt x="352552" y="821689"/>
                  </a:lnTo>
                  <a:lnTo>
                    <a:pt x="264414" y="733551"/>
                  </a:lnTo>
                  <a:lnTo>
                    <a:pt x="264414" y="777621"/>
                  </a:lnTo>
                  <a:lnTo>
                    <a:pt x="154305" y="777621"/>
                  </a:lnTo>
                  <a:lnTo>
                    <a:pt x="128535" y="772425"/>
                  </a:lnTo>
                  <a:lnTo>
                    <a:pt x="107505" y="758253"/>
                  </a:lnTo>
                  <a:lnTo>
                    <a:pt x="93333" y="737223"/>
                  </a:lnTo>
                  <a:lnTo>
                    <a:pt x="88138" y="711454"/>
                  </a:lnTo>
                  <a:lnTo>
                    <a:pt x="88138" y="0"/>
                  </a:lnTo>
                  <a:close/>
                </a:path>
              </a:pathLst>
            </a:custGeom>
            <a:solidFill>
              <a:srgbClr val="C1978D"/>
            </a:solidFill>
          </p:spPr>
          <p:txBody>
            <a:bodyPr wrap="square" lIns="0" tIns="0" rIns="0" bIns="0" rtlCol="0"/>
            <a:lstStyle/>
            <a:p/>
          </p:txBody>
        </p:sp>
        <p:sp>
          <p:nvSpPr>
            <p:cNvPr id="15" name="object 15"/>
            <p:cNvSpPr/>
            <p:nvPr/>
          </p:nvSpPr>
          <p:spPr>
            <a:xfrm>
              <a:off x="1428622" y="2225039"/>
              <a:ext cx="353060" cy="909955"/>
            </a:xfrm>
            <a:custGeom>
              <a:avLst/>
              <a:gdLst/>
              <a:ahLst/>
              <a:cxnLst/>
              <a:rect l="l" t="t" r="r" b="b"/>
              <a:pathLst>
                <a:path w="353060" h="909955">
                  <a:moveTo>
                    <a:pt x="0" y="0"/>
                  </a:moveTo>
                  <a:lnTo>
                    <a:pt x="0" y="711454"/>
                  </a:lnTo>
                  <a:lnTo>
                    <a:pt x="7866" y="760225"/>
                  </a:lnTo>
                  <a:lnTo>
                    <a:pt x="29772" y="802583"/>
                  </a:lnTo>
                  <a:lnTo>
                    <a:pt x="63175" y="835986"/>
                  </a:lnTo>
                  <a:lnTo>
                    <a:pt x="105533" y="857892"/>
                  </a:lnTo>
                  <a:lnTo>
                    <a:pt x="154305" y="865759"/>
                  </a:lnTo>
                  <a:lnTo>
                    <a:pt x="264414" y="865759"/>
                  </a:lnTo>
                  <a:lnTo>
                    <a:pt x="264414" y="909827"/>
                  </a:lnTo>
                  <a:lnTo>
                    <a:pt x="352552" y="821689"/>
                  </a:lnTo>
                  <a:lnTo>
                    <a:pt x="264414" y="733551"/>
                  </a:lnTo>
                  <a:lnTo>
                    <a:pt x="264414" y="777621"/>
                  </a:lnTo>
                  <a:lnTo>
                    <a:pt x="154305" y="777621"/>
                  </a:lnTo>
                  <a:lnTo>
                    <a:pt x="128535" y="772425"/>
                  </a:lnTo>
                  <a:lnTo>
                    <a:pt x="107505" y="758253"/>
                  </a:lnTo>
                  <a:lnTo>
                    <a:pt x="93333" y="737223"/>
                  </a:lnTo>
                  <a:lnTo>
                    <a:pt x="88138" y="711454"/>
                  </a:lnTo>
                  <a:lnTo>
                    <a:pt x="88138" y="0"/>
                  </a:lnTo>
                  <a:lnTo>
                    <a:pt x="0" y="0"/>
                  </a:lnTo>
                  <a:close/>
                </a:path>
              </a:pathLst>
            </a:custGeom>
            <a:ln w="12700">
              <a:solidFill>
                <a:srgbClr val="8D6D66"/>
              </a:solidFill>
            </a:ln>
          </p:spPr>
          <p:txBody>
            <a:bodyPr wrap="square" lIns="0" tIns="0" rIns="0" bIns="0" rtlCol="0"/>
            <a:lstStyle/>
            <a:p/>
          </p:txBody>
        </p:sp>
      </p:grpSp>
      <p:grpSp>
        <p:nvGrpSpPr>
          <p:cNvPr id="16" name="object 16"/>
          <p:cNvGrpSpPr/>
          <p:nvPr/>
        </p:nvGrpSpPr>
        <p:grpSpPr>
          <a:xfrm>
            <a:off x="2286635" y="3640328"/>
            <a:ext cx="467995" cy="968375"/>
            <a:chOff x="2286635" y="3640328"/>
            <a:chExt cx="467995" cy="968375"/>
          </a:xfrm>
        </p:grpSpPr>
        <p:sp>
          <p:nvSpPr>
            <p:cNvPr id="17" name="object 17"/>
            <p:cNvSpPr/>
            <p:nvPr/>
          </p:nvSpPr>
          <p:spPr>
            <a:xfrm>
              <a:off x="2292985" y="3646678"/>
              <a:ext cx="455295" cy="955675"/>
            </a:xfrm>
            <a:custGeom>
              <a:avLst/>
              <a:gdLst/>
              <a:ahLst/>
              <a:cxnLst/>
              <a:rect l="l" t="t" r="r" b="b"/>
              <a:pathLst>
                <a:path w="455294" h="955675">
                  <a:moveTo>
                    <a:pt x="113791" y="0"/>
                  </a:moveTo>
                  <a:lnTo>
                    <a:pt x="0" y="0"/>
                  </a:lnTo>
                  <a:lnTo>
                    <a:pt x="0" y="699389"/>
                  </a:lnTo>
                  <a:lnTo>
                    <a:pt x="5259" y="745049"/>
                  </a:lnTo>
                  <a:lnTo>
                    <a:pt x="20240" y="786964"/>
                  </a:lnTo>
                  <a:lnTo>
                    <a:pt x="43747" y="823939"/>
                  </a:lnTo>
                  <a:lnTo>
                    <a:pt x="74585" y="854777"/>
                  </a:lnTo>
                  <a:lnTo>
                    <a:pt x="111560" y="878284"/>
                  </a:lnTo>
                  <a:lnTo>
                    <a:pt x="153475" y="893265"/>
                  </a:lnTo>
                  <a:lnTo>
                    <a:pt x="199135" y="898525"/>
                  </a:lnTo>
                  <a:lnTo>
                    <a:pt x="341248" y="898525"/>
                  </a:lnTo>
                  <a:lnTo>
                    <a:pt x="341248" y="955294"/>
                  </a:lnTo>
                  <a:lnTo>
                    <a:pt x="454913" y="841629"/>
                  </a:lnTo>
                  <a:lnTo>
                    <a:pt x="341248" y="727837"/>
                  </a:lnTo>
                  <a:lnTo>
                    <a:pt x="341248" y="784733"/>
                  </a:lnTo>
                  <a:lnTo>
                    <a:pt x="199135" y="784733"/>
                  </a:lnTo>
                  <a:lnTo>
                    <a:pt x="165923" y="778023"/>
                  </a:lnTo>
                  <a:lnTo>
                    <a:pt x="138795" y="759729"/>
                  </a:lnTo>
                  <a:lnTo>
                    <a:pt x="120501" y="732601"/>
                  </a:lnTo>
                  <a:lnTo>
                    <a:pt x="113791" y="699389"/>
                  </a:lnTo>
                  <a:lnTo>
                    <a:pt x="113791" y="0"/>
                  </a:lnTo>
                  <a:close/>
                </a:path>
              </a:pathLst>
            </a:custGeom>
            <a:solidFill>
              <a:srgbClr val="C1978D"/>
            </a:solidFill>
          </p:spPr>
          <p:txBody>
            <a:bodyPr wrap="square" lIns="0" tIns="0" rIns="0" bIns="0" rtlCol="0"/>
            <a:lstStyle/>
            <a:p/>
          </p:txBody>
        </p:sp>
        <p:sp>
          <p:nvSpPr>
            <p:cNvPr id="18" name="object 18"/>
            <p:cNvSpPr/>
            <p:nvPr/>
          </p:nvSpPr>
          <p:spPr>
            <a:xfrm>
              <a:off x="2292985" y="3646678"/>
              <a:ext cx="455295" cy="955675"/>
            </a:xfrm>
            <a:custGeom>
              <a:avLst/>
              <a:gdLst/>
              <a:ahLst/>
              <a:cxnLst/>
              <a:rect l="l" t="t" r="r" b="b"/>
              <a:pathLst>
                <a:path w="455294" h="955675">
                  <a:moveTo>
                    <a:pt x="0" y="0"/>
                  </a:moveTo>
                  <a:lnTo>
                    <a:pt x="0" y="699389"/>
                  </a:lnTo>
                  <a:lnTo>
                    <a:pt x="5259" y="745049"/>
                  </a:lnTo>
                  <a:lnTo>
                    <a:pt x="20240" y="786964"/>
                  </a:lnTo>
                  <a:lnTo>
                    <a:pt x="43747" y="823939"/>
                  </a:lnTo>
                  <a:lnTo>
                    <a:pt x="74585" y="854777"/>
                  </a:lnTo>
                  <a:lnTo>
                    <a:pt x="111560" y="878284"/>
                  </a:lnTo>
                  <a:lnTo>
                    <a:pt x="153475" y="893265"/>
                  </a:lnTo>
                  <a:lnTo>
                    <a:pt x="199135" y="898525"/>
                  </a:lnTo>
                  <a:lnTo>
                    <a:pt x="341248" y="898525"/>
                  </a:lnTo>
                  <a:lnTo>
                    <a:pt x="341248" y="955294"/>
                  </a:lnTo>
                  <a:lnTo>
                    <a:pt x="454913" y="841629"/>
                  </a:lnTo>
                  <a:lnTo>
                    <a:pt x="341248" y="727837"/>
                  </a:lnTo>
                  <a:lnTo>
                    <a:pt x="341248" y="784733"/>
                  </a:lnTo>
                  <a:lnTo>
                    <a:pt x="199135" y="784733"/>
                  </a:lnTo>
                  <a:lnTo>
                    <a:pt x="165923" y="778023"/>
                  </a:lnTo>
                  <a:lnTo>
                    <a:pt x="138795" y="759729"/>
                  </a:lnTo>
                  <a:lnTo>
                    <a:pt x="120501" y="732601"/>
                  </a:lnTo>
                  <a:lnTo>
                    <a:pt x="113791" y="699389"/>
                  </a:lnTo>
                  <a:lnTo>
                    <a:pt x="113791" y="0"/>
                  </a:lnTo>
                  <a:lnTo>
                    <a:pt x="0" y="0"/>
                  </a:lnTo>
                  <a:close/>
                </a:path>
              </a:pathLst>
            </a:custGeom>
            <a:ln w="12699">
              <a:solidFill>
                <a:srgbClr val="8D6D66"/>
              </a:solidFill>
            </a:ln>
          </p:spPr>
          <p:txBody>
            <a:bodyPr wrap="square" lIns="0" tIns="0" rIns="0" bIns="0" rtlCol="0"/>
            <a:lstStyle/>
            <a:p/>
          </p:txBody>
        </p:sp>
      </p:grpSp>
      <p:grpSp>
        <p:nvGrpSpPr>
          <p:cNvPr id="19" name="object 19"/>
          <p:cNvGrpSpPr/>
          <p:nvPr/>
        </p:nvGrpSpPr>
        <p:grpSpPr>
          <a:xfrm>
            <a:off x="9706736" y="3653282"/>
            <a:ext cx="996950" cy="755650"/>
            <a:chOff x="9706736" y="3653282"/>
            <a:chExt cx="996950" cy="755650"/>
          </a:xfrm>
        </p:grpSpPr>
        <p:sp>
          <p:nvSpPr>
            <p:cNvPr id="20" name="object 20"/>
            <p:cNvSpPr/>
            <p:nvPr/>
          </p:nvSpPr>
          <p:spPr>
            <a:xfrm>
              <a:off x="9713086" y="3659632"/>
              <a:ext cx="984250" cy="742950"/>
            </a:xfrm>
            <a:custGeom>
              <a:avLst/>
              <a:gdLst/>
              <a:ahLst/>
              <a:cxnLst/>
              <a:rect l="l" t="t" r="r" b="b"/>
              <a:pathLst>
                <a:path w="984250" h="742950">
                  <a:moveTo>
                    <a:pt x="798576" y="0"/>
                  </a:moveTo>
                  <a:lnTo>
                    <a:pt x="612902" y="185674"/>
                  </a:lnTo>
                  <a:lnTo>
                    <a:pt x="705739" y="185674"/>
                  </a:lnTo>
                  <a:lnTo>
                    <a:pt x="705739" y="417703"/>
                  </a:lnTo>
                  <a:lnTo>
                    <a:pt x="698639" y="461683"/>
                  </a:lnTo>
                  <a:lnTo>
                    <a:pt x="678871" y="499891"/>
                  </a:lnTo>
                  <a:lnTo>
                    <a:pt x="648735" y="530027"/>
                  </a:lnTo>
                  <a:lnTo>
                    <a:pt x="610527" y="549795"/>
                  </a:lnTo>
                  <a:lnTo>
                    <a:pt x="566547" y="556895"/>
                  </a:lnTo>
                  <a:lnTo>
                    <a:pt x="0" y="556895"/>
                  </a:lnTo>
                  <a:lnTo>
                    <a:pt x="0" y="742442"/>
                  </a:lnTo>
                  <a:lnTo>
                    <a:pt x="566547" y="742442"/>
                  </a:lnTo>
                  <a:lnTo>
                    <a:pt x="614529" y="738920"/>
                  </a:lnTo>
                  <a:lnTo>
                    <a:pt x="660327" y="728690"/>
                  </a:lnTo>
                  <a:lnTo>
                    <a:pt x="703438" y="712255"/>
                  </a:lnTo>
                  <a:lnTo>
                    <a:pt x="743360" y="690118"/>
                  </a:lnTo>
                  <a:lnTo>
                    <a:pt x="779589" y="662780"/>
                  </a:lnTo>
                  <a:lnTo>
                    <a:pt x="811624" y="630745"/>
                  </a:lnTo>
                  <a:lnTo>
                    <a:pt x="838962" y="594516"/>
                  </a:lnTo>
                  <a:lnTo>
                    <a:pt x="861099" y="554594"/>
                  </a:lnTo>
                  <a:lnTo>
                    <a:pt x="877534" y="511483"/>
                  </a:lnTo>
                  <a:lnTo>
                    <a:pt x="887764" y="465685"/>
                  </a:lnTo>
                  <a:lnTo>
                    <a:pt x="891286" y="417703"/>
                  </a:lnTo>
                  <a:lnTo>
                    <a:pt x="891286" y="185674"/>
                  </a:lnTo>
                  <a:lnTo>
                    <a:pt x="984123" y="185674"/>
                  </a:lnTo>
                  <a:lnTo>
                    <a:pt x="798576" y="0"/>
                  </a:lnTo>
                  <a:close/>
                </a:path>
              </a:pathLst>
            </a:custGeom>
            <a:solidFill>
              <a:srgbClr val="C1978D"/>
            </a:solidFill>
          </p:spPr>
          <p:txBody>
            <a:bodyPr wrap="square" lIns="0" tIns="0" rIns="0" bIns="0" rtlCol="0"/>
            <a:lstStyle/>
            <a:p/>
          </p:txBody>
        </p:sp>
        <p:sp>
          <p:nvSpPr>
            <p:cNvPr id="21" name="object 21"/>
            <p:cNvSpPr/>
            <p:nvPr/>
          </p:nvSpPr>
          <p:spPr>
            <a:xfrm>
              <a:off x="9713086" y="3659632"/>
              <a:ext cx="984250" cy="742950"/>
            </a:xfrm>
            <a:custGeom>
              <a:avLst/>
              <a:gdLst/>
              <a:ahLst/>
              <a:cxnLst/>
              <a:rect l="l" t="t" r="r" b="b"/>
              <a:pathLst>
                <a:path w="984250" h="742950">
                  <a:moveTo>
                    <a:pt x="0" y="742442"/>
                  </a:moveTo>
                  <a:lnTo>
                    <a:pt x="566547" y="742442"/>
                  </a:lnTo>
                  <a:lnTo>
                    <a:pt x="614529" y="738920"/>
                  </a:lnTo>
                  <a:lnTo>
                    <a:pt x="660327" y="728690"/>
                  </a:lnTo>
                  <a:lnTo>
                    <a:pt x="703438" y="712255"/>
                  </a:lnTo>
                  <a:lnTo>
                    <a:pt x="743360" y="690118"/>
                  </a:lnTo>
                  <a:lnTo>
                    <a:pt x="779589" y="662780"/>
                  </a:lnTo>
                  <a:lnTo>
                    <a:pt x="811624" y="630745"/>
                  </a:lnTo>
                  <a:lnTo>
                    <a:pt x="838962" y="594516"/>
                  </a:lnTo>
                  <a:lnTo>
                    <a:pt x="861099" y="554594"/>
                  </a:lnTo>
                  <a:lnTo>
                    <a:pt x="877534" y="511483"/>
                  </a:lnTo>
                  <a:lnTo>
                    <a:pt x="887764" y="465685"/>
                  </a:lnTo>
                  <a:lnTo>
                    <a:pt x="891286" y="417703"/>
                  </a:lnTo>
                  <a:lnTo>
                    <a:pt x="891286" y="185674"/>
                  </a:lnTo>
                  <a:lnTo>
                    <a:pt x="984123" y="185674"/>
                  </a:lnTo>
                  <a:lnTo>
                    <a:pt x="798576" y="0"/>
                  </a:lnTo>
                  <a:lnTo>
                    <a:pt x="612902" y="185674"/>
                  </a:lnTo>
                  <a:lnTo>
                    <a:pt x="705739" y="185674"/>
                  </a:lnTo>
                  <a:lnTo>
                    <a:pt x="705739" y="417703"/>
                  </a:lnTo>
                  <a:lnTo>
                    <a:pt x="698639" y="461683"/>
                  </a:lnTo>
                  <a:lnTo>
                    <a:pt x="678871" y="499891"/>
                  </a:lnTo>
                  <a:lnTo>
                    <a:pt x="648735" y="530027"/>
                  </a:lnTo>
                  <a:lnTo>
                    <a:pt x="610527" y="549795"/>
                  </a:lnTo>
                  <a:lnTo>
                    <a:pt x="566547" y="556895"/>
                  </a:lnTo>
                  <a:lnTo>
                    <a:pt x="0" y="556895"/>
                  </a:lnTo>
                  <a:lnTo>
                    <a:pt x="0" y="742442"/>
                  </a:lnTo>
                  <a:close/>
                </a:path>
              </a:pathLst>
            </a:custGeom>
            <a:ln w="12700">
              <a:solidFill>
                <a:srgbClr val="8D6D66"/>
              </a:solidFill>
            </a:ln>
          </p:spPr>
          <p:txBody>
            <a:bodyPr wrap="square" lIns="0" tIns="0" rIns="0" bIns="0" rtlCol="0"/>
            <a:lstStyle/>
            <a:p/>
          </p:txBody>
        </p:sp>
      </p:grpSp>
      <p:grpSp>
        <p:nvGrpSpPr>
          <p:cNvPr id="22" name="object 22"/>
          <p:cNvGrpSpPr/>
          <p:nvPr/>
        </p:nvGrpSpPr>
        <p:grpSpPr>
          <a:xfrm>
            <a:off x="10920983" y="2124201"/>
            <a:ext cx="581660" cy="1053465"/>
            <a:chOff x="10920983" y="2124201"/>
            <a:chExt cx="581660" cy="1053465"/>
          </a:xfrm>
        </p:grpSpPr>
        <p:sp>
          <p:nvSpPr>
            <p:cNvPr id="23" name="object 23"/>
            <p:cNvSpPr/>
            <p:nvPr/>
          </p:nvSpPr>
          <p:spPr>
            <a:xfrm>
              <a:off x="10927333" y="2130551"/>
              <a:ext cx="568960" cy="1040765"/>
            </a:xfrm>
            <a:custGeom>
              <a:avLst/>
              <a:gdLst/>
              <a:ahLst/>
              <a:cxnLst/>
              <a:rect l="l" t="t" r="r" b="b"/>
              <a:pathLst>
                <a:path w="568959" h="1040764">
                  <a:moveTo>
                    <a:pt x="426466" y="0"/>
                  </a:moveTo>
                  <a:lnTo>
                    <a:pt x="284225" y="142112"/>
                  </a:lnTo>
                  <a:lnTo>
                    <a:pt x="355346" y="142112"/>
                  </a:lnTo>
                  <a:lnTo>
                    <a:pt x="355346" y="791463"/>
                  </a:lnTo>
                  <a:lnTo>
                    <a:pt x="346964" y="832993"/>
                  </a:lnTo>
                  <a:lnTo>
                    <a:pt x="324104" y="866902"/>
                  </a:lnTo>
                  <a:lnTo>
                    <a:pt x="290195" y="889762"/>
                  </a:lnTo>
                  <a:lnTo>
                    <a:pt x="248666" y="898144"/>
                  </a:lnTo>
                  <a:lnTo>
                    <a:pt x="0" y="898144"/>
                  </a:lnTo>
                  <a:lnTo>
                    <a:pt x="0" y="1040257"/>
                  </a:lnTo>
                  <a:lnTo>
                    <a:pt x="248666" y="1040257"/>
                  </a:lnTo>
                  <a:lnTo>
                    <a:pt x="293389" y="1036248"/>
                  </a:lnTo>
                  <a:lnTo>
                    <a:pt x="335481" y="1024692"/>
                  </a:lnTo>
                  <a:lnTo>
                    <a:pt x="374240" y="1006291"/>
                  </a:lnTo>
                  <a:lnTo>
                    <a:pt x="408964" y="981747"/>
                  </a:lnTo>
                  <a:lnTo>
                    <a:pt x="438949" y="951762"/>
                  </a:lnTo>
                  <a:lnTo>
                    <a:pt x="463493" y="917038"/>
                  </a:lnTo>
                  <a:lnTo>
                    <a:pt x="481894" y="878279"/>
                  </a:lnTo>
                  <a:lnTo>
                    <a:pt x="493450" y="836187"/>
                  </a:lnTo>
                  <a:lnTo>
                    <a:pt x="497459" y="791463"/>
                  </a:lnTo>
                  <a:lnTo>
                    <a:pt x="497459" y="142112"/>
                  </a:lnTo>
                  <a:lnTo>
                    <a:pt x="568579" y="142112"/>
                  </a:lnTo>
                  <a:lnTo>
                    <a:pt x="426466" y="0"/>
                  </a:lnTo>
                  <a:close/>
                </a:path>
              </a:pathLst>
            </a:custGeom>
            <a:solidFill>
              <a:srgbClr val="C1978D"/>
            </a:solidFill>
          </p:spPr>
          <p:txBody>
            <a:bodyPr wrap="square" lIns="0" tIns="0" rIns="0" bIns="0" rtlCol="0"/>
            <a:lstStyle/>
            <a:p/>
          </p:txBody>
        </p:sp>
        <p:sp>
          <p:nvSpPr>
            <p:cNvPr id="24" name="object 24"/>
            <p:cNvSpPr/>
            <p:nvPr/>
          </p:nvSpPr>
          <p:spPr>
            <a:xfrm>
              <a:off x="10927333" y="2130551"/>
              <a:ext cx="568960" cy="1040765"/>
            </a:xfrm>
            <a:custGeom>
              <a:avLst/>
              <a:gdLst/>
              <a:ahLst/>
              <a:cxnLst/>
              <a:rect l="l" t="t" r="r" b="b"/>
              <a:pathLst>
                <a:path w="568959" h="1040764">
                  <a:moveTo>
                    <a:pt x="0" y="1040257"/>
                  </a:moveTo>
                  <a:lnTo>
                    <a:pt x="248666" y="1040257"/>
                  </a:lnTo>
                  <a:lnTo>
                    <a:pt x="293389" y="1036248"/>
                  </a:lnTo>
                  <a:lnTo>
                    <a:pt x="335481" y="1024692"/>
                  </a:lnTo>
                  <a:lnTo>
                    <a:pt x="374240" y="1006291"/>
                  </a:lnTo>
                  <a:lnTo>
                    <a:pt x="408964" y="981747"/>
                  </a:lnTo>
                  <a:lnTo>
                    <a:pt x="438949" y="951762"/>
                  </a:lnTo>
                  <a:lnTo>
                    <a:pt x="463493" y="917038"/>
                  </a:lnTo>
                  <a:lnTo>
                    <a:pt x="481894" y="878279"/>
                  </a:lnTo>
                  <a:lnTo>
                    <a:pt x="493450" y="836187"/>
                  </a:lnTo>
                  <a:lnTo>
                    <a:pt x="497459" y="791463"/>
                  </a:lnTo>
                  <a:lnTo>
                    <a:pt x="497459" y="142112"/>
                  </a:lnTo>
                  <a:lnTo>
                    <a:pt x="568579" y="142112"/>
                  </a:lnTo>
                  <a:lnTo>
                    <a:pt x="426466" y="0"/>
                  </a:lnTo>
                  <a:lnTo>
                    <a:pt x="284225" y="142112"/>
                  </a:lnTo>
                  <a:lnTo>
                    <a:pt x="355346" y="142112"/>
                  </a:lnTo>
                  <a:lnTo>
                    <a:pt x="355346" y="791463"/>
                  </a:lnTo>
                  <a:lnTo>
                    <a:pt x="346964" y="832993"/>
                  </a:lnTo>
                  <a:lnTo>
                    <a:pt x="324104" y="866902"/>
                  </a:lnTo>
                  <a:lnTo>
                    <a:pt x="290195" y="889762"/>
                  </a:lnTo>
                  <a:lnTo>
                    <a:pt x="248666" y="898144"/>
                  </a:lnTo>
                  <a:lnTo>
                    <a:pt x="0" y="898144"/>
                  </a:lnTo>
                  <a:lnTo>
                    <a:pt x="0" y="1040257"/>
                  </a:lnTo>
                  <a:close/>
                </a:path>
              </a:pathLst>
            </a:custGeom>
            <a:ln w="12700">
              <a:solidFill>
                <a:srgbClr val="8D6D66"/>
              </a:solidFill>
            </a:ln>
          </p:spPr>
          <p:txBody>
            <a:bodyPr wrap="square" lIns="0" tIns="0" rIns="0" bIns="0" rtlCol="0"/>
            <a:lstStyle/>
            <a:p/>
          </p:txBody>
        </p:sp>
      </p:grpSp>
      <p:grpSp>
        <p:nvGrpSpPr>
          <p:cNvPr id="25" name="object 25"/>
          <p:cNvGrpSpPr/>
          <p:nvPr/>
        </p:nvGrpSpPr>
        <p:grpSpPr>
          <a:xfrm>
            <a:off x="3917696" y="5127497"/>
            <a:ext cx="7390763" cy="1467802"/>
            <a:chOff x="3917696" y="5127497"/>
            <a:chExt cx="7390763" cy="1467802"/>
          </a:xfrm>
        </p:grpSpPr>
        <p:sp>
          <p:nvSpPr>
            <p:cNvPr id="26" name="object 26"/>
            <p:cNvSpPr/>
            <p:nvPr/>
          </p:nvSpPr>
          <p:spPr>
            <a:xfrm>
              <a:off x="3917696" y="5127497"/>
              <a:ext cx="1317625" cy="581660"/>
            </a:xfrm>
            <a:custGeom>
              <a:avLst/>
              <a:gdLst/>
              <a:ahLst/>
              <a:cxnLst/>
              <a:rect l="l" t="t" r="r" b="b"/>
              <a:pathLst>
                <a:path w="1317625" h="581660">
                  <a:moveTo>
                    <a:pt x="145414" y="0"/>
                  </a:moveTo>
                  <a:lnTo>
                    <a:pt x="0" y="0"/>
                  </a:lnTo>
                  <a:lnTo>
                    <a:pt x="0" y="254507"/>
                  </a:lnTo>
                  <a:lnTo>
                    <a:pt x="4099" y="300225"/>
                  </a:lnTo>
                  <a:lnTo>
                    <a:pt x="15918" y="343256"/>
                  </a:lnTo>
                  <a:lnTo>
                    <a:pt x="34736" y="382882"/>
                  </a:lnTo>
                  <a:lnTo>
                    <a:pt x="59836" y="418385"/>
                  </a:lnTo>
                  <a:lnTo>
                    <a:pt x="90498" y="449044"/>
                  </a:lnTo>
                  <a:lnTo>
                    <a:pt x="126002" y="474142"/>
                  </a:lnTo>
                  <a:lnTo>
                    <a:pt x="165630" y="492959"/>
                  </a:lnTo>
                  <a:lnTo>
                    <a:pt x="208663" y="504777"/>
                  </a:lnTo>
                  <a:lnTo>
                    <a:pt x="254380" y="508876"/>
                  </a:lnTo>
                  <a:lnTo>
                    <a:pt x="1172209" y="508876"/>
                  </a:lnTo>
                  <a:lnTo>
                    <a:pt x="1172209" y="581558"/>
                  </a:lnTo>
                  <a:lnTo>
                    <a:pt x="1317498" y="436117"/>
                  </a:lnTo>
                  <a:lnTo>
                    <a:pt x="1172209" y="290829"/>
                  </a:lnTo>
                  <a:lnTo>
                    <a:pt x="1172209" y="363473"/>
                  </a:lnTo>
                  <a:lnTo>
                    <a:pt x="254380" y="363473"/>
                  </a:lnTo>
                  <a:lnTo>
                    <a:pt x="211959" y="354913"/>
                  </a:lnTo>
                  <a:lnTo>
                    <a:pt x="177323" y="331565"/>
                  </a:lnTo>
                  <a:lnTo>
                    <a:pt x="153975" y="296929"/>
                  </a:lnTo>
                  <a:lnTo>
                    <a:pt x="145414" y="254507"/>
                  </a:lnTo>
                  <a:lnTo>
                    <a:pt x="145414" y="0"/>
                  </a:lnTo>
                  <a:close/>
                </a:path>
              </a:pathLst>
            </a:custGeom>
            <a:solidFill>
              <a:srgbClr val="C1978D"/>
            </a:solidFill>
          </p:spPr>
          <p:txBody>
            <a:bodyPr wrap="square" lIns="0" tIns="0" rIns="0" bIns="0" rtlCol="0"/>
            <a:lstStyle/>
            <a:p/>
          </p:txBody>
        </p:sp>
        <p:sp>
          <p:nvSpPr>
            <p:cNvPr id="27" name="object 27"/>
            <p:cNvSpPr/>
            <p:nvPr/>
          </p:nvSpPr>
          <p:spPr>
            <a:xfrm>
              <a:off x="3917696" y="5127497"/>
              <a:ext cx="1317625" cy="581660"/>
            </a:xfrm>
            <a:custGeom>
              <a:avLst/>
              <a:gdLst/>
              <a:ahLst/>
              <a:cxnLst/>
              <a:rect l="l" t="t" r="r" b="b"/>
              <a:pathLst>
                <a:path w="1317625" h="581660">
                  <a:moveTo>
                    <a:pt x="0" y="0"/>
                  </a:moveTo>
                  <a:lnTo>
                    <a:pt x="0" y="254507"/>
                  </a:lnTo>
                  <a:lnTo>
                    <a:pt x="4099" y="300225"/>
                  </a:lnTo>
                  <a:lnTo>
                    <a:pt x="15918" y="343256"/>
                  </a:lnTo>
                  <a:lnTo>
                    <a:pt x="34736" y="382882"/>
                  </a:lnTo>
                  <a:lnTo>
                    <a:pt x="59836" y="418385"/>
                  </a:lnTo>
                  <a:lnTo>
                    <a:pt x="90498" y="449044"/>
                  </a:lnTo>
                  <a:lnTo>
                    <a:pt x="126002" y="474142"/>
                  </a:lnTo>
                  <a:lnTo>
                    <a:pt x="165630" y="492959"/>
                  </a:lnTo>
                  <a:lnTo>
                    <a:pt x="208663" y="504777"/>
                  </a:lnTo>
                  <a:lnTo>
                    <a:pt x="254380" y="508876"/>
                  </a:lnTo>
                  <a:lnTo>
                    <a:pt x="1172209" y="508876"/>
                  </a:lnTo>
                  <a:lnTo>
                    <a:pt x="1172209" y="581558"/>
                  </a:lnTo>
                  <a:lnTo>
                    <a:pt x="1317498" y="436117"/>
                  </a:lnTo>
                  <a:lnTo>
                    <a:pt x="1172209" y="290829"/>
                  </a:lnTo>
                  <a:lnTo>
                    <a:pt x="1172209" y="363473"/>
                  </a:lnTo>
                  <a:lnTo>
                    <a:pt x="254380" y="363473"/>
                  </a:lnTo>
                  <a:lnTo>
                    <a:pt x="211959" y="354913"/>
                  </a:lnTo>
                  <a:lnTo>
                    <a:pt x="177323" y="331565"/>
                  </a:lnTo>
                  <a:lnTo>
                    <a:pt x="153975" y="296929"/>
                  </a:lnTo>
                  <a:lnTo>
                    <a:pt x="145414" y="254507"/>
                  </a:lnTo>
                  <a:lnTo>
                    <a:pt x="145414" y="0"/>
                  </a:lnTo>
                  <a:lnTo>
                    <a:pt x="0" y="0"/>
                  </a:lnTo>
                  <a:close/>
                </a:path>
              </a:pathLst>
            </a:custGeom>
            <a:ln w="12699">
              <a:solidFill>
                <a:srgbClr val="8D6D66"/>
              </a:solidFill>
            </a:ln>
          </p:spPr>
          <p:txBody>
            <a:bodyPr wrap="square" lIns="0" tIns="0" rIns="0" bIns="0" rtlCol="0"/>
            <a:lstStyle/>
            <a:p/>
          </p:txBody>
        </p:sp>
        <p:sp>
          <p:nvSpPr>
            <p:cNvPr id="28" name="object 28"/>
            <p:cNvSpPr/>
            <p:nvPr/>
          </p:nvSpPr>
          <p:spPr>
            <a:xfrm>
              <a:off x="7254621" y="5154929"/>
              <a:ext cx="1315085" cy="656590"/>
            </a:xfrm>
            <a:custGeom>
              <a:avLst/>
              <a:gdLst/>
              <a:ahLst/>
              <a:cxnLst/>
              <a:rect l="l" t="t" r="r" b="b"/>
              <a:pathLst>
                <a:path w="1315084" h="656589">
                  <a:moveTo>
                    <a:pt x="1150747" y="0"/>
                  </a:moveTo>
                  <a:lnTo>
                    <a:pt x="986662" y="163957"/>
                  </a:lnTo>
                  <a:lnTo>
                    <a:pt x="1068704" y="163957"/>
                  </a:lnTo>
                  <a:lnTo>
                    <a:pt x="1068704" y="369062"/>
                  </a:lnTo>
                  <a:lnTo>
                    <a:pt x="1059031" y="416963"/>
                  </a:lnTo>
                  <a:lnTo>
                    <a:pt x="1032652" y="456076"/>
                  </a:lnTo>
                  <a:lnTo>
                    <a:pt x="993534" y="482444"/>
                  </a:lnTo>
                  <a:lnTo>
                    <a:pt x="945642" y="492112"/>
                  </a:lnTo>
                  <a:lnTo>
                    <a:pt x="0" y="492112"/>
                  </a:lnTo>
                  <a:lnTo>
                    <a:pt x="0" y="656170"/>
                  </a:lnTo>
                  <a:lnTo>
                    <a:pt x="945642" y="656170"/>
                  </a:lnTo>
                  <a:lnTo>
                    <a:pt x="992227" y="652413"/>
                  </a:lnTo>
                  <a:lnTo>
                    <a:pt x="1036416" y="641534"/>
                  </a:lnTo>
                  <a:lnTo>
                    <a:pt x="1077618" y="624125"/>
                  </a:lnTo>
                  <a:lnTo>
                    <a:pt x="1115242" y="600777"/>
                  </a:lnTo>
                  <a:lnTo>
                    <a:pt x="1148699" y="572081"/>
                  </a:lnTo>
                  <a:lnTo>
                    <a:pt x="1177396" y="538627"/>
                  </a:lnTo>
                  <a:lnTo>
                    <a:pt x="1200744" y="501007"/>
                  </a:lnTo>
                  <a:lnTo>
                    <a:pt x="1218153" y="459813"/>
                  </a:lnTo>
                  <a:lnTo>
                    <a:pt x="1229031" y="415634"/>
                  </a:lnTo>
                  <a:lnTo>
                    <a:pt x="1232788" y="369062"/>
                  </a:lnTo>
                  <a:lnTo>
                    <a:pt x="1232788" y="163957"/>
                  </a:lnTo>
                  <a:lnTo>
                    <a:pt x="1314830" y="163957"/>
                  </a:lnTo>
                  <a:lnTo>
                    <a:pt x="1150747" y="0"/>
                  </a:lnTo>
                  <a:close/>
                </a:path>
              </a:pathLst>
            </a:custGeom>
            <a:solidFill>
              <a:srgbClr val="C1978D"/>
            </a:solidFill>
          </p:spPr>
          <p:txBody>
            <a:bodyPr wrap="square" lIns="0" tIns="0" rIns="0" bIns="0" rtlCol="0"/>
            <a:lstStyle/>
            <a:p/>
          </p:txBody>
        </p:sp>
        <p:sp>
          <p:nvSpPr>
            <p:cNvPr id="29" name="object 29"/>
            <p:cNvSpPr/>
            <p:nvPr/>
          </p:nvSpPr>
          <p:spPr>
            <a:xfrm>
              <a:off x="7254621" y="5154929"/>
              <a:ext cx="1315085" cy="656590"/>
            </a:xfrm>
            <a:custGeom>
              <a:avLst/>
              <a:gdLst/>
              <a:ahLst/>
              <a:cxnLst/>
              <a:rect l="l" t="t" r="r" b="b"/>
              <a:pathLst>
                <a:path w="1315084" h="656589">
                  <a:moveTo>
                    <a:pt x="0" y="656170"/>
                  </a:moveTo>
                  <a:lnTo>
                    <a:pt x="945642" y="656170"/>
                  </a:lnTo>
                  <a:lnTo>
                    <a:pt x="992227" y="652413"/>
                  </a:lnTo>
                  <a:lnTo>
                    <a:pt x="1036416" y="641534"/>
                  </a:lnTo>
                  <a:lnTo>
                    <a:pt x="1077618" y="624125"/>
                  </a:lnTo>
                  <a:lnTo>
                    <a:pt x="1115242" y="600777"/>
                  </a:lnTo>
                  <a:lnTo>
                    <a:pt x="1148699" y="572081"/>
                  </a:lnTo>
                  <a:lnTo>
                    <a:pt x="1177396" y="538627"/>
                  </a:lnTo>
                  <a:lnTo>
                    <a:pt x="1200744" y="501007"/>
                  </a:lnTo>
                  <a:lnTo>
                    <a:pt x="1218153" y="459813"/>
                  </a:lnTo>
                  <a:lnTo>
                    <a:pt x="1229031" y="415634"/>
                  </a:lnTo>
                  <a:lnTo>
                    <a:pt x="1232788" y="369062"/>
                  </a:lnTo>
                  <a:lnTo>
                    <a:pt x="1232788" y="163957"/>
                  </a:lnTo>
                  <a:lnTo>
                    <a:pt x="1314830" y="163957"/>
                  </a:lnTo>
                  <a:lnTo>
                    <a:pt x="1150747" y="0"/>
                  </a:lnTo>
                  <a:lnTo>
                    <a:pt x="986662" y="163957"/>
                  </a:lnTo>
                  <a:lnTo>
                    <a:pt x="1068704" y="163957"/>
                  </a:lnTo>
                  <a:lnTo>
                    <a:pt x="1068704" y="369062"/>
                  </a:lnTo>
                  <a:lnTo>
                    <a:pt x="1059031" y="416963"/>
                  </a:lnTo>
                  <a:lnTo>
                    <a:pt x="1032652" y="456076"/>
                  </a:lnTo>
                  <a:lnTo>
                    <a:pt x="993534" y="482444"/>
                  </a:lnTo>
                  <a:lnTo>
                    <a:pt x="945642" y="492112"/>
                  </a:lnTo>
                  <a:lnTo>
                    <a:pt x="0" y="492112"/>
                  </a:lnTo>
                  <a:lnTo>
                    <a:pt x="0" y="656170"/>
                  </a:lnTo>
                  <a:close/>
                </a:path>
              </a:pathLst>
            </a:custGeom>
            <a:ln w="12700">
              <a:solidFill>
                <a:srgbClr val="8D6D66"/>
              </a:solidFill>
            </a:ln>
          </p:spPr>
          <p:txBody>
            <a:bodyPr wrap="square" lIns="0" tIns="0" rIns="0" bIns="0" rtlCol="0"/>
            <a:lstStyle/>
            <a:p/>
          </p:txBody>
        </p:sp>
        <p:pic>
          <p:nvPicPr>
            <p:cNvPr id="30" name="object 30"/>
            <p:cNvPicPr/>
            <p:nvPr/>
          </p:nvPicPr>
          <p:blipFill>
            <a:blip r:embed="rId1" cstate="print"/>
            <a:stretch>
              <a:fillRect/>
            </a:stretch>
          </p:blipFill>
          <p:spPr>
            <a:xfrm>
              <a:off x="11193652" y="6485762"/>
              <a:ext cx="114807" cy="109537"/>
            </a:xfrm>
            <a:prstGeom prst="rect">
              <a:avLst/>
            </a:prstGeom>
          </p:spPr>
        </p:pic>
      </p:grpSp>
      <p:sp>
        <p:nvSpPr>
          <p:cNvPr id="35" name="Footer Placeholder 34"/>
          <p:cNvSpPr>
            <a:spLocks noGrp="1"/>
          </p:cNvSpPr>
          <p:nvPr>
            <p:ph type="ftr" sz="quarter" idx="5"/>
          </p:nvPr>
        </p:nvSpPr>
        <p:spPr/>
        <p:txBody>
          <a:bodyPr/>
          <a:p>
            <a:r>
              <a:t>Prepared by Dr G Vanitha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182984" y="6485763"/>
            <a:ext cx="145415" cy="109537"/>
          </a:xfrm>
          <a:prstGeom prst="rect">
            <a:avLst/>
          </a:prstGeom>
        </p:spPr>
      </p:pic>
      <p:sp>
        <p:nvSpPr>
          <p:cNvPr id="13" name="Text Placeholder 12"/>
          <p:cNvSpPr>
            <a:spLocks noGrp="1"/>
          </p:cNvSpPr>
          <p:nvPr>
            <p:ph type="body" idx="1"/>
          </p:nvPr>
        </p:nvSpPr>
        <p:spPr>
          <a:xfrm>
            <a:off x="418211" y="1598802"/>
            <a:ext cx="11355577" cy="304800"/>
          </a:xfrm>
        </p:spPr>
        <p:txBody>
          <a:bodyPr/>
          <a:p>
            <a:endParaRPr lang="en-US"/>
          </a:p>
        </p:txBody>
      </p:sp>
      <p:sp>
        <p:nvSpPr>
          <p:cNvPr id="3" name="object 3"/>
          <p:cNvSpPr txBox="1">
            <a:spLocks noGrp="1"/>
          </p:cNvSpPr>
          <p:nvPr>
            <p:ph type="title"/>
          </p:nvPr>
        </p:nvSpPr>
        <p:spPr>
          <a:xfrm>
            <a:off x="840739" y="124713"/>
            <a:ext cx="10510520" cy="690245"/>
          </a:xfrm>
          <a:prstGeom prst="rect">
            <a:avLst/>
          </a:prstGeom>
        </p:spPr>
        <p:txBody>
          <a:bodyPr vert="horz" wrap="square" lIns="0" tIns="13335" rIns="0" bIns="0" rtlCol="0">
            <a:spAutoFit/>
          </a:bodyPr>
          <a:lstStyle/>
          <a:p>
            <a:pPr marL="12700">
              <a:lnSpc>
                <a:spcPct val="100000"/>
              </a:lnSpc>
              <a:spcBef>
                <a:spcPts val="105"/>
              </a:spcBef>
            </a:pPr>
            <a:r>
              <a:rPr spc="45" dirty="0"/>
              <a:t>Types</a:t>
            </a:r>
            <a:r>
              <a:rPr spc="-220" dirty="0"/>
              <a:t> </a:t>
            </a:r>
            <a:r>
              <a:rPr spc="70" dirty="0"/>
              <a:t>of</a:t>
            </a:r>
            <a:r>
              <a:rPr spc="-195" dirty="0"/>
              <a:t> </a:t>
            </a:r>
            <a:r>
              <a:rPr spc="-5" dirty="0"/>
              <a:t>BDA</a:t>
            </a:r>
            <a:endParaRPr spc="-5" dirty="0"/>
          </a:p>
        </p:txBody>
      </p:sp>
      <p:sp>
        <p:nvSpPr>
          <p:cNvPr id="5" name="object 5"/>
          <p:cNvSpPr txBox="1"/>
          <p:nvPr/>
        </p:nvSpPr>
        <p:spPr>
          <a:xfrm>
            <a:off x="1131824" y="1741677"/>
            <a:ext cx="9351645" cy="1127760"/>
          </a:xfrm>
          <a:prstGeom prst="rect">
            <a:avLst/>
          </a:prstGeom>
        </p:spPr>
        <p:txBody>
          <a:bodyPr vert="horz" wrap="square" lIns="0" tIns="13335" rIns="0" bIns="0" rtlCol="0">
            <a:spAutoFit/>
          </a:bodyPr>
          <a:lstStyle/>
          <a:p>
            <a:pPr marL="12700">
              <a:lnSpc>
                <a:spcPct val="100000"/>
              </a:lnSpc>
              <a:spcBef>
                <a:spcPts val="105"/>
              </a:spcBef>
              <a:tabLst>
                <a:tab pos="354965" algn="l"/>
                <a:tab pos="3644900" algn="l"/>
              </a:tabLst>
            </a:pPr>
            <a:r>
              <a:rPr sz="2000" dirty="0">
                <a:solidFill>
                  <a:srgbClr val="FFFFFF"/>
                </a:solidFill>
                <a:latin typeface="Arial MT"/>
                <a:cs typeface="Arial MT"/>
              </a:rPr>
              <a:t>1.	Descriptive</a:t>
            </a:r>
            <a:r>
              <a:rPr sz="2000" spc="-130" dirty="0">
                <a:solidFill>
                  <a:srgbClr val="FFFFFF"/>
                </a:solidFill>
                <a:latin typeface="Arial MT"/>
                <a:cs typeface="Arial MT"/>
              </a:rPr>
              <a:t> </a:t>
            </a:r>
            <a:r>
              <a:rPr sz="2000" dirty="0">
                <a:solidFill>
                  <a:srgbClr val="FFFFFF"/>
                </a:solidFill>
                <a:latin typeface="Arial MT"/>
                <a:cs typeface="Arial MT"/>
              </a:rPr>
              <a:t>Analytics	</a:t>
            </a:r>
            <a:r>
              <a:rPr sz="2000" dirty="0">
                <a:solidFill>
                  <a:srgbClr val="FFFF00"/>
                </a:solidFill>
                <a:latin typeface="Arial MT"/>
                <a:cs typeface="Arial MT"/>
              </a:rPr>
              <a:t>What</a:t>
            </a:r>
            <a:r>
              <a:rPr sz="2000" spc="-60" dirty="0">
                <a:solidFill>
                  <a:srgbClr val="FFFF00"/>
                </a:solidFill>
                <a:latin typeface="Arial MT"/>
                <a:cs typeface="Arial MT"/>
              </a:rPr>
              <a:t> </a:t>
            </a:r>
            <a:r>
              <a:rPr sz="2000" dirty="0">
                <a:solidFill>
                  <a:srgbClr val="FFFF00"/>
                </a:solidFill>
                <a:latin typeface="Arial MT"/>
                <a:cs typeface="Arial MT"/>
              </a:rPr>
              <a:t>happened?</a:t>
            </a:r>
            <a:endParaRPr sz="2000">
              <a:latin typeface="Arial MT"/>
              <a:cs typeface="Arial MT"/>
            </a:endParaRPr>
          </a:p>
          <a:p>
            <a:pPr marL="1388110" marR="5080">
              <a:lnSpc>
                <a:spcPct val="100000"/>
              </a:lnSpc>
              <a:spcBef>
                <a:spcPts val="1970"/>
              </a:spcBef>
            </a:pPr>
            <a:r>
              <a:rPr sz="1800" spc="-5" dirty="0">
                <a:solidFill>
                  <a:srgbClr val="F3EAE8"/>
                </a:solidFill>
                <a:latin typeface="Arial MT"/>
                <a:cs typeface="Arial MT"/>
              </a:rPr>
              <a:t>Ex:</a:t>
            </a:r>
            <a:r>
              <a:rPr sz="1800" dirty="0">
                <a:solidFill>
                  <a:srgbClr val="F3EAE8"/>
                </a:solidFill>
                <a:latin typeface="Arial MT"/>
                <a:cs typeface="Arial MT"/>
              </a:rPr>
              <a:t> A </a:t>
            </a:r>
            <a:r>
              <a:rPr sz="1800" spc="-5" dirty="0">
                <a:solidFill>
                  <a:srgbClr val="F3EAE8"/>
                </a:solidFill>
                <a:latin typeface="Arial MT"/>
                <a:cs typeface="Arial MT"/>
              </a:rPr>
              <a:t>chemical company Dow found out </a:t>
            </a:r>
            <a:r>
              <a:rPr sz="1800" dirty="0">
                <a:solidFill>
                  <a:srgbClr val="F3EAE8"/>
                </a:solidFill>
                <a:latin typeface="Arial MT"/>
                <a:cs typeface="Arial MT"/>
              </a:rPr>
              <a:t>the </a:t>
            </a:r>
            <a:r>
              <a:rPr sz="1800" spc="-5" dirty="0">
                <a:solidFill>
                  <a:srgbClr val="F3EAE8"/>
                </a:solidFill>
                <a:latin typeface="Arial MT"/>
                <a:cs typeface="Arial MT"/>
              </a:rPr>
              <a:t>underutilized area and thus saved </a:t>
            </a:r>
            <a:r>
              <a:rPr sz="1800" spc="-490" dirty="0">
                <a:solidFill>
                  <a:srgbClr val="F3EAE8"/>
                </a:solidFill>
                <a:latin typeface="Arial MT"/>
                <a:cs typeface="Arial MT"/>
              </a:rPr>
              <a:t> </a:t>
            </a:r>
            <a:r>
              <a:rPr sz="1800" spc="-5" dirty="0">
                <a:solidFill>
                  <a:srgbClr val="F3EAE8"/>
                </a:solidFill>
                <a:latin typeface="Arial MT"/>
                <a:cs typeface="Arial MT"/>
              </a:rPr>
              <a:t>4 million</a:t>
            </a:r>
            <a:r>
              <a:rPr sz="1800" spc="15" dirty="0">
                <a:solidFill>
                  <a:srgbClr val="F3EAE8"/>
                </a:solidFill>
                <a:latin typeface="Arial MT"/>
                <a:cs typeface="Arial MT"/>
              </a:rPr>
              <a:t> </a:t>
            </a:r>
            <a:r>
              <a:rPr sz="1800" spc="-5" dirty="0">
                <a:solidFill>
                  <a:srgbClr val="F3EAE8"/>
                </a:solidFill>
                <a:latin typeface="Arial MT"/>
                <a:cs typeface="Arial MT"/>
              </a:rPr>
              <a:t>dollars</a:t>
            </a:r>
            <a:r>
              <a:rPr sz="1800" spc="5" dirty="0">
                <a:solidFill>
                  <a:srgbClr val="F3EAE8"/>
                </a:solidFill>
                <a:latin typeface="Arial MT"/>
                <a:cs typeface="Arial MT"/>
              </a:rPr>
              <a:t> </a:t>
            </a:r>
            <a:r>
              <a:rPr sz="1800" spc="-5" dirty="0">
                <a:solidFill>
                  <a:srgbClr val="F3EAE8"/>
                </a:solidFill>
                <a:latin typeface="Arial MT"/>
                <a:cs typeface="Arial MT"/>
              </a:rPr>
              <a:t>annually</a:t>
            </a:r>
            <a:endParaRPr sz="1800">
              <a:latin typeface="Arial MT"/>
              <a:cs typeface="Arial MT"/>
            </a:endParaRPr>
          </a:p>
        </p:txBody>
      </p:sp>
      <p:sp>
        <p:nvSpPr>
          <p:cNvPr id="6" name="object 6"/>
          <p:cNvSpPr txBox="1"/>
          <p:nvPr/>
        </p:nvSpPr>
        <p:spPr>
          <a:xfrm>
            <a:off x="1181201" y="3048381"/>
            <a:ext cx="2667635" cy="320675"/>
          </a:xfrm>
          <a:prstGeom prst="rect">
            <a:avLst/>
          </a:prstGeom>
        </p:spPr>
        <p:txBody>
          <a:bodyPr vert="horz" wrap="square" lIns="0" tIns="13335" rIns="0" bIns="0" rtlCol="0">
            <a:spAutoFit/>
          </a:bodyPr>
          <a:lstStyle/>
          <a:p>
            <a:pPr marL="12700">
              <a:lnSpc>
                <a:spcPct val="100000"/>
              </a:lnSpc>
              <a:spcBef>
                <a:spcPts val="105"/>
              </a:spcBef>
              <a:tabLst>
                <a:tab pos="393700" algn="l"/>
              </a:tabLst>
            </a:pPr>
            <a:r>
              <a:rPr sz="1800" spc="-5" dirty="0">
                <a:solidFill>
                  <a:srgbClr val="FFFFFF"/>
                </a:solidFill>
                <a:latin typeface="Arial MT"/>
                <a:cs typeface="Arial MT"/>
              </a:rPr>
              <a:t>2</a:t>
            </a:r>
            <a:r>
              <a:rPr sz="1800" dirty="0">
                <a:solidFill>
                  <a:srgbClr val="FFFFFF"/>
                </a:solidFill>
                <a:latin typeface="Arial MT"/>
                <a:cs typeface="Arial MT"/>
              </a:rPr>
              <a:t>.	</a:t>
            </a:r>
            <a:r>
              <a:rPr sz="2000" dirty="0">
                <a:solidFill>
                  <a:srgbClr val="FFFFFF"/>
                </a:solidFill>
                <a:latin typeface="Arial MT"/>
                <a:cs typeface="Arial MT"/>
              </a:rPr>
              <a:t>Dia</a:t>
            </a:r>
            <a:r>
              <a:rPr sz="2000" spc="5" dirty="0">
                <a:solidFill>
                  <a:srgbClr val="FFFFFF"/>
                </a:solidFill>
                <a:latin typeface="Arial MT"/>
                <a:cs typeface="Arial MT"/>
              </a:rPr>
              <a:t>g</a:t>
            </a:r>
            <a:r>
              <a:rPr sz="2000" dirty="0">
                <a:solidFill>
                  <a:srgbClr val="FFFFFF"/>
                </a:solidFill>
                <a:latin typeface="Arial MT"/>
                <a:cs typeface="Arial MT"/>
              </a:rPr>
              <a:t>no</a:t>
            </a:r>
            <a:r>
              <a:rPr sz="2000" spc="5" dirty="0">
                <a:solidFill>
                  <a:srgbClr val="FFFFFF"/>
                </a:solidFill>
                <a:latin typeface="Arial MT"/>
                <a:cs typeface="Arial MT"/>
              </a:rPr>
              <a:t>s</a:t>
            </a:r>
            <a:r>
              <a:rPr sz="2000" dirty="0">
                <a:solidFill>
                  <a:srgbClr val="FFFFFF"/>
                </a:solidFill>
                <a:latin typeface="Arial MT"/>
                <a:cs typeface="Arial MT"/>
              </a:rPr>
              <a:t>tic</a:t>
            </a:r>
            <a:r>
              <a:rPr sz="2000" spc="-135" dirty="0">
                <a:solidFill>
                  <a:srgbClr val="FFFFFF"/>
                </a:solidFill>
                <a:latin typeface="Arial MT"/>
                <a:cs typeface="Arial MT"/>
              </a:rPr>
              <a:t> </a:t>
            </a:r>
            <a:r>
              <a:rPr sz="2000" dirty="0">
                <a:solidFill>
                  <a:srgbClr val="FFFFFF"/>
                </a:solidFill>
                <a:latin typeface="Arial MT"/>
                <a:cs typeface="Arial MT"/>
              </a:rPr>
              <a:t>Anal</a:t>
            </a:r>
            <a:r>
              <a:rPr sz="2000" spc="-10" dirty="0">
                <a:solidFill>
                  <a:srgbClr val="FFFFFF"/>
                </a:solidFill>
                <a:latin typeface="Arial MT"/>
                <a:cs typeface="Arial MT"/>
              </a:rPr>
              <a:t>y</a:t>
            </a:r>
            <a:r>
              <a:rPr sz="2000" dirty="0">
                <a:solidFill>
                  <a:srgbClr val="FFFFFF"/>
                </a:solidFill>
                <a:latin typeface="Arial MT"/>
                <a:cs typeface="Arial MT"/>
              </a:rPr>
              <a:t>tics</a:t>
            </a:r>
            <a:endParaRPr sz="2000">
              <a:latin typeface="Arial MT"/>
              <a:cs typeface="Arial MT"/>
            </a:endParaRPr>
          </a:p>
        </p:txBody>
      </p:sp>
      <p:sp>
        <p:nvSpPr>
          <p:cNvPr id="7" name="object 7"/>
          <p:cNvSpPr txBox="1"/>
          <p:nvPr/>
        </p:nvSpPr>
        <p:spPr>
          <a:xfrm>
            <a:off x="4883022" y="3087700"/>
            <a:ext cx="2077085" cy="32067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00"/>
                </a:solidFill>
                <a:latin typeface="Arial MT"/>
                <a:cs typeface="Arial MT"/>
              </a:rPr>
              <a:t>How</a:t>
            </a:r>
            <a:r>
              <a:rPr sz="2000" spc="-40" dirty="0">
                <a:solidFill>
                  <a:srgbClr val="FFFF00"/>
                </a:solidFill>
                <a:latin typeface="Arial MT"/>
                <a:cs typeface="Arial MT"/>
              </a:rPr>
              <a:t> </a:t>
            </a:r>
            <a:r>
              <a:rPr sz="2000" dirty="0">
                <a:solidFill>
                  <a:srgbClr val="FFFF00"/>
                </a:solidFill>
                <a:latin typeface="Arial MT"/>
                <a:cs typeface="Arial MT"/>
              </a:rPr>
              <a:t>it</a:t>
            </a:r>
            <a:r>
              <a:rPr sz="2000" spc="-35" dirty="0">
                <a:solidFill>
                  <a:srgbClr val="FFFF00"/>
                </a:solidFill>
                <a:latin typeface="Arial MT"/>
                <a:cs typeface="Arial MT"/>
              </a:rPr>
              <a:t> </a:t>
            </a:r>
            <a:r>
              <a:rPr sz="2000" dirty="0">
                <a:solidFill>
                  <a:srgbClr val="FFFF00"/>
                </a:solidFill>
                <a:latin typeface="Arial MT"/>
                <a:cs typeface="Arial MT"/>
              </a:rPr>
              <a:t>happened?</a:t>
            </a:r>
            <a:endParaRPr sz="2000">
              <a:latin typeface="Arial MT"/>
              <a:cs typeface="Arial MT"/>
            </a:endParaRPr>
          </a:p>
        </p:txBody>
      </p:sp>
      <p:sp>
        <p:nvSpPr>
          <p:cNvPr id="8" name="object 8"/>
          <p:cNvSpPr txBox="1"/>
          <p:nvPr/>
        </p:nvSpPr>
        <p:spPr>
          <a:xfrm>
            <a:off x="2408682" y="3495294"/>
            <a:ext cx="3465829" cy="289560"/>
          </a:xfrm>
          <a:prstGeom prst="rect">
            <a:avLst/>
          </a:prstGeom>
        </p:spPr>
        <p:txBody>
          <a:bodyPr vert="horz" wrap="square" lIns="0" tIns="12700" rIns="0" bIns="0" rtlCol="0">
            <a:spAutoFit/>
          </a:bodyPr>
          <a:lstStyle/>
          <a:p>
            <a:pPr marL="12700">
              <a:lnSpc>
                <a:spcPct val="100000"/>
              </a:lnSpc>
              <a:spcBef>
                <a:spcPts val="100"/>
              </a:spcBef>
              <a:tabLst>
                <a:tab pos="1269365" algn="l"/>
              </a:tabLst>
            </a:pPr>
            <a:r>
              <a:rPr sz="1800" spc="-5" dirty="0">
                <a:solidFill>
                  <a:srgbClr val="F3EAE8"/>
                </a:solidFill>
                <a:latin typeface="Arial MT"/>
                <a:cs typeface="Arial MT"/>
              </a:rPr>
              <a:t>Ex:</a:t>
            </a:r>
            <a:r>
              <a:rPr sz="1800" spc="-85" dirty="0">
                <a:solidFill>
                  <a:srgbClr val="F3EAE8"/>
                </a:solidFill>
                <a:latin typeface="Arial MT"/>
                <a:cs typeface="Arial MT"/>
              </a:rPr>
              <a:t> </a:t>
            </a:r>
            <a:r>
              <a:rPr sz="1800" spc="-5" dirty="0">
                <a:solidFill>
                  <a:srgbClr val="F3EAE8"/>
                </a:solidFill>
                <a:latin typeface="Arial MT"/>
                <a:cs typeface="Arial MT"/>
              </a:rPr>
              <a:t>Airlines	</a:t>
            </a:r>
            <a:r>
              <a:rPr sz="1800" dirty="0">
                <a:solidFill>
                  <a:srgbClr val="F3EAE8"/>
                </a:solidFill>
                <a:latin typeface="Arial MT"/>
                <a:cs typeface="Arial MT"/>
              </a:rPr>
              <a:t>---</a:t>
            </a:r>
            <a:r>
              <a:rPr sz="1800" spc="-20" dirty="0">
                <a:solidFill>
                  <a:srgbClr val="F3EAE8"/>
                </a:solidFill>
                <a:latin typeface="Arial MT"/>
                <a:cs typeface="Arial MT"/>
              </a:rPr>
              <a:t> </a:t>
            </a:r>
            <a:r>
              <a:rPr sz="1800" spc="-5" dirty="0">
                <a:solidFill>
                  <a:srgbClr val="F3EAE8"/>
                </a:solidFill>
                <a:latin typeface="Arial MT"/>
                <a:cs typeface="Arial MT"/>
              </a:rPr>
              <a:t>customer</a:t>
            </a:r>
            <a:r>
              <a:rPr sz="1800" spc="-25" dirty="0">
                <a:solidFill>
                  <a:srgbClr val="F3EAE8"/>
                </a:solidFill>
                <a:latin typeface="Arial MT"/>
                <a:cs typeface="Arial MT"/>
              </a:rPr>
              <a:t> </a:t>
            </a:r>
            <a:r>
              <a:rPr sz="1800" spc="-5" dirty="0">
                <a:solidFill>
                  <a:srgbClr val="F3EAE8"/>
                </a:solidFill>
                <a:latin typeface="Arial MT"/>
                <a:cs typeface="Arial MT"/>
              </a:rPr>
              <a:t>dropouts</a:t>
            </a:r>
            <a:endParaRPr sz="1800">
              <a:latin typeface="Arial MT"/>
              <a:cs typeface="Arial MT"/>
            </a:endParaRPr>
          </a:p>
        </p:txBody>
      </p:sp>
      <p:sp>
        <p:nvSpPr>
          <p:cNvPr id="9" name="object 9"/>
          <p:cNvSpPr txBox="1"/>
          <p:nvPr/>
        </p:nvSpPr>
        <p:spPr>
          <a:xfrm>
            <a:off x="1191260" y="4165594"/>
            <a:ext cx="2564765" cy="939800"/>
          </a:xfrm>
          <a:prstGeom prst="rect">
            <a:avLst/>
          </a:prstGeom>
        </p:spPr>
        <p:txBody>
          <a:bodyPr vert="horz" wrap="square" lIns="0" tIns="192405" rIns="0" bIns="0" rtlCol="0">
            <a:spAutoFit/>
          </a:bodyPr>
          <a:lstStyle/>
          <a:p>
            <a:pPr marL="12700">
              <a:lnSpc>
                <a:spcPct val="100000"/>
              </a:lnSpc>
              <a:spcBef>
                <a:spcPts val="1515"/>
              </a:spcBef>
              <a:tabLst>
                <a:tab pos="362585" algn="l"/>
              </a:tabLst>
            </a:pPr>
            <a:r>
              <a:rPr sz="2000" dirty="0">
                <a:solidFill>
                  <a:srgbClr val="FFFFFF"/>
                </a:solidFill>
                <a:latin typeface="Arial MT"/>
                <a:cs typeface="Arial MT"/>
              </a:rPr>
              <a:t>3.</a:t>
            </a:r>
            <a:r>
              <a:rPr sz="2000" dirty="0">
                <a:solidFill>
                  <a:srgbClr val="FFFFFF"/>
                </a:solidFill>
                <a:latin typeface="Arial MT"/>
                <a:cs typeface="Arial MT"/>
              </a:rPr>
              <a:t>	</a:t>
            </a:r>
            <a:r>
              <a:rPr sz="2000" dirty="0">
                <a:solidFill>
                  <a:srgbClr val="FFFFFF"/>
                </a:solidFill>
                <a:latin typeface="Arial MT"/>
                <a:cs typeface="Arial MT"/>
              </a:rPr>
              <a:t>Predi</a:t>
            </a:r>
            <a:r>
              <a:rPr sz="2000" spc="5" dirty="0">
                <a:solidFill>
                  <a:srgbClr val="FFFFFF"/>
                </a:solidFill>
                <a:latin typeface="Arial MT"/>
                <a:cs typeface="Arial MT"/>
              </a:rPr>
              <a:t>c</a:t>
            </a:r>
            <a:r>
              <a:rPr sz="2000" dirty="0">
                <a:solidFill>
                  <a:srgbClr val="FFFFFF"/>
                </a:solidFill>
                <a:latin typeface="Arial MT"/>
                <a:cs typeface="Arial MT"/>
              </a:rPr>
              <a:t>ti</a:t>
            </a:r>
            <a:r>
              <a:rPr sz="2000" spc="-15" dirty="0">
                <a:solidFill>
                  <a:srgbClr val="FFFFFF"/>
                </a:solidFill>
                <a:latin typeface="Arial MT"/>
                <a:cs typeface="Arial MT"/>
              </a:rPr>
              <a:t>v</a:t>
            </a:r>
            <a:r>
              <a:rPr sz="2000" dirty="0">
                <a:solidFill>
                  <a:srgbClr val="FFFFFF"/>
                </a:solidFill>
                <a:latin typeface="Arial MT"/>
                <a:cs typeface="Arial MT"/>
              </a:rPr>
              <a:t>e</a:t>
            </a:r>
            <a:r>
              <a:rPr sz="2000" spc="-125" dirty="0">
                <a:solidFill>
                  <a:srgbClr val="FFFFFF"/>
                </a:solidFill>
                <a:latin typeface="Arial MT"/>
                <a:cs typeface="Arial MT"/>
              </a:rPr>
              <a:t> </a:t>
            </a:r>
            <a:r>
              <a:rPr sz="2000" dirty="0">
                <a:solidFill>
                  <a:srgbClr val="FFFFFF"/>
                </a:solidFill>
                <a:latin typeface="Arial MT"/>
                <a:cs typeface="Arial MT"/>
              </a:rPr>
              <a:t>Anal</a:t>
            </a:r>
            <a:r>
              <a:rPr sz="2000" spc="-10" dirty="0">
                <a:solidFill>
                  <a:srgbClr val="FFFFFF"/>
                </a:solidFill>
                <a:latin typeface="Arial MT"/>
                <a:cs typeface="Arial MT"/>
              </a:rPr>
              <a:t>y</a:t>
            </a:r>
            <a:r>
              <a:rPr sz="2000" dirty="0">
                <a:solidFill>
                  <a:srgbClr val="FFFFFF"/>
                </a:solidFill>
                <a:latin typeface="Arial MT"/>
                <a:cs typeface="Arial MT"/>
              </a:rPr>
              <a:t>tics</a:t>
            </a:r>
            <a:endParaRPr sz="2000">
              <a:latin typeface="Arial MT"/>
              <a:cs typeface="Arial MT"/>
            </a:endParaRPr>
          </a:p>
          <a:p>
            <a:pPr marL="1160780">
              <a:lnSpc>
                <a:spcPct val="100000"/>
              </a:lnSpc>
              <a:spcBef>
                <a:spcPts val="1270"/>
              </a:spcBef>
              <a:tabLst>
                <a:tab pos="2379980" algn="l"/>
              </a:tabLst>
            </a:pPr>
            <a:r>
              <a:rPr sz="1800" spc="-5" dirty="0">
                <a:solidFill>
                  <a:srgbClr val="F3EAE8"/>
                </a:solidFill>
                <a:latin typeface="Arial MT"/>
                <a:cs typeface="Arial MT"/>
              </a:rPr>
              <a:t>Ex:</a:t>
            </a:r>
            <a:r>
              <a:rPr sz="1800" spc="5" dirty="0">
                <a:solidFill>
                  <a:srgbClr val="F3EAE8"/>
                </a:solidFill>
                <a:latin typeface="Arial MT"/>
                <a:cs typeface="Arial MT"/>
              </a:rPr>
              <a:t> </a:t>
            </a:r>
            <a:r>
              <a:rPr sz="1800" spc="-10" dirty="0">
                <a:solidFill>
                  <a:srgbClr val="F3EAE8"/>
                </a:solidFill>
                <a:latin typeface="Arial MT"/>
                <a:cs typeface="Arial MT"/>
              </a:rPr>
              <a:t>Paypal	</a:t>
            </a:r>
            <a:r>
              <a:rPr sz="1800" dirty="0">
                <a:solidFill>
                  <a:srgbClr val="F3EAE8"/>
                </a:solidFill>
                <a:latin typeface="Arial MT"/>
                <a:cs typeface="Arial MT"/>
              </a:rPr>
              <a:t>--</a:t>
            </a:r>
            <a:endParaRPr sz="1800">
              <a:latin typeface="Arial MT"/>
              <a:cs typeface="Arial MT"/>
            </a:endParaRPr>
          </a:p>
        </p:txBody>
      </p:sp>
      <p:sp>
        <p:nvSpPr>
          <p:cNvPr id="10" name="object 10"/>
          <p:cNvSpPr txBox="1"/>
          <p:nvPr/>
        </p:nvSpPr>
        <p:spPr>
          <a:xfrm>
            <a:off x="3901566" y="4291202"/>
            <a:ext cx="5115560" cy="812800"/>
          </a:xfrm>
          <a:prstGeom prst="rect">
            <a:avLst/>
          </a:prstGeom>
        </p:spPr>
        <p:txBody>
          <a:bodyPr vert="horz" wrap="square" lIns="0" tIns="126364" rIns="0" bIns="0" rtlCol="0">
            <a:spAutoFit/>
          </a:bodyPr>
          <a:lstStyle/>
          <a:p>
            <a:pPr marR="532130" algn="ctr">
              <a:lnSpc>
                <a:spcPct val="100000"/>
              </a:lnSpc>
              <a:spcBef>
                <a:spcPts val="995"/>
              </a:spcBef>
            </a:pPr>
            <a:r>
              <a:rPr sz="2000" dirty="0">
                <a:solidFill>
                  <a:srgbClr val="FFFF00"/>
                </a:solidFill>
                <a:latin typeface="Arial MT"/>
                <a:cs typeface="Arial MT"/>
              </a:rPr>
              <a:t>What</a:t>
            </a:r>
            <a:r>
              <a:rPr sz="2000" spc="-45" dirty="0">
                <a:solidFill>
                  <a:srgbClr val="FFFF00"/>
                </a:solidFill>
                <a:latin typeface="Arial MT"/>
                <a:cs typeface="Arial MT"/>
              </a:rPr>
              <a:t> </a:t>
            </a:r>
            <a:r>
              <a:rPr sz="2000" dirty="0">
                <a:solidFill>
                  <a:srgbClr val="FFFF00"/>
                </a:solidFill>
                <a:latin typeface="Arial MT"/>
                <a:cs typeface="Arial MT"/>
              </a:rPr>
              <a:t>is</a:t>
            </a:r>
            <a:r>
              <a:rPr sz="2000" spc="-15" dirty="0">
                <a:solidFill>
                  <a:srgbClr val="FFFF00"/>
                </a:solidFill>
                <a:latin typeface="Arial MT"/>
                <a:cs typeface="Arial MT"/>
              </a:rPr>
              <a:t> </a:t>
            </a:r>
            <a:r>
              <a:rPr sz="2000" dirty="0">
                <a:solidFill>
                  <a:srgbClr val="FFFF00"/>
                </a:solidFill>
                <a:latin typeface="Arial MT"/>
                <a:cs typeface="Arial MT"/>
              </a:rPr>
              <a:t>likely</a:t>
            </a:r>
            <a:r>
              <a:rPr sz="2000" spc="-10" dirty="0">
                <a:solidFill>
                  <a:srgbClr val="FFFF00"/>
                </a:solidFill>
                <a:latin typeface="Arial MT"/>
                <a:cs typeface="Arial MT"/>
              </a:rPr>
              <a:t> </a:t>
            </a:r>
            <a:r>
              <a:rPr sz="2000" dirty="0">
                <a:solidFill>
                  <a:srgbClr val="FFFF00"/>
                </a:solidFill>
                <a:latin typeface="Arial MT"/>
                <a:cs typeface="Arial MT"/>
              </a:rPr>
              <a:t>to</a:t>
            </a:r>
            <a:r>
              <a:rPr sz="2000" spc="-25" dirty="0">
                <a:solidFill>
                  <a:srgbClr val="FFFF00"/>
                </a:solidFill>
                <a:latin typeface="Arial MT"/>
                <a:cs typeface="Arial MT"/>
              </a:rPr>
              <a:t> </a:t>
            </a:r>
            <a:r>
              <a:rPr sz="2000" dirty="0">
                <a:solidFill>
                  <a:srgbClr val="FFFF00"/>
                </a:solidFill>
                <a:latin typeface="Arial MT"/>
                <a:cs typeface="Arial MT"/>
              </a:rPr>
              <a:t>happen?</a:t>
            </a:r>
            <a:endParaRPr sz="2000">
              <a:latin typeface="Arial MT"/>
              <a:cs typeface="Arial MT"/>
            </a:endParaRPr>
          </a:p>
          <a:p>
            <a:pPr algn="ctr">
              <a:lnSpc>
                <a:spcPct val="100000"/>
              </a:lnSpc>
              <a:spcBef>
                <a:spcPts val="800"/>
              </a:spcBef>
            </a:pPr>
            <a:r>
              <a:rPr sz="1800" spc="-5" dirty="0">
                <a:solidFill>
                  <a:srgbClr val="F3EAE8"/>
                </a:solidFill>
                <a:latin typeface="Arial MT"/>
                <a:cs typeface="Arial MT"/>
              </a:rPr>
              <a:t>Fraudulent</a:t>
            </a:r>
            <a:r>
              <a:rPr sz="1800" spc="10" dirty="0">
                <a:solidFill>
                  <a:srgbClr val="F3EAE8"/>
                </a:solidFill>
                <a:latin typeface="Arial MT"/>
                <a:cs typeface="Arial MT"/>
              </a:rPr>
              <a:t> </a:t>
            </a:r>
            <a:r>
              <a:rPr sz="1800" spc="-5" dirty="0">
                <a:solidFill>
                  <a:srgbClr val="F3EAE8"/>
                </a:solidFill>
                <a:latin typeface="Arial MT"/>
                <a:cs typeface="Arial MT"/>
              </a:rPr>
              <a:t>transaction</a:t>
            </a:r>
            <a:r>
              <a:rPr sz="1800" spc="5" dirty="0">
                <a:solidFill>
                  <a:srgbClr val="F3EAE8"/>
                </a:solidFill>
                <a:latin typeface="Arial MT"/>
                <a:cs typeface="Arial MT"/>
              </a:rPr>
              <a:t> </a:t>
            </a:r>
            <a:r>
              <a:rPr sz="1800" spc="-5" dirty="0">
                <a:solidFill>
                  <a:srgbClr val="F3EAE8"/>
                </a:solidFill>
                <a:latin typeface="Arial MT"/>
                <a:cs typeface="Arial MT"/>
              </a:rPr>
              <a:t>detection</a:t>
            </a:r>
            <a:r>
              <a:rPr sz="1800" spc="5" dirty="0">
                <a:solidFill>
                  <a:srgbClr val="F3EAE8"/>
                </a:solidFill>
                <a:latin typeface="Arial MT"/>
                <a:cs typeface="Arial MT"/>
              </a:rPr>
              <a:t> </a:t>
            </a:r>
            <a:r>
              <a:rPr sz="1800" spc="-5" dirty="0">
                <a:solidFill>
                  <a:srgbClr val="F3EAE8"/>
                </a:solidFill>
                <a:latin typeface="Arial MT"/>
                <a:cs typeface="Arial MT"/>
              </a:rPr>
              <a:t>before</a:t>
            </a:r>
            <a:r>
              <a:rPr sz="1800" spc="5" dirty="0">
                <a:solidFill>
                  <a:srgbClr val="F3EAE8"/>
                </a:solidFill>
                <a:latin typeface="Arial MT"/>
                <a:cs typeface="Arial MT"/>
              </a:rPr>
              <a:t> </a:t>
            </a:r>
            <a:r>
              <a:rPr sz="1800" dirty="0">
                <a:solidFill>
                  <a:srgbClr val="F3EAE8"/>
                </a:solidFill>
                <a:latin typeface="Arial MT"/>
                <a:cs typeface="Arial MT"/>
              </a:rPr>
              <a:t>it </a:t>
            </a:r>
            <a:r>
              <a:rPr sz="1800" spc="-5" dirty="0">
                <a:solidFill>
                  <a:srgbClr val="F3EAE8"/>
                </a:solidFill>
                <a:latin typeface="Arial MT"/>
                <a:cs typeface="Arial MT"/>
              </a:rPr>
              <a:t>happens</a:t>
            </a:r>
            <a:endParaRPr sz="1800">
              <a:latin typeface="Arial MT"/>
              <a:cs typeface="Arial MT"/>
            </a:endParaRPr>
          </a:p>
        </p:txBody>
      </p:sp>
      <p:sp>
        <p:nvSpPr>
          <p:cNvPr id="11" name="object 11"/>
          <p:cNvSpPr txBox="1"/>
          <p:nvPr/>
        </p:nvSpPr>
        <p:spPr>
          <a:xfrm>
            <a:off x="1191260" y="5449206"/>
            <a:ext cx="8615045" cy="813435"/>
          </a:xfrm>
          <a:prstGeom prst="rect">
            <a:avLst/>
          </a:prstGeom>
        </p:spPr>
        <p:txBody>
          <a:bodyPr vert="horz" wrap="square" lIns="0" tIns="126364" rIns="0" bIns="0" rtlCol="0">
            <a:spAutoFit/>
          </a:bodyPr>
          <a:lstStyle/>
          <a:p>
            <a:pPr marL="12700">
              <a:lnSpc>
                <a:spcPct val="100000"/>
              </a:lnSpc>
              <a:spcBef>
                <a:spcPts val="995"/>
              </a:spcBef>
              <a:tabLst>
                <a:tab pos="3535045" algn="l"/>
              </a:tabLst>
            </a:pPr>
            <a:r>
              <a:rPr sz="1800" spc="-5" dirty="0">
                <a:solidFill>
                  <a:srgbClr val="FFFFFF"/>
                </a:solidFill>
                <a:latin typeface="Arial MT"/>
                <a:cs typeface="Arial MT"/>
              </a:rPr>
              <a:t>4.</a:t>
            </a:r>
            <a:r>
              <a:rPr sz="1800" spc="500" dirty="0">
                <a:solidFill>
                  <a:srgbClr val="FFFFFF"/>
                </a:solidFill>
                <a:latin typeface="Arial MT"/>
                <a:cs typeface="Arial MT"/>
              </a:rPr>
              <a:t> </a:t>
            </a:r>
            <a:r>
              <a:rPr sz="2000" dirty="0">
                <a:solidFill>
                  <a:srgbClr val="FFFFFF"/>
                </a:solidFill>
                <a:latin typeface="Arial MT"/>
                <a:cs typeface="Arial MT"/>
              </a:rPr>
              <a:t>Prescriptive</a:t>
            </a:r>
            <a:r>
              <a:rPr sz="2000" spc="-130" dirty="0">
                <a:solidFill>
                  <a:srgbClr val="FFFFFF"/>
                </a:solidFill>
                <a:latin typeface="Arial MT"/>
                <a:cs typeface="Arial MT"/>
              </a:rPr>
              <a:t> </a:t>
            </a:r>
            <a:r>
              <a:rPr sz="2000" dirty="0">
                <a:solidFill>
                  <a:srgbClr val="FFFFFF"/>
                </a:solidFill>
                <a:latin typeface="Arial MT"/>
                <a:cs typeface="Arial MT"/>
              </a:rPr>
              <a:t>Analytics	</a:t>
            </a:r>
            <a:r>
              <a:rPr sz="2000" dirty="0">
                <a:solidFill>
                  <a:srgbClr val="FFFF00"/>
                </a:solidFill>
                <a:latin typeface="Arial MT"/>
                <a:cs typeface="Arial MT"/>
              </a:rPr>
              <a:t>What</a:t>
            </a:r>
            <a:r>
              <a:rPr sz="2000" spc="-45" dirty="0">
                <a:solidFill>
                  <a:srgbClr val="FFFF00"/>
                </a:solidFill>
                <a:latin typeface="Arial MT"/>
                <a:cs typeface="Arial MT"/>
              </a:rPr>
              <a:t> </a:t>
            </a:r>
            <a:r>
              <a:rPr sz="2000" dirty="0">
                <a:solidFill>
                  <a:srgbClr val="FFFF00"/>
                </a:solidFill>
                <a:latin typeface="Arial MT"/>
                <a:cs typeface="Arial MT"/>
              </a:rPr>
              <a:t>can</a:t>
            </a:r>
            <a:r>
              <a:rPr sz="2000" spc="-30" dirty="0">
                <a:solidFill>
                  <a:srgbClr val="FFFF00"/>
                </a:solidFill>
                <a:latin typeface="Arial MT"/>
                <a:cs typeface="Arial MT"/>
              </a:rPr>
              <a:t> </a:t>
            </a:r>
            <a:r>
              <a:rPr sz="2000" dirty="0">
                <a:solidFill>
                  <a:srgbClr val="FFFF00"/>
                </a:solidFill>
                <a:latin typeface="Arial MT"/>
                <a:cs typeface="Arial MT"/>
              </a:rPr>
              <a:t>be</a:t>
            </a:r>
            <a:r>
              <a:rPr sz="2000" spc="-30" dirty="0">
                <a:solidFill>
                  <a:srgbClr val="FFFF00"/>
                </a:solidFill>
                <a:latin typeface="Arial MT"/>
                <a:cs typeface="Arial MT"/>
              </a:rPr>
              <a:t> </a:t>
            </a:r>
            <a:r>
              <a:rPr sz="2000" dirty="0">
                <a:solidFill>
                  <a:srgbClr val="FFFF00"/>
                </a:solidFill>
                <a:latin typeface="Arial MT"/>
                <a:cs typeface="Arial MT"/>
              </a:rPr>
              <a:t>done?</a:t>
            </a:r>
            <a:endParaRPr sz="2000">
              <a:latin typeface="Arial MT"/>
              <a:cs typeface="Arial MT"/>
            </a:endParaRPr>
          </a:p>
          <a:p>
            <a:pPr marL="1197610">
              <a:lnSpc>
                <a:spcPct val="100000"/>
              </a:lnSpc>
              <a:spcBef>
                <a:spcPts val="805"/>
              </a:spcBef>
            </a:pPr>
            <a:r>
              <a:rPr sz="1800" spc="-10" dirty="0">
                <a:solidFill>
                  <a:srgbClr val="F3EAE8"/>
                </a:solidFill>
                <a:latin typeface="Arial MT"/>
                <a:cs typeface="Arial MT"/>
              </a:rPr>
              <a:t>Ex:</a:t>
            </a:r>
            <a:r>
              <a:rPr sz="1800" spc="-90" dirty="0">
                <a:solidFill>
                  <a:srgbClr val="F3EAE8"/>
                </a:solidFill>
                <a:latin typeface="Arial MT"/>
                <a:cs typeface="Arial MT"/>
              </a:rPr>
              <a:t> </a:t>
            </a:r>
            <a:r>
              <a:rPr sz="1800" spc="-5" dirty="0">
                <a:solidFill>
                  <a:srgbClr val="F3EAE8"/>
                </a:solidFill>
                <a:latin typeface="Arial MT"/>
                <a:cs typeface="Arial MT"/>
              </a:rPr>
              <a:t>Airlines</a:t>
            </a:r>
            <a:r>
              <a:rPr sz="1800" spc="30" dirty="0">
                <a:solidFill>
                  <a:srgbClr val="F3EAE8"/>
                </a:solidFill>
                <a:latin typeface="Arial MT"/>
                <a:cs typeface="Arial MT"/>
              </a:rPr>
              <a:t> </a:t>
            </a:r>
            <a:r>
              <a:rPr sz="1800" dirty="0">
                <a:solidFill>
                  <a:srgbClr val="F3EAE8"/>
                </a:solidFill>
                <a:latin typeface="Arial MT"/>
                <a:cs typeface="Arial MT"/>
              </a:rPr>
              <a:t>–</a:t>
            </a:r>
            <a:r>
              <a:rPr sz="1800" spc="-114" dirty="0">
                <a:solidFill>
                  <a:srgbClr val="F3EAE8"/>
                </a:solidFill>
                <a:latin typeface="Arial MT"/>
                <a:cs typeface="Arial MT"/>
              </a:rPr>
              <a:t> </a:t>
            </a:r>
            <a:r>
              <a:rPr sz="1800" spc="-5" dirty="0">
                <a:solidFill>
                  <a:srgbClr val="F3EAE8"/>
                </a:solidFill>
                <a:latin typeface="Arial MT"/>
                <a:cs typeface="Arial MT"/>
              </a:rPr>
              <a:t>Automatically</a:t>
            </a:r>
            <a:r>
              <a:rPr sz="1800" spc="25" dirty="0">
                <a:solidFill>
                  <a:srgbClr val="F3EAE8"/>
                </a:solidFill>
                <a:latin typeface="Arial MT"/>
                <a:cs typeface="Arial MT"/>
              </a:rPr>
              <a:t> </a:t>
            </a:r>
            <a:r>
              <a:rPr sz="1800" spc="-5" dirty="0">
                <a:solidFill>
                  <a:srgbClr val="F3EAE8"/>
                </a:solidFill>
                <a:latin typeface="Arial MT"/>
                <a:cs typeface="Arial MT"/>
              </a:rPr>
              <a:t>adjust</a:t>
            </a:r>
            <a:r>
              <a:rPr sz="1800" spc="5" dirty="0">
                <a:solidFill>
                  <a:srgbClr val="F3EAE8"/>
                </a:solidFill>
                <a:latin typeface="Arial MT"/>
                <a:cs typeface="Arial MT"/>
              </a:rPr>
              <a:t> </a:t>
            </a:r>
            <a:r>
              <a:rPr sz="1800" spc="-5" dirty="0">
                <a:solidFill>
                  <a:srgbClr val="F3EAE8"/>
                </a:solidFill>
                <a:latin typeface="Arial MT"/>
                <a:cs typeface="Arial MT"/>
              </a:rPr>
              <a:t>flight</a:t>
            </a:r>
            <a:r>
              <a:rPr sz="1800" spc="20" dirty="0">
                <a:solidFill>
                  <a:srgbClr val="F3EAE8"/>
                </a:solidFill>
                <a:latin typeface="Arial MT"/>
                <a:cs typeface="Arial MT"/>
              </a:rPr>
              <a:t> </a:t>
            </a:r>
            <a:r>
              <a:rPr sz="1800" spc="-5" dirty="0">
                <a:solidFill>
                  <a:srgbClr val="F3EAE8"/>
                </a:solidFill>
                <a:latin typeface="Arial MT"/>
                <a:cs typeface="Arial MT"/>
              </a:rPr>
              <a:t>fares</a:t>
            </a:r>
            <a:r>
              <a:rPr sz="1800" spc="10" dirty="0">
                <a:solidFill>
                  <a:srgbClr val="F3EAE8"/>
                </a:solidFill>
                <a:latin typeface="Arial MT"/>
                <a:cs typeface="Arial MT"/>
              </a:rPr>
              <a:t> </a:t>
            </a:r>
            <a:r>
              <a:rPr sz="1800" spc="-10" dirty="0">
                <a:solidFill>
                  <a:srgbClr val="F3EAE8"/>
                </a:solidFill>
                <a:latin typeface="Arial MT"/>
                <a:cs typeface="Arial MT"/>
              </a:rPr>
              <a:t>depending</a:t>
            </a:r>
            <a:r>
              <a:rPr sz="1800" spc="25" dirty="0">
                <a:solidFill>
                  <a:srgbClr val="F3EAE8"/>
                </a:solidFill>
                <a:latin typeface="Arial MT"/>
                <a:cs typeface="Arial MT"/>
              </a:rPr>
              <a:t> </a:t>
            </a:r>
            <a:r>
              <a:rPr sz="1800" spc="-10" dirty="0">
                <a:solidFill>
                  <a:srgbClr val="F3EAE8"/>
                </a:solidFill>
                <a:latin typeface="Arial MT"/>
                <a:cs typeface="Arial MT"/>
              </a:rPr>
              <a:t>upon</a:t>
            </a:r>
            <a:r>
              <a:rPr sz="1800" spc="10" dirty="0">
                <a:solidFill>
                  <a:srgbClr val="F3EAE8"/>
                </a:solidFill>
                <a:latin typeface="Arial MT"/>
                <a:cs typeface="Arial MT"/>
              </a:rPr>
              <a:t> </a:t>
            </a:r>
            <a:r>
              <a:rPr sz="1800" dirty="0">
                <a:solidFill>
                  <a:srgbClr val="F3EAE8"/>
                </a:solidFill>
                <a:latin typeface="Arial MT"/>
                <a:cs typeface="Arial MT"/>
              </a:rPr>
              <a:t>the</a:t>
            </a:r>
            <a:r>
              <a:rPr sz="1800" spc="-5" dirty="0">
                <a:solidFill>
                  <a:srgbClr val="F3EAE8"/>
                </a:solidFill>
                <a:latin typeface="Arial MT"/>
                <a:cs typeface="Arial MT"/>
              </a:rPr>
              <a:t> season</a:t>
            </a:r>
            <a:endParaRPr sz="1800">
              <a:latin typeface="Arial MT"/>
              <a:cs typeface="Arial MT"/>
            </a:endParaRPr>
          </a:p>
        </p:txBody>
      </p:sp>
      <p:sp>
        <p:nvSpPr>
          <p:cNvPr id="14" name="Footer Placeholder 13"/>
          <p:cNvSpPr>
            <a:spLocks noGrp="1"/>
          </p:cNvSpPr>
          <p:nvPr>
            <p:ph type="ftr" sz="quarter" idx="5"/>
          </p:nvPr>
        </p:nvSpPr>
        <p:spPr/>
        <p:txBody>
          <a:bodyPr/>
          <a:p>
            <a:r>
              <a:t>Prepared by Dr G Vanitha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182984" y="6485763"/>
            <a:ext cx="146558" cy="111467"/>
          </a:xfrm>
          <a:prstGeom prst="rect">
            <a:avLst/>
          </a:prstGeom>
        </p:spPr>
      </p:pic>
      <p:sp>
        <p:nvSpPr>
          <p:cNvPr id="3" name="object 3"/>
          <p:cNvSpPr txBox="1">
            <a:spLocks noGrp="1"/>
          </p:cNvSpPr>
          <p:nvPr>
            <p:ph type="title"/>
          </p:nvPr>
        </p:nvSpPr>
        <p:spPr>
          <a:xfrm>
            <a:off x="914399" y="914653"/>
            <a:ext cx="10510520" cy="690245"/>
          </a:xfrm>
          <a:prstGeom prst="rect">
            <a:avLst/>
          </a:prstGeom>
        </p:spPr>
        <p:txBody>
          <a:bodyPr vert="horz" wrap="square" lIns="0" tIns="13335" rIns="0" bIns="0" rtlCol="0">
            <a:spAutoFit/>
          </a:bodyPr>
          <a:lstStyle/>
          <a:p>
            <a:pPr marL="12700">
              <a:lnSpc>
                <a:spcPct val="100000"/>
              </a:lnSpc>
              <a:spcBef>
                <a:spcPts val="105"/>
              </a:spcBef>
            </a:pPr>
            <a:r>
              <a:rPr spc="60" dirty="0"/>
              <a:t>IT</a:t>
            </a:r>
            <a:r>
              <a:rPr spc="-190" dirty="0"/>
              <a:t> </a:t>
            </a:r>
            <a:r>
              <a:rPr spc="45" dirty="0"/>
              <a:t>Use</a:t>
            </a:r>
            <a:r>
              <a:rPr spc="-225" dirty="0"/>
              <a:t> </a:t>
            </a:r>
            <a:r>
              <a:rPr spc="5" dirty="0"/>
              <a:t>cases</a:t>
            </a:r>
            <a:endParaRPr spc="5" dirty="0"/>
          </a:p>
        </p:txBody>
      </p:sp>
      <p:sp>
        <p:nvSpPr>
          <p:cNvPr id="5" name="object 5"/>
          <p:cNvSpPr txBox="1"/>
          <p:nvPr/>
        </p:nvSpPr>
        <p:spPr>
          <a:xfrm>
            <a:off x="2319654" y="2277871"/>
            <a:ext cx="5246370" cy="1814195"/>
          </a:xfrm>
          <a:prstGeom prst="rect">
            <a:avLst/>
          </a:prstGeom>
        </p:spPr>
        <p:txBody>
          <a:bodyPr vert="horz" wrap="square" lIns="0" tIns="12700" rIns="0" bIns="0" rtlCol="0">
            <a:spAutoFit/>
          </a:bodyPr>
          <a:lstStyle/>
          <a:p>
            <a:pPr marL="52070">
              <a:lnSpc>
                <a:spcPct val="100000"/>
              </a:lnSpc>
              <a:spcBef>
                <a:spcPts val="100"/>
              </a:spcBef>
            </a:pPr>
            <a:r>
              <a:rPr sz="1800" spc="-5" dirty="0">
                <a:solidFill>
                  <a:srgbClr val="FFFFFF"/>
                </a:solidFill>
                <a:latin typeface="Arial MT"/>
                <a:cs typeface="Arial MT"/>
              </a:rPr>
              <a:t>L</a:t>
            </a:r>
            <a:r>
              <a:rPr sz="1800" spc="-15" dirty="0">
                <a:solidFill>
                  <a:srgbClr val="FFFFFF"/>
                </a:solidFill>
                <a:latin typeface="Arial MT"/>
                <a:cs typeface="Arial MT"/>
              </a:rPr>
              <a:t>o</a:t>
            </a:r>
            <a:r>
              <a:rPr sz="1800" spc="-5" dirty="0">
                <a:solidFill>
                  <a:srgbClr val="FFFFFF"/>
                </a:solidFill>
                <a:latin typeface="Arial MT"/>
                <a:cs typeface="Arial MT"/>
              </a:rPr>
              <a:t>g</a:t>
            </a:r>
            <a:r>
              <a:rPr sz="1800" spc="-100" dirty="0">
                <a:solidFill>
                  <a:srgbClr val="FFFFFF"/>
                </a:solidFill>
                <a:latin typeface="Arial MT"/>
                <a:cs typeface="Arial MT"/>
              </a:rPr>
              <a:t> </a:t>
            </a:r>
            <a:r>
              <a:rPr sz="1800" spc="-5" dirty="0">
                <a:solidFill>
                  <a:srgbClr val="FFFFFF"/>
                </a:solidFill>
                <a:latin typeface="Arial MT"/>
                <a:cs typeface="Arial MT"/>
              </a:rPr>
              <a:t>A</a:t>
            </a:r>
            <a:r>
              <a:rPr sz="1800" spc="-15" dirty="0">
                <a:solidFill>
                  <a:srgbClr val="FFFFFF"/>
                </a:solidFill>
                <a:latin typeface="Arial MT"/>
                <a:cs typeface="Arial MT"/>
              </a:rPr>
              <a:t>n</a:t>
            </a:r>
            <a:r>
              <a:rPr sz="1800" spc="-5" dirty="0">
                <a:solidFill>
                  <a:srgbClr val="FFFFFF"/>
                </a:solidFill>
                <a:latin typeface="Arial MT"/>
                <a:cs typeface="Arial MT"/>
              </a:rPr>
              <a:t>a</a:t>
            </a:r>
            <a:r>
              <a:rPr sz="1800" spc="-15" dirty="0">
                <a:solidFill>
                  <a:srgbClr val="FFFFFF"/>
                </a:solidFill>
                <a:latin typeface="Arial MT"/>
                <a:cs typeface="Arial MT"/>
              </a:rPr>
              <a:t>l</a:t>
            </a:r>
            <a:r>
              <a:rPr sz="1800" spc="-25" dirty="0">
                <a:solidFill>
                  <a:srgbClr val="FFFFFF"/>
                </a:solidFill>
                <a:latin typeface="Arial MT"/>
                <a:cs typeface="Arial MT"/>
              </a:rPr>
              <a:t>y</a:t>
            </a:r>
            <a:r>
              <a:rPr sz="1800" dirty="0">
                <a:solidFill>
                  <a:srgbClr val="FFFFFF"/>
                </a:solidFill>
                <a:latin typeface="Arial MT"/>
                <a:cs typeface="Arial MT"/>
              </a:rPr>
              <a:t>tics</a:t>
            </a:r>
            <a:endParaRPr sz="1800">
              <a:latin typeface="Arial MT"/>
              <a:cs typeface="Arial MT"/>
            </a:endParaRPr>
          </a:p>
          <a:p>
            <a:pPr>
              <a:lnSpc>
                <a:spcPct val="100000"/>
              </a:lnSpc>
            </a:pPr>
            <a:endParaRPr sz="2000">
              <a:latin typeface="Arial MT"/>
              <a:cs typeface="Arial MT"/>
            </a:endParaRPr>
          </a:p>
          <a:p>
            <a:pPr marL="12700">
              <a:lnSpc>
                <a:spcPct val="100000"/>
              </a:lnSpc>
              <a:spcBef>
                <a:spcPts val="1150"/>
              </a:spcBef>
            </a:pPr>
            <a:r>
              <a:rPr sz="1800" spc="-5" dirty="0">
                <a:solidFill>
                  <a:srgbClr val="FFFFFF"/>
                </a:solidFill>
                <a:latin typeface="Arial MT"/>
                <a:cs typeface="Arial MT"/>
              </a:rPr>
              <a:t>Fraud</a:t>
            </a:r>
            <a:r>
              <a:rPr sz="1800" spc="-15" dirty="0">
                <a:solidFill>
                  <a:srgbClr val="FFFFFF"/>
                </a:solidFill>
                <a:latin typeface="Arial MT"/>
                <a:cs typeface="Arial MT"/>
              </a:rPr>
              <a:t> </a:t>
            </a:r>
            <a:r>
              <a:rPr sz="1800" spc="-5" dirty="0">
                <a:solidFill>
                  <a:srgbClr val="FFFFFF"/>
                </a:solidFill>
                <a:latin typeface="Arial MT"/>
                <a:cs typeface="Arial MT"/>
              </a:rPr>
              <a:t>Detection</a:t>
            </a:r>
            <a:r>
              <a:rPr sz="1800" dirty="0">
                <a:solidFill>
                  <a:srgbClr val="FFFFFF"/>
                </a:solidFill>
                <a:latin typeface="Arial MT"/>
                <a:cs typeface="Arial MT"/>
              </a:rPr>
              <a:t> </a:t>
            </a:r>
            <a:r>
              <a:rPr sz="1800" spc="-5" dirty="0">
                <a:solidFill>
                  <a:srgbClr val="FFFFFF"/>
                </a:solidFill>
                <a:latin typeface="Arial MT"/>
                <a:cs typeface="Arial MT"/>
              </a:rPr>
              <a:t>Pattern</a:t>
            </a:r>
            <a:endParaRPr sz="1800">
              <a:latin typeface="Arial MT"/>
              <a:cs typeface="Arial MT"/>
            </a:endParaRPr>
          </a:p>
          <a:p>
            <a:pPr>
              <a:lnSpc>
                <a:spcPct val="100000"/>
              </a:lnSpc>
            </a:pPr>
            <a:endParaRPr sz="2000">
              <a:latin typeface="Arial MT"/>
              <a:cs typeface="Arial MT"/>
            </a:endParaRPr>
          </a:p>
          <a:p>
            <a:pPr marL="12700">
              <a:lnSpc>
                <a:spcPct val="100000"/>
              </a:lnSpc>
              <a:spcBef>
                <a:spcPts val="1620"/>
              </a:spcBef>
            </a:pPr>
            <a:r>
              <a:rPr sz="1800" spc="-5" dirty="0">
                <a:solidFill>
                  <a:srgbClr val="FFFFFF"/>
                </a:solidFill>
                <a:latin typeface="Arial MT"/>
                <a:cs typeface="Arial MT"/>
              </a:rPr>
              <a:t>Social</a:t>
            </a:r>
            <a:r>
              <a:rPr sz="1800" spc="10" dirty="0">
                <a:solidFill>
                  <a:srgbClr val="FFFFFF"/>
                </a:solidFill>
                <a:latin typeface="Arial MT"/>
                <a:cs typeface="Arial MT"/>
              </a:rPr>
              <a:t> </a:t>
            </a:r>
            <a:r>
              <a:rPr sz="1800" spc="-5" dirty="0">
                <a:solidFill>
                  <a:srgbClr val="FFFFFF"/>
                </a:solidFill>
                <a:latin typeface="Arial MT"/>
                <a:cs typeface="Arial MT"/>
              </a:rPr>
              <a:t>Media/</a:t>
            </a:r>
            <a:r>
              <a:rPr sz="1800" spc="15" dirty="0">
                <a:solidFill>
                  <a:srgbClr val="FFFFFF"/>
                </a:solidFill>
                <a:latin typeface="Arial MT"/>
                <a:cs typeface="Arial MT"/>
              </a:rPr>
              <a:t> </a:t>
            </a:r>
            <a:r>
              <a:rPr sz="1800" spc="-5" dirty="0">
                <a:solidFill>
                  <a:srgbClr val="FFFFFF"/>
                </a:solidFill>
                <a:latin typeface="Arial MT"/>
                <a:cs typeface="Arial MT"/>
              </a:rPr>
              <a:t>Customer</a:t>
            </a:r>
            <a:r>
              <a:rPr sz="1800" dirty="0">
                <a:solidFill>
                  <a:srgbClr val="FFFFFF"/>
                </a:solidFill>
                <a:latin typeface="Arial MT"/>
                <a:cs typeface="Arial MT"/>
              </a:rPr>
              <a:t> </a:t>
            </a:r>
            <a:r>
              <a:rPr sz="1800" spc="-5" dirty="0">
                <a:solidFill>
                  <a:srgbClr val="FFFFFF"/>
                </a:solidFill>
                <a:latin typeface="Arial MT"/>
                <a:cs typeface="Arial MT"/>
              </a:rPr>
              <a:t>Sentiment</a:t>
            </a:r>
            <a:r>
              <a:rPr sz="1800" spc="-80" dirty="0">
                <a:solidFill>
                  <a:srgbClr val="FFFFFF"/>
                </a:solidFill>
                <a:latin typeface="Arial MT"/>
                <a:cs typeface="Arial MT"/>
              </a:rPr>
              <a:t> </a:t>
            </a:r>
            <a:r>
              <a:rPr sz="1800" spc="-10" dirty="0">
                <a:solidFill>
                  <a:srgbClr val="FFFFFF"/>
                </a:solidFill>
                <a:latin typeface="Arial MT"/>
                <a:cs typeface="Arial MT"/>
              </a:rPr>
              <a:t>Analysis</a:t>
            </a:r>
            <a:r>
              <a:rPr sz="1800" spc="30" dirty="0">
                <a:solidFill>
                  <a:srgbClr val="FFFFFF"/>
                </a:solidFill>
                <a:latin typeface="Arial MT"/>
                <a:cs typeface="Arial MT"/>
              </a:rPr>
              <a:t> </a:t>
            </a:r>
            <a:r>
              <a:rPr sz="1800" spc="-5" dirty="0">
                <a:solidFill>
                  <a:srgbClr val="FFFFFF"/>
                </a:solidFill>
                <a:latin typeface="Arial MT"/>
                <a:cs typeface="Arial MT"/>
              </a:rPr>
              <a:t>Pattern</a:t>
            </a:r>
            <a:endParaRPr sz="1800">
              <a:latin typeface="Arial MT"/>
              <a:cs typeface="Arial MT"/>
            </a:endParaRPr>
          </a:p>
        </p:txBody>
      </p:sp>
      <p:sp>
        <p:nvSpPr>
          <p:cNvPr id="8" name="Footer Placeholder 7"/>
          <p:cNvSpPr>
            <a:spLocks noGrp="1"/>
          </p:cNvSpPr>
          <p:nvPr>
            <p:ph type="ftr" sz="quarter" idx="5"/>
          </p:nvPr>
        </p:nvSpPr>
        <p:spPr/>
        <p:txBody>
          <a:bodyPr/>
          <a:p>
            <a:r>
              <a:t>Prepared by Dr G Vanitha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182984" y="6485763"/>
            <a:ext cx="146050" cy="109537"/>
          </a:xfrm>
          <a:prstGeom prst="rect">
            <a:avLst/>
          </a:prstGeom>
        </p:spPr>
      </p:pic>
      <p:sp>
        <p:nvSpPr>
          <p:cNvPr id="7" name="Text Placeholder 6"/>
          <p:cNvSpPr>
            <a:spLocks noGrp="1"/>
          </p:cNvSpPr>
          <p:nvPr>
            <p:ph type="body" idx="1"/>
          </p:nvPr>
        </p:nvSpPr>
        <p:spPr>
          <a:xfrm>
            <a:off x="418211" y="1598802"/>
            <a:ext cx="11355577" cy="304800"/>
          </a:xfrm>
        </p:spPr>
        <p:txBody>
          <a:bodyPr/>
          <a:p>
            <a:endParaRPr lang="en-US"/>
          </a:p>
        </p:txBody>
      </p:sp>
      <p:sp>
        <p:nvSpPr>
          <p:cNvPr id="3" name="object 3"/>
          <p:cNvSpPr txBox="1">
            <a:spLocks noGrp="1"/>
          </p:cNvSpPr>
          <p:nvPr>
            <p:ph type="title"/>
          </p:nvPr>
        </p:nvSpPr>
        <p:spPr>
          <a:xfrm>
            <a:off x="840739" y="124713"/>
            <a:ext cx="10510520" cy="690245"/>
          </a:xfrm>
          <a:prstGeom prst="rect">
            <a:avLst/>
          </a:prstGeom>
        </p:spPr>
        <p:txBody>
          <a:bodyPr vert="horz" wrap="square" lIns="0" tIns="13335" rIns="0" bIns="0" rtlCol="0">
            <a:spAutoFit/>
          </a:bodyPr>
          <a:lstStyle/>
          <a:p>
            <a:pPr marL="12700">
              <a:lnSpc>
                <a:spcPct val="100000"/>
              </a:lnSpc>
              <a:spcBef>
                <a:spcPts val="105"/>
              </a:spcBef>
            </a:pPr>
            <a:r>
              <a:rPr spc="50" dirty="0"/>
              <a:t>Log</a:t>
            </a:r>
            <a:r>
              <a:rPr spc="-215" dirty="0"/>
              <a:t> </a:t>
            </a:r>
            <a:r>
              <a:rPr spc="-10" dirty="0"/>
              <a:t>Analytics</a:t>
            </a:r>
            <a:endParaRPr spc="-10" dirty="0"/>
          </a:p>
        </p:txBody>
      </p:sp>
      <p:sp>
        <p:nvSpPr>
          <p:cNvPr id="5" name="object 5"/>
          <p:cNvSpPr txBox="1"/>
          <p:nvPr/>
        </p:nvSpPr>
        <p:spPr>
          <a:xfrm>
            <a:off x="1329689" y="1990725"/>
            <a:ext cx="9364980" cy="3743325"/>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FFFFFF"/>
                </a:solidFill>
                <a:latin typeface="Arial MT"/>
                <a:cs typeface="Arial MT"/>
              </a:rPr>
              <a:t>Log</a:t>
            </a:r>
            <a:r>
              <a:rPr sz="1800" spc="-95" dirty="0">
                <a:solidFill>
                  <a:srgbClr val="FFFFFF"/>
                </a:solidFill>
                <a:latin typeface="Arial MT"/>
                <a:cs typeface="Arial MT"/>
              </a:rPr>
              <a:t> </a:t>
            </a:r>
            <a:r>
              <a:rPr sz="1800" spc="-5" dirty="0">
                <a:solidFill>
                  <a:srgbClr val="FFFFFF"/>
                </a:solidFill>
                <a:latin typeface="Arial MT"/>
                <a:cs typeface="Arial MT"/>
              </a:rPr>
              <a:t>Analytics</a:t>
            </a:r>
            <a:r>
              <a:rPr sz="1800" spc="50" dirty="0">
                <a:solidFill>
                  <a:srgbClr val="FFFFFF"/>
                </a:solidFill>
                <a:latin typeface="Arial MT"/>
                <a:cs typeface="Arial MT"/>
              </a:rPr>
              <a:t> </a:t>
            </a:r>
            <a:r>
              <a:rPr sz="1800" spc="-5" dirty="0">
                <a:solidFill>
                  <a:srgbClr val="FFFFFF"/>
                </a:solidFill>
                <a:latin typeface="Arial MT"/>
                <a:cs typeface="Arial MT"/>
              </a:rPr>
              <a:t>is</a:t>
            </a:r>
            <a:r>
              <a:rPr sz="1800" spc="10" dirty="0">
                <a:solidFill>
                  <a:srgbClr val="FFFFFF"/>
                </a:solidFill>
                <a:latin typeface="Arial MT"/>
                <a:cs typeface="Arial MT"/>
              </a:rPr>
              <a:t> </a:t>
            </a:r>
            <a:r>
              <a:rPr sz="1800" spc="-5" dirty="0">
                <a:solidFill>
                  <a:srgbClr val="FFFFFF"/>
                </a:solidFill>
                <a:latin typeface="Arial MT"/>
                <a:cs typeface="Arial MT"/>
              </a:rPr>
              <a:t>the</a:t>
            </a:r>
            <a:r>
              <a:rPr sz="1800" spc="10" dirty="0">
                <a:solidFill>
                  <a:srgbClr val="FFFFFF"/>
                </a:solidFill>
                <a:latin typeface="Arial MT"/>
                <a:cs typeface="Arial MT"/>
              </a:rPr>
              <a:t> </a:t>
            </a:r>
            <a:r>
              <a:rPr sz="1800" dirty="0">
                <a:solidFill>
                  <a:srgbClr val="FFFFFF"/>
                </a:solidFill>
                <a:latin typeface="Arial MT"/>
                <a:cs typeface="Arial MT"/>
              </a:rPr>
              <a:t>assessment</a:t>
            </a:r>
            <a:r>
              <a:rPr sz="1800" spc="20" dirty="0">
                <a:solidFill>
                  <a:srgbClr val="FFFFFF"/>
                </a:solidFill>
                <a:latin typeface="Arial MT"/>
                <a:cs typeface="Arial MT"/>
              </a:rPr>
              <a:t> </a:t>
            </a:r>
            <a:r>
              <a:rPr sz="1800" dirty="0">
                <a:solidFill>
                  <a:srgbClr val="FFFFFF"/>
                </a:solidFill>
                <a:latin typeface="Arial MT"/>
                <a:cs typeface="Arial MT"/>
              </a:rPr>
              <a:t>of </a:t>
            </a:r>
            <a:r>
              <a:rPr sz="1800" spc="-5" dirty="0">
                <a:solidFill>
                  <a:srgbClr val="FFFFFF"/>
                </a:solidFill>
                <a:latin typeface="Arial MT"/>
                <a:cs typeface="Arial MT"/>
              </a:rPr>
              <a:t>recorded</a:t>
            </a:r>
            <a:r>
              <a:rPr sz="1800" spc="30" dirty="0">
                <a:solidFill>
                  <a:srgbClr val="FFFFFF"/>
                </a:solidFill>
                <a:latin typeface="Arial MT"/>
                <a:cs typeface="Arial MT"/>
              </a:rPr>
              <a:t> </a:t>
            </a:r>
            <a:r>
              <a:rPr sz="1800" spc="-5" dirty="0">
                <a:solidFill>
                  <a:srgbClr val="FFFFFF"/>
                </a:solidFill>
                <a:latin typeface="Arial MT"/>
                <a:cs typeface="Arial MT"/>
              </a:rPr>
              <a:t>information</a:t>
            </a:r>
            <a:r>
              <a:rPr sz="1800" spc="10" dirty="0">
                <a:solidFill>
                  <a:srgbClr val="FFFFFF"/>
                </a:solidFill>
                <a:latin typeface="Arial MT"/>
                <a:cs typeface="Arial MT"/>
              </a:rPr>
              <a:t> </a:t>
            </a:r>
            <a:r>
              <a:rPr sz="1800" spc="-5" dirty="0">
                <a:solidFill>
                  <a:srgbClr val="FFFFFF"/>
                </a:solidFill>
                <a:latin typeface="Arial MT"/>
                <a:cs typeface="Arial MT"/>
              </a:rPr>
              <a:t>about</a:t>
            </a:r>
            <a:r>
              <a:rPr sz="1800" spc="-55" dirty="0">
                <a:solidFill>
                  <a:srgbClr val="FFFFFF"/>
                </a:solidFill>
                <a:latin typeface="Arial MT"/>
                <a:cs typeface="Arial MT"/>
              </a:rPr>
              <a:t> </a:t>
            </a:r>
            <a:r>
              <a:rPr sz="1800" spc="-5" dirty="0">
                <a:solidFill>
                  <a:srgbClr val="FFFFFF"/>
                </a:solidFill>
                <a:latin typeface="Arial MT"/>
                <a:cs typeface="Arial MT"/>
              </a:rPr>
              <a:t>the</a:t>
            </a:r>
            <a:r>
              <a:rPr sz="1800" spc="10" dirty="0">
                <a:solidFill>
                  <a:srgbClr val="FFFFFF"/>
                </a:solidFill>
                <a:latin typeface="Arial MT"/>
                <a:cs typeface="Arial MT"/>
              </a:rPr>
              <a:t> </a:t>
            </a:r>
            <a:r>
              <a:rPr sz="1800" dirty="0">
                <a:solidFill>
                  <a:srgbClr val="FFFFFF"/>
                </a:solidFill>
                <a:latin typeface="Arial MT"/>
                <a:cs typeface="Arial MT"/>
              </a:rPr>
              <a:t>events</a:t>
            </a:r>
            <a:r>
              <a:rPr sz="1800" spc="15" dirty="0">
                <a:solidFill>
                  <a:srgbClr val="FFFFFF"/>
                </a:solidFill>
                <a:latin typeface="Arial MT"/>
                <a:cs typeface="Arial MT"/>
              </a:rPr>
              <a:t> </a:t>
            </a:r>
            <a:r>
              <a:rPr sz="1800" spc="-5" dirty="0">
                <a:solidFill>
                  <a:srgbClr val="FFFFFF"/>
                </a:solidFill>
                <a:latin typeface="Arial MT"/>
                <a:cs typeface="Arial MT"/>
              </a:rPr>
              <a:t>collected</a:t>
            </a:r>
            <a:r>
              <a:rPr sz="1800" spc="20" dirty="0">
                <a:solidFill>
                  <a:srgbClr val="FFFFFF"/>
                </a:solidFill>
                <a:latin typeface="Arial MT"/>
                <a:cs typeface="Arial MT"/>
              </a:rPr>
              <a:t> </a:t>
            </a:r>
            <a:r>
              <a:rPr sz="1800" dirty="0">
                <a:solidFill>
                  <a:srgbClr val="FFFFFF"/>
                </a:solidFill>
                <a:latin typeface="Arial MT"/>
                <a:cs typeface="Arial MT"/>
              </a:rPr>
              <a:t>from</a:t>
            </a:r>
            <a:r>
              <a:rPr sz="1800" spc="10" dirty="0">
                <a:solidFill>
                  <a:srgbClr val="FFFFFF"/>
                </a:solidFill>
                <a:latin typeface="Arial MT"/>
                <a:cs typeface="Arial MT"/>
              </a:rPr>
              <a:t> </a:t>
            </a:r>
            <a:r>
              <a:rPr sz="1800" spc="-5" dirty="0">
                <a:solidFill>
                  <a:srgbClr val="FFFFFF"/>
                </a:solidFill>
                <a:latin typeface="Arial MT"/>
                <a:cs typeface="Arial MT"/>
              </a:rPr>
              <a:t>one </a:t>
            </a:r>
            <a:r>
              <a:rPr sz="1800" spc="-484" dirty="0">
                <a:solidFill>
                  <a:srgbClr val="FFFFFF"/>
                </a:solidFill>
                <a:latin typeface="Arial MT"/>
                <a:cs typeface="Arial MT"/>
              </a:rPr>
              <a:t> </a:t>
            </a:r>
            <a:r>
              <a:rPr sz="1800" spc="-5" dirty="0">
                <a:solidFill>
                  <a:srgbClr val="FFFFFF"/>
                </a:solidFill>
                <a:latin typeface="Arial MT"/>
                <a:cs typeface="Arial MT"/>
              </a:rPr>
              <a:t>or </a:t>
            </a:r>
            <a:r>
              <a:rPr sz="1800" dirty="0">
                <a:solidFill>
                  <a:srgbClr val="FFFFFF"/>
                </a:solidFill>
                <a:latin typeface="Arial MT"/>
                <a:cs typeface="Arial MT"/>
              </a:rPr>
              <a:t>more </a:t>
            </a:r>
            <a:r>
              <a:rPr sz="1800" spc="-5" dirty="0">
                <a:solidFill>
                  <a:srgbClr val="FFFFFF"/>
                </a:solidFill>
                <a:latin typeface="Arial MT"/>
                <a:cs typeface="Arial MT"/>
              </a:rPr>
              <a:t>computer</a:t>
            </a:r>
            <a:r>
              <a:rPr sz="1800" spc="10" dirty="0">
                <a:solidFill>
                  <a:srgbClr val="FFFFFF"/>
                </a:solidFill>
                <a:latin typeface="Arial MT"/>
                <a:cs typeface="Arial MT"/>
              </a:rPr>
              <a:t> </a:t>
            </a:r>
            <a:r>
              <a:rPr sz="1800" dirty="0">
                <a:solidFill>
                  <a:srgbClr val="FFFFFF"/>
                </a:solidFill>
                <a:latin typeface="Arial MT"/>
                <a:cs typeface="Arial MT"/>
              </a:rPr>
              <a:t>, </a:t>
            </a:r>
            <a:r>
              <a:rPr sz="1800" spc="-10" dirty="0">
                <a:solidFill>
                  <a:srgbClr val="FFFFFF"/>
                </a:solidFill>
                <a:latin typeface="Arial MT"/>
                <a:cs typeface="Arial MT"/>
              </a:rPr>
              <a:t>network</a:t>
            </a:r>
            <a:r>
              <a:rPr sz="1800" spc="50" dirty="0">
                <a:solidFill>
                  <a:srgbClr val="FFFFFF"/>
                </a:solidFill>
                <a:latin typeface="Arial MT"/>
                <a:cs typeface="Arial MT"/>
              </a:rPr>
              <a:t> </a:t>
            </a:r>
            <a:r>
              <a:rPr sz="1800" spc="-5" dirty="0">
                <a:solidFill>
                  <a:srgbClr val="FFFFFF"/>
                </a:solidFill>
                <a:latin typeface="Arial MT"/>
                <a:cs typeface="Arial MT"/>
              </a:rPr>
              <a:t>and</a:t>
            </a:r>
            <a:r>
              <a:rPr sz="1800" spc="5" dirty="0">
                <a:solidFill>
                  <a:srgbClr val="FFFFFF"/>
                </a:solidFill>
                <a:latin typeface="Arial MT"/>
                <a:cs typeface="Arial MT"/>
              </a:rPr>
              <a:t> </a:t>
            </a:r>
            <a:r>
              <a:rPr sz="1800" spc="-5" dirty="0">
                <a:solidFill>
                  <a:srgbClr val="FFFFFF"/>
                </a:solidFill>
                <a:latin typeface="Arial MT"/>
                <a:cs typeface="Arial MT"/>
              </a:rPr>
              <a:t>application</a:t>
            </a:r>
            <a:r>
              <a:rPr sz="1800" spc="15" dirty="0">
                <a:solidFill>
                  <a:srgbClr val="FFFFFF"/>
                </a:solidFill>
                <a:latin typeface="Arial MT"/>
                <a:cs typeface="Arial MT"/>
              </a:rPr>
              <a:t> </a:t>
            </a:r>
            <a:r>
              <a:rPr sz="1800" dirty="0">
                <a:solidFill>
                  <a:srgbClr val="FFFFFF"/>
                </a:solidFill>
                <a:latin typeface="Arial MT"/>
                <a:cs typeface="Arial MT"/>
              </a:rPr>
              <a:t>OS.</a:t>
            </a:r>
            <a:endParaRPr sz="1800">
              <a:latin typeface="Arial MT"/>
              <a:cs typeface="Arial MT"/>
            </a:endParaRPr>
          </a:p>
          <a:p>
            <a:pPr marL="12700" marR="2295525">
              <a:lnSpc>
                <a:spcPts val="4680"/>
              </a:lnSpc>
              <a:spcBef>
                <a:spcPts val="45"/>
              </a:spcBef>
            </a:pPr>
            <a:r>
              <a:rPr sz="1800" spc="-5" dirty="0">
                <a:solidFill>
                  <a:srgbClr val="FFFFFF"/>
                </a:solidFill>
                <a:latin typeface="Arial MT"/>
                <a:cs typeface="Arial MT"/>
              </a:rPr>
              <a:t>An</a:t>
            </a:r>
            <a:r>
              <a:rPr sz="1800" spc="5" dirty="0">
                <a:solidFill>
                  <a:srgbClr val="FFFFFF"/>
                </a:solidFill>
                <a:latin typeface="Arial MT"/>
                <a:cs typeface="Arial MT"/>
              </a:rPr>
              <a:t> </a:t>
            </a:r>
            <a:r>
              <a:rPr sz="1800" spc="-5" dirty="0">
                <a:solidFill>
                  <a:srgbClr val="FFFFFF"/>
                </a:solidFill>
                <a:latin typeface="Arial MT"/>
                <a:cs typeface="Arial MT"/>
              </a:rPr>
              <a:t>event</a:t>
            </a:r>
            <a:r>
              <a:rPr sz="1800" spc="10" dirty="0">
                <a:solidFill>
                  <a:srgbClr val="FFFFFF"/>
                </a:solidFill>
                <a:latin typeface="Arial MT"/>
                <a:cs typeface="Arial MT"/>
              </a:rPr>
              <a:t> </a:t>
            </a:r>
            <a:r>
              <a:rPr sz="1800" spc="-5" dirty="0">
                <a:solidFill>
                  <a:srgbClr val="FFFFFF"/>
                </a:solidFill>
                <a:latin typeface="Arial MT"/>
                <a:cs typeface="Arial MT"/>
              </a:rPr>
              <a:t>is</a:t>
            </a:r>
            <a:r>
              <a:rPr sz="1800" spc="15" dirty="0">
                <a:solidFill>
                  <a:srgbClr val="FFFFFF"/>
                </a:solidFill>
                <a:latin typeface="Arial MT"/>
                <a:cs typeface="Arial MT"/>
              </a:rPr>
              <a:t> </a:t>
            </a:r>
            <a:r>
              <a:rPr sz="1800" spc="-5" dirty="0">
                <a:solidFill>
                  <a:srgbClr val="FFFFFF"/>
                </a:solidFill>
                <a:latin typeface="Arial MT"/>
                <a:cs typeface="Arial MT"/>
              </a:rPr>
              <a:t>an</a:t>
            </a:r>
            <a:r>
              <a:rPr sz="1800" spc="10" dirty="0">
                <a:solidFill>
                  <a:srgbClr val="FFFFFF"/>
                </a:solidFill>
                <a:latin typeface="Arial MT"/>
                <a:cs typeface="Arial MT"/>
              </a:rPr>
              <a:t> </a:t>
            </a:r>
            <a:r>
              <a:rPr sz="1800" spc="-5" dirty="0">
                <a:solidFill>
                  <a:srgbClr val="FFFFFF"/>
                </a:solidFill>
                <a:latin typeface="Arial MT"/>
                <a:cs typeface="Arial MT"/>
              </a:rPr>
              <a:t>identifiable</a:t>
            </a:r>
            <a:r>
              <a:rPr sz="1800" spc="30" dirty="0">
                <a:solidFill>
                  <a:srgbClr val="FFFFFF"/>
                </a:solidFill>
                <a:latin typeface="Arial MT"/>
                <a:cs typeface="Arial MT"/>
              </a:rPr>
              <a:t> </a:t>
            </a:r>
            <a:r>
              <a:rPr sz="1800" spc="-5" dirty="0">
                <a:solidFill>
                  <a:srgbClr val="FFFFFF"/>
                </a:solidFill>
                <a:latin typeface="Arial MT"/>
                <a:cs typeface="Arial MT"/>
              </a:rPr>
              <a:t>or</a:t>
            </a:r>
            <a:r>
              <a:rPr sz="1800" spc="10" dirty="0">
                <a:solidFill>
                  <a:srgbClr val="FFFFFF"/>
                </a:solidFill>
                <a:latin typeface="Arial MT"/>
                <a:cs typeface="Arial MT"/>
              </a:rPr>
              <a:t> </a:t>
            </a:r>
            <a:r>
              <a:rPr sz="1800" spc="-5" dirty="0">
                <a:solidFill>
                  <a:srgbClr val="FFFFFF"/>
                </a:solidFill>
                <a:latin typeface="Arial MT"/>
                <a:cs typeface="Arial MT"/>
              </a:rPr>
              <a:t>significant</a:t>
            </a:r>
            <a:r>
              <a:rPr sz="1800" spc="-25" dirty="0">
                <a:solidFill>
                  <a:srgbClr val="FFFFFF"/>
                </a:solidFill>
                <a:latin typeface="Arial MT"/>
                <a:cs typeface="Arial MT"/>
              </a:rPr>
              <a:t> </a:t>
            </a:r>
            <a:r>
              <a:rPr sz="1800" spc="-5" dirty="0">
                <a:solidFill>
                  <a:srgbClr val="FFFFFF"/>
                </a:solidFill>
                <a:latin typeface="Arial MT"/>
                <a:cs typeface="Arial MT"/>
              </a:rPr>
              <a:t>occurrence</a:t>
            </a:r>
            <a:r>
              <a:rPr sz="1800" spc="10" dirty="0">
                <a:solidFill>
                  <a:srgbClr val="FFFFFF"/>
                </a:solidFill>
                <a:latin typeface="Arial MT"/>
                <a:cs typeface="Arial MT"/>
              </a:rPr>
              <a:t> </a:t>
            </a:r>
            <a:r>
              <a:rPr sz="1800" spc="-5" dirty="0">
                <a:solidFill>
                  <a:srgbClr val="FFFFFF"/>
                </a:solidFill>
                <a:latin typeface="Arial MT"/>
                <a:cs typeface="Arial MT"/>
              </a:rPr>
              <a:t>upon</a:t>
            </a:r>
            <a:r>
              <a:rPr sz="1800" spc="20" dirty="0">
                <a:solidFill>
                  <a:srgbClr val="FFFFFF"/>
                </a:solidFill>
                <a:latin typeface="Arial MT"/>
                <a:cs typeface="Arial MT"/>
              </a:rPr>
              <a:t> </a:t>
            </a:r>
            <a:r>
              <a:rPr sz="1800" dirty="0">
                <a:solidFill>
                  <a:srgbClr val="FFFFFF"/>
                </a:solidFill>
                <a:latin typeface="Arial MT"/>
                <a:cs typeface="Arial MT"/>
              </a:rPr>
              <a:t>a </a:t>
            </a:r>
            <a:r>
              <a:rPr sz="1800" spc="-5" dirty="0">
                <a:solidFill>
                  <a:srgbClr val="FFFFFF"/>
                </a:solidFill>
                <a:latin typeface="Arial MT"/>
                <a:cs typeface="Arial MT"/>
              </a:rPr>
              <a:t>h/w</a:t>
            </a:r>
            <a:r>
              <a:rPr sz="1800" spc="10" dirty="0">
                <a:solidFill>
                  <a:srgbClr val="FFFFFF"/>
                </a:solidFill>
                <a:latin typeface="Arial MT"/>
                <a:cs typeface="Arial MT"/>
              </a:rPr>
              <a:t> </a:t>
            </a:r>
            <a:r>
              <a:rPr sz="1800" spc="-5" dirty="0">
                <a:solidFill>
                  <a:srgbClr val="FFFFFF"/>
                </a:solidFill>
                <a:latin typeface="Arial MT"/>
                <a:cs typeface="Arial MT"/>
              </a:rPr>
              <a:t>or</a:t>
            </a:r>
            <a:r>
              <a:rPr sz="1800" spc="5" dirty="0">
                <a:solidFill>
                  <a:srgbClr val="FFFFFF"/>
                </a:solidFill>
                <a:latin typeface="Arial MT"/>
                <a:cs typeface="Arial MT"/>
              </a:rPr>
              <a:t> </a:t>
            </a:r>
            <a:r>
              <a:rPr sz="1800" spc="-35" dirty="0">
                <a:solidFill>
                  <a:srgbClr val="FFFFFF"/>
                </a:solidFill>
                <a:latin typeface="Arial MT"/>
                <a:cs typeface="Arial MT"/>
              </a:rPr>
              <a:t>s/w. </a:t>
            </a:r>
            <a:r>
              <a:rPr sz="1800" spc="-484" dirty="0">
                <a:solidFill>
                  <a:srgbClr val="FFFFFF"/>
                </a:solidFill>
                <a:latin typeface="Arial MT"/>
                <a:cs typeface="Arial MT"/>
              </a:rPr>
              <a:t> </a:t>
            </a:r>
            <a:r>
              <a:rPr sz="1800" dirty="0">
                <a:solidFill>
                  <a:srgbClr val="FFFFFF"/>
                </a:solidFill>
                <a:latin typeface="Arial MT"/>
                <a:cs typeface="Arial MT"/>
              </a:rPr>
              <a:t>Event can </a:t>
            </a:r>
            <a:r>
              <a:rPr sz="1800" spc="-5" dirty="0">
                <a:solidFill>
                  <a:srgbClr val="FFFFFF"/>
                </a:solidFill>
                <a:latin typeface="Arial MT"/>
                <a:cs typeface="Arial MT"/>
              </a:rPr>
              <a:t>be</a:t>
            </a:r>
            <a:r>
              <a:rPr sz="1800" spc="5" dirty="0">
                <a:solidFill>
                  <a:srgbClr val="FFFFFF"/>
                </a:solidFill>
                <a:latin typeface="Arial MT"/>
                <a:cs typeface="Arial MT"/>
              </a:rPr>
              <a:t> </a:t>
            </a:r>
            <a:r>
              <a:rPr sz="1800" spc="-5" dirty="0">
                <a:solidFill>
                  <a:srgbClr val="FFFFFF"/>
                </a:solidFill>
                <a:latin typeface="Arial MT"/>
                <a:cs typeface="Arial MT"/>
              </a:rPr>
              <a:t>generated</a:t>
            </a:r>
            <a:r>
              <a:rPr sz="1800" spc="10" dirty="0">
                <a:solidFill>
                  <a:srgbClr val="FFFFFF"/>
                </a:solidFill>
                <a:latin typeface="Arial MT"/>
                <a:cs typeface="Arial MT"/>
              </a:rPr>
              <a:t> </a:t>
            </a:r>
            <a:r>
              <a:rPr sz="1800" spc="-5" dirty="0">
                <a:solidFill>
                  <a:srgbClr val="FFFFFF"/>
                </a:solidFill>
                <a:latin typeface="Arial MT"/>
                <a:cs typeface="Arial MT"/>
              </a:rPr>
              <a:t>by</a:t>
            </a:r>
            <a:r>
              <a:rPr sz="1800" dirty="0">
                <a:solidFill>
                  <a:srgbClr val="FFFFFF"/>
                </a:solidFill>
                <a:latin typeface="Arial MT"/>
                <a:cs typeface="Arial MT"/>
              </a:rPr>
              <a:t> </a:t>
            </a:r>
            <a:r>
              <a:rPr sz="1800" spc="-5" dirty="0">
                <a:solidFill>
                  <a:srgbClr val="FFFFFF"/>
                </a:solidFill>
                <a:latin typeface="Arial MT"/>
                <a:cs typeface="Arial MT"/>
              </a:rPr>
              <a:t>an</a:t>
            </a:r>
            <a:r>
              <a:rPr sz="1800" dirty="0">
                <a:solidFill>
                  <a:srgbClr val="FFFFFF"/>
                </a:solidFill>
                <a:latin typeface="Arial MT"/>
                <a:cs typeface="Arial MT"/>
              </a:rPr>
              <a:t> </a:t>
            </a:r>
            <a:r>
              <a:rPr sz="1800" spc="-5" dirty="0">
                <a:solidFill>
                  <a:srgbClr val="FFFFFF"/>
                </a:solidFill>
                <a:latin typeface="Arial MT"/>
                <a:cs typeface="Arial MT"/>
              </a:rPr>
              <a:t>user or</a:t>
            </a:r>
            <a:r>
              <a:rPr sz="1800" dirty="0">
                <a:solidFill>
                  <a:srgbClr val="FFFFFF"/>
                </a:solidFill>
                <a:latin typeface="Arial MT"/>
                <a:cs typeface="Arial MT"/>
              </a:rPr>
              <a:t> </a:t>
            </a:r>
            <a:r>
              <a:rPr sz="1800" spc="-5" dirty="0">
                <a:solidFill>
                  <a:srgbClr val="FFFFFF"/>
                </a:solidFill>
                <a:latin typeface="Arial MT"/>
                <a:cs typeface="Arial MT"/>
              </a:rPr>
              <a:t>by</a:t>
            </a:r>
            <a:r>
              <a:rPr sz="1800" dirty="0">
                <a:solidFill>
                  <a:srgbClr val="FFFFFF"/>
                </a:solidFill>
                <a:latin typeface="Arial MT"/>
                <a:cs typeface="Arial MT"/>
              </a:rPr>
              <a:t> a</a:t>
            </a:r>
            <a:r>
              <a:rPr sz="1800" spc="-5" dirty="0">
                <a:solidFill>
                  <a:srgbClr val="FFFFFF"/>
                </a:solidFill>
                <a:latin typeface="Arial MT"/>
                <a:cs typeface="Arial MT"/>
              </a:rPr>
              <a:t> </a:t>
            </a:r>
            <a:r>
              <a:rPr sz="1800" dirty="0">
                <a:solidFill>
                  <a:srgbClr val="FFFFFF"/>
                </a:solidFill>
                <a:latin typeface="Arial MT"/>
                <a:cs typeface="Arial MT"/>
              </a:rPr>
              <a:t>computer</a:t>
            </a:r>
            <a:endParaRPr sz="1800">
              <a:latin typeface="Arial MT"/>
              <a:cs typeface="Arial MT"/>
            </a:endParaRPr>
          </a:p>
          <a:p>
            <a:pPr>
              <a:lnSpc>
                <a:spcPct val="100000"/>
              </a:lnSpc>
              <a:spcBef>
                <a:spcPts val="40"/>
              </a:spcBef>
            </a:pPr>
            <a:endParaRPr sz="1650">
              <a:latin typeface="Arial MT"/>
              <a:cs typeface="Arial MT"/>
            </a:endParaRPr>
          </a:p>
          <a:p>
            <a:pPr marL="12700">
              <a:lnSpc>
                <a:spcPct val="100000"/>
              </a:lnSpc>
            </a:pPr>
            <a:r>
              <a:rPr sz="1800" dirty="0">
                <a:solidFill>
                  <a:srgbClr val="FFFFFF"/>
                </a:solidFill>
                <a:latin typeface="Arial MT"/>
                <a:cs typeface="Arial MT"/>
              </a:rPr>
              <a:t>A</a:t>
            </a:r>
            <a:r>
              <a:rPr sz="1800" spc="-105" dirty="0">
                <a:solidFill>
                  <a:srgbClr val="FFFFFF"/>
                </a:solidFill>
                <a:latin typeface="Arial MT"/>
                <a:cs typeface="Arial MT"/>
              </a:rPr>
              <a:t> </a:t>
            </a:r>
            <a:r>
              <a:rPr sz="1800" spc="-5" dirty="0">
                <a:solidFill>
                  <a:srgbClr val="FFFFFF"/>
                </a:solidFill>
                <a:latin typeface="Arial MT"/>
                <a:cs typeface="Arial MT"/>
              </a:rPr>
              <a:t>log</a:t>
            </a:r>
            <a:r>
              <a:rPr sz="1800" spc="10" dirty="0">
                <a:solidFill>
                  <a:srgbClr val="FFFFFF"/>
                </a:solidFill>
                <a:latin typeface="Arial MT"/>
                <a:cs typeface="Arial MT"/>
              </a:rPr>
              <a:t> </a:t>
            </a:r>
            <a:r>
              <a:rPr sz="1800" spc="-5" dirty="0">
                <a:solidFill>
                  <a:srgbClr val="FFFFFF"/>
                </a:solidFill>
                <a:latin typeface="Arial MT"/>
                <a:cs typeface="Arial MT"/>
              </a:rPr>
              <a:t>analytics</a:t>
            </a:r>
            <a:r>
              <a:rPr sz="1800" spc="45" dirty="0">
                <a:solidFill>
                  <a:srgbClr val="FFFFFF"/>
                </a:solidFill>
                <a:latin typeface="Arial MT"/>
                <a:cs typeface="Arial MT"/>
              </a:rPr>
              <a:t> </a:t>
            </a:r>
            <a:r>
              <a:rPr sz="1800" dirty="0">
                <a:solidFill>
                  <a:srgbClr val="FFFFFF"/>
                </a:solidFill>
                <a:latin typeface="Arial MT"/>
                <a:cs typeface="Arial MT"/>
              </a:rPr>
              <a:t>s/w </a:t>
            </a:r>
            <a:r>
              <a:rPr sz="1800" spc="-5" dirty="0">
                <a:solidFill>
                  <a:srgbClr val="FFFFFF"/>
                </a:solidFill>
                <a:latin typeface="Arial MT"/>
                <a:cs typeface="Arial MT"/>
              </a:rPr>
              <a:t>collects</a:t>
            </a:r>
            <a:r>
              <a:rPr sz="1800" spc="5" dirty="0">
                <a:solidFill>
                  <a:srgbClr val="FFFFFF"/>
                </a:solidFill>
                <a:latin typeface="Arial MT"/>
                <a:cs typeface="Arial MT"/>
              </a:rPr>
              <a:t> </a:t>
            </a:r>
            <a:r>
              <a:rPr sz="1800" spc="-5" dirty="0">
                <a:solidFill>
                  <a:srgbClr val="FFFFFF"/>
                </a:solidFill>
                <a:latin typeface="Arial MT"/>
                <a:cs typeface="Arial MT"/>
              </a:rPr>
              <a:t>and</a:t>
            </a:r>
            <a:r>
              <a:rPr sz="1800" spc="10" dirty="0">
                <a:solidFill>
                  <a:srgbClr val="FFFFFF"/>
                </a:solidFill>
                <a:latin typeface="Arial MT"/>
                <a:cs typeface="Arial MT"/>
              </a:rPr>
              <a:t> </a:t>
            </a:r>
            <a:r>
              <a:rPr sz="1800" dirty="0">
                <a:solidFill>
                  <a:srgbClr val="FFFFFF"/>
                </a:solidFill>
                <a:latin typeface="Arial MT"/>
                <a:cs typeface="Arial MT"/>
              </a:rPr>
              <a:t>checks</a:t>
            </a:r>
            <a:r>
              <a:rPr sz="1800" spc="10" dirty="0">
                <a:solidFill>
                  <a:srgbClr val="FFFFFF"/>
                </a:solidFill>
                <a:latin typeface="Arial MT"/>
                <a:cs typeface="Arial MT"/>
              </a:rPr>
              <a:t> </a:t>
            </a:r>
            <a:r>
              <a:rPr sz="1800" dirty="0">
                <a:solidFill>
                  <a:srgbClr val="FFFFFF"/>
                </a:solidFill>
                <a:latin typeface="Arial MT"/>
                <a:cs typeface="Arial MT"/>
              </a:rPr>
              <a:t>the </a:t>
            </a:r>
            <a:r>
              <a:rPr sz="1800" spc="-5" dirty="0">
                <a:solidFill>
                  <a:srgbClr val="FFFFFF"/>
                </a:solidFill>
                <a:latin typeface="Arial MT"/>
                <a:cs typeface="Arial MT"/>
              </a:rPr>
              <a:t>logs</a:t>
            </a:r>
            <a:r>
              <a:rPr sz="1800" spc="15" dirty="0">
                <a:solidFill>
                  <a:srgbClr val="FFFFFF"/>
                </a:solidFill>
                <a:latin typeface="Arial MT"/>
                <a:cs typeface="Arial MT"/>
              </a:rPr>
              <a:t> </a:t>
            </a:r>
            <a:r>
              <a:rPr sz="1800" spc="-5" dirty="0">
                <a:solidFill>
                  <a:srgbClr val="FFFFFF"/>
                </a:solidFill>
                <a:latin typeface="Arial MT"/>
                <a:cs typeface="Arial MT"/>
              </a:rPr>
              <a:t>such</a:t>
            </a:r>
            <a:r>
              <a:rPr sz="1800" spc="5" dirty="0">
                <a:solidFill>
                  <a:srgbClr val="FFFFFF"/>
                </a:solidFill>
                <a:latin typeface="Arial MT"/>
                <a:cs typeface="Arial MT"/>
              </a:rPr>
              <a:t> </a:t>
            </a:r>
            <a:r>
              <a:rPr sz="1800" spc="-5" dirty="0">
                <a:solidFill>
                  <a:srgbClr val="FFFFFF"/>
                </a:solidFill>
                <a:latin typeface="Arial MT"/>
                <a:cs typeface="Arial MT"/>
              </a:rPr>
              <a:t>as</a:t>
            </a:r>
            <a:r>
              <a:rPr sz="1800" spc="5" dirty="0">
                <a:solidFill>
                  <a:srgbClr val="FFFFFF"/>
                </a:solidFill>
                <a:latin typeface="Arial MT"/>
                <a:cs typeface="Arial MT"/>
              </a:rPr>
              <a:t> </a:t>
            </a:r>
            <a:r>
              <a:rPr sz="1800" spc="-5" dirty="0">
                <a:solidFill>
                  <a:srgbClr val="FFFFFF"/>
                </a:solidFill>
                <a:latin typeface="Arial MT"/>
                <a:cs typeface="Arial MT"/>
              </a:rPr>
              <a:t>error</a:t>
            </a:r>
            <a:r>
              <a:rPr sz="1800" spc="20" dirty="0">
                <a:solidFill>
                  <a:srgbClr val="FFFFFF"/>
                </a:solidFill>
                <a:latin typeface="Arial MT"/>
                <a:cs typeface="Arial MT"/>
              </a:rPr>
              <a:t> </a:t>
            </a:r>
            <a:r>
              <a:rPr sz="1800" spc="-5" dirty="0">
                <a:solidFill>
                  <a:srgbClr val="FFFFFF"/>
                </a:solidFill>
                <a:latin typeface="Arial MT"/>
                <a:cs typeface="Arial MT"/>
              </a:rPr>
              <a:t>logs.</a:t>
            </a:r>
            <a:endParaRPr sz="1800">
              <a:latin typeface="Arial MT"/>
              <a:cs typeface="Arial MT"/>
            </a:endParaRPr>
          </a:p>
          <a:p>
            <a:pPr>
              <a:lnSpc>
                <a:spcPct val="100000"/>
              </a:lnSpc>
              <a:spcBef>
                <a:spcPts val="15"/>
              </a:spcBef>
            </a:pPr>
            <a:endParaRPr sz="1700">
              <a:latin typeface="Arial MT"/>
              <a:cs typeface="Arial MT"/>
            </a:endParaRPr>
          </a:p>
          <a:p>
            <a:pPr marL="12700">
              <a:lnSpc>
                <a:spcPct val="100000"/>
              </a:lnSpc>
            </a:pPr>
            <a:r>
              <a:rPr sz="1800" dirty="0">
                <a:solidFill>
                  <a:srgbClr val="FFFFFF"/>
                </a:solidFill>
                <a:latin typeface="Arial MT"/>
                <a:cs typeface="Arial MT"/>
              </a:rPr>
              <a:t>These</a:t>
            </a:r>
            <a:r>
              <a:rPr sz="1800" spc="-10" dirty="0">
                <a:solidFill>
                  <a:srgbClr val="FFFFFF"/>
                </a:solidFill>
                <a:latin typeface="Arial MT"/>
                <a:cs typeface="Arial MT"/>
              </a:rPr>
              <a:t> </a:t>
            </a:r>
            <a:r>
              <a:rPr sz="1800" spc="-5" dirty="0">
                <a:solidFill>
                  <a:srgbClr val="FFFFFF"/>
                </a:solidFill>
                <a:latin typeface="Arial MT"/>
                <a:cs typeface="Arial MT"/>
              </a:rPr>
              <a:t>logs</a:t>
            </a:r>
            <a:r>
              <a:rPr sz="1800" spc="20" dirty="0">
                <a:solidFill>
                  <a:srgbClr val="FFFFFF"/>
                </a:solidFill>
                <a:latin typeface="Arial MT"/>
                <a:cs typeface="Arial MT"/>
              </a:rPr>
              <a:t> </a:t>
            </a:r>
            <a:r>
              <a:rPr sz="1800" spc="-5" dirty="0">
                <a:solidFill>
                  <a:srgbClr val="FFFFFF"/>
                </a:solidFill>
                <a:latin typeface="Arial MT"/>
                <a:cs typeface="Arial MT"/>
              </a:rPr>
              <a:t>help</a:t>
            </a:r>
            <a:r>
              <a:rPr sz="1800" spc="15" dirty="0">
                <a:solidFill>
                  <a:srgbClr val="FFFFFF"/>
                </a:solidFill>
                <a:latin typeface="Arial MT"/>
                <a:cs typeface="Arial MT"/>
              </a:rPr>
              <a:t> </a:t>
            </a:r>
            <a:r>
              <a:rPr sz="1800" dirty="0">
                <a:solidFill>
                  <a:srgbClr val="FFFFFF"/>
                </a:solidFill>
                <a:latin typeface="Arial MT"/>
                <a:cs typeface="Arial MT"/>
              </a:rPr>
              <a:t>the</a:t>
            </a:r>
            <a:r>
              <a:rPr sz="1800" spc="10" dirty="0">
                <a:solidFill>
                  <a:srgbClr val="FFFFFF"/>
                </a:solidFill>
                <a:latin typeface="Arial MT"/>
                <a:cs typeface="Arial MT"/>
              </a:rPr>
              <a:t> </a:t>
            </a:r>
            <a:r>
              <a:rPr sz="1800" spc="-5" dirty="0">
                <a:solidFill>
                  <a:srgbClr val="FFFFFF"/>
                </a:solidFill>
                <a:latin typeface="Arial MT"/>
                <a:cs typeface="Arial MT"/>
              </a:rPr>
              <a:t>organizations</a:t>
            </a:r>
            <a:r>
              <a:rPr sz="1800" spc="25" dirty="0">
                <a:solidFill>
                  <a:srgbClr val="FFFFFF"/>
                </a:solidFill>
                <a:latin typeface="Arial MT"/>
                <a:cs typeface="Arial MT"/>
              </a:rPr>
              <a:t> </a:t>
            </a:r>
            <a:r>
              <a:rPr sz="1800" spc="-5" dirty="0">
                <a:solidFill>
                  <a:srgbClr val="FFFFFF"/>
                </a:solidFill>
                <a:latin typeface="Arial MT"/>
                <a:cs typeface="Arial MT"/>
              </a:rPr>
              <a:t>diagnose</a:t>
            </a:r>
            <a:r>
              <a:rPr sz="1800" spc="30" dirty="0">
                <a:solidFill>
                  <a:srgbClr val="FFFFFF"/>
                </a:solidFill>
                <a:latin typeface="Arial MT"/>
                <a:cs typeface="Arial MT"/>
              </a:rPr>
              <a:t> </a:t>
            </a:r>
            <a:r>
              <a:rPr sz="1800" spc="-5" dirty="0">
                <a:solidFill>
                  <a:srgbClr val="FFFFFF"/>
                </a:solidFill>
                <a:latin typeface="Arial MT"/>
                <a:cs typeface="Arial MT"/>
              </a:rPr>
              <a:t>an</a:t>
            </a:r>
            <a:r>
              <a:rPr sz="1800" spc="10" dirty="0">
                <a:solidFill>
                  <a:srgbClr val="FFFFFF"/>
                </a:solidFill>
                <a:latin typeface="Arial MT"/>
                <a:cs typeface="Arial MT"/>
              </a:rPr>
              <a:t> </a:t>
            </a:r>
            <a:r>
              <a:rPr sz="1800" spc="-5" dirty="0">
                <a:solidFill>
                  <a:srgbClr val="FFFFFF"/>
                </a:solidFill>
                <a:latin typeface="Arial MT"/>
                <a:cs typeface="Arial MT"/>
              </a:rPr>
              <a:t>issue</a:t>
            </a:r>
            <a:r>
              <a:rPr sz="1800" spc="10" dirty="0">
                <a:solidFill>
                  <a:srgbClr val="FFFFFF"/>
                </a:solidFill>
                <a:latin typeface="Arial MT"/>
                <a:cs typeface="Arial MT"/>
              </a:rPr>
              <a:t> </a:t>
            </a:r>
            <a:r>
              <a:rPr sz="1800" spc="-5" dirty="0">
                <a:solidFill>
                  <a:srgbClr val="FFFFFF"/>
                </a:solidFill>
                <a:latin typeface="Arial MT"/>
                <a:cs typeface="Arial MT"/>
              </a:rPr>
              <a:t>such</a:t>
            </a:r>
            <a:r>
              <a:rPr sz="1800" spc="20" dirty="0">
                <a:solidFill>
                  <a:srgbClr val="FFFFFF"/>
                </a:solidFill>
                <a:latin typeface="Arial MT"/>
                <a:cs typeface="Arial MT"/>
              </a:rPr>
              <a:t> </a:t>
            </a:r>
            <a:r>
              <a:rPr sz="1800" spc="-5" dirty="0">
                <a:solidFill>
                  <a:srgbClr val="FFFFFF"/>
                </a:solidFill>
                <a:latin typeface="Arial MT"/>
                <a:cs typeface="Arial MT"/>
              </a:rPr>
              <a:t>as</a:t>
            </a:r>
            <a:r>
              <a:rPr sz="1800" spc="5" dirty="0">
                <a:solidFill>
                  <a:srgbClr val="FFFFFF"/>
                </a:solidFill>
                <a:latin typeface="Arial MT"/>
                <a:cs typeface="Arial MT"/>
              </a:rPr>
              <a:t> </a:t>
            </a:r>
            <a:r>
              <a:rPr sz="1800" spc="-5" dirty="0">
                <a:solidFill>
                  <a:srgbClr val="FFFFFF"/>
                </a:solidFill>
                <a:latin typeface="Arial MT"/>
                <a:cs typeface="Arial MT"/>
              </a:rPr>
              <a:t>he</a:t>
            </a:r>
            <a:r>
              <a:rPr sz="1800" spc="-85" dirty="0">
                <a:solidFill>
                  <a:srgbClr val="FFFFFF"/>
                </a:solidFill>
                <a:latin typeface="Arial MT"/>
                <a:cs typeface="Arial MT"/>
              </a:rPr>
              <a:t> </a:t>
            </a:r>
            <a:r>
              <a:rPr sz="1800" spc="-5" dirty="0">
                <a:solidFill>
                  <a:srgbClr val="FFFFFF"/>
                </a:solidFill>
                <a:latin typeface="Arial MT"/>
                <a:cs typeface="Arial MT"/>
              </a:rPr>
              <a:t>location,</a:t>
            </a:r>
            <a:r>
              <a:rPr sz="1800" spc="20" dirty="0">
                <a:solidFill>
                  <a:srgbClr val="FFFFFF"/>
                </a:solidFill>
                <a:latin typeface="Arial MT"/>
                <a:cs typeface="Arial MT"/>
              </a:rPr>
              <a:t> </a:t>
            </a:r>
            <a:r>
              <a:rPr sz="1800" dirty="0">
                <a:solidFill>
                  <a:srgbClr val="FFFFFF"/>
                </a:solidFill>
                <a:latin typeface="Arial MT"/>
                <a:cs typeface="Arial MT"/>
              </a:rPr>
              <a:t>time</a:t>
            </a:r>
            <a:r>
              <a:rPr sz="1800" spc="10" dirty="0">
                <a:solidFill>
                  <a:srgbClr val="FFFFFF"/>
                </a:solidFill>
                <a:latin typeface="Arial MT"/>
                <a:cs typeface="Arial MT"/>
              </a:rPr>
              <a:t> </a:t>
            </a:r>
            <a:r>
              <a:rPr sz="1800" dirty="0">
                <a:solidFill>
                  <a:srgbClr val="FFFFFF"/>
                </a:solidFill>
                <a:latin typeface="Arial MT"/>
                <a:cs typeface="Arial MT"/>
              </a:rPr>
              <a:t>of</a:t>
            </a:r>
            <a:endParaRPr sz="1800">
              <a:latin typeface="Arial MT"/>
              <a:cs typeface="Arial MT"/>
            </a:endParaRPr>
          </a:p>
          <a:p>
            <a:pPr marL="12700">
              <a:lnSpc>
                <a:spcPct val="100000"/>
              </a:lnSpc>
              <a:spcBef>
                <a:spcPts val="5"/>
              </a:spcBef>
            </a:pPr>
            <a:r>
              <a:rPr sz="1800" spc="-5" dirty="0">
                <a:solidFill>
                  <a:srgbClr val="FFFFFF"/>
                </a:solidFill>
                <a:latin typeface="Arial MT"/>
                <a:cs typeface="Arial MT"/>
              </a:rPr>
              <a:t>event</a:t>
            </a:r>
            <a:r>
              <a:rPr sz="1800" spc="-35" dirty="0">
                <a:solidFill>
                  <a:srgbClr val="FFFFFF"/>
                </a:solidFill>
                <a:latin typeface="Arial MT"/>
                <a:cs typeface="Arial MT"/>
              </a:rPr>
              <a:t> </a:t>
            </a:r>
            <a:r>
              <a:rPr sz="1800" dirty="0">
                <a:solidFill>
                  <a:srgbClr val="FFFFFF"/>
                </a:solidFill>
                <a:latin typeface="Arial MT"/>
                <a:cs typeface="Arial MT"/>
              </a:rPr>
              <a:t>occurrence</a:t>
            </a:r>
            <a:r>
              <a:rPr sz="1800" spc="-25" dirty="0">
                <a:solidFill>
                  <a:srgbClr val="FFFFFF"/>
                </a:solidFill>
                <a:latin typeface="Arial MT"/>
                <a:cs typeface="Arial MT"/>
              </a:rPr>
              <a:t> </a:t>
            </a:r>
            <a:r>
              <a:rPr sz="1800" dirty="0">
                <a:solidFill>
                  <a:srgbClr val="FFFFFF"/>
                </a:solidFill>
                <a:latin typeface="Arial MT"/>
                <a:cs typeface="Arial MT"/>
              </a:rPr>
              <a:t>e.t.c.</a:t>
            </a:r>
            <a:endParaRPr sz="1800">
              <a:latin typeface="Arial MT"/>
              <a:cs typeface="Arial MT"/>
            </a:endParaRPr>
          </a:p>
          <a:p>
            <a:pPr>
              <a:lnSpc>
                <a:spcPct val="100000"/>
              </a:lnSpc>
              <a:spcBef>
                <a:spcPts val="5"/>
              </a:spcBef>
            </a:pPr>
            <a:endParaRPr sz="2200">
              <a:latin typeface="Arial MT"/>
              <a:cs typeface="Arial MT"/>
            </a:endParaRPr>
          </a:p>
          <a:p>
            <a:pPr marL="12700">
              <a:lnSpc>
                <a:spcPct val="100000"/>
              </a:lnSpc>
            </a:pPr>
            <a:r>
              <a:rPr sz="1800" dirty="0">
                <a:solidFill>
                  <a:srgbClr val="FFFFFF"/>
                </a:solidFill>
                <a:latin typeface="Arial MT"/>
                <a:cs typeface="Arial MT"/>
              </a:rPr>
              <a:t>A</a:t>
            </a:r>
            <a:r>
              <a:rPr sz="1800" spc="-100" dirty="0">
                <a:solidFill>
                  <a:srgbClr val="FFFFFF"/>
                </a:solidFill>
                <a:latin typeface="Arial MT"/>
                <a:cs typeface="Arial MT"/>
              </a:rPr>
              <a:t> </a:t>
            </a:r>
            <a:r>
              <a:rPr sz="1800" spc="-5" dirty="0">
                <a:solidFill>
                  <a:srgbClr val="FFFFFF"/>
                </a:solidFill>
                <a:latin typeface="Arial MT"/>
                <a:cs typeface="Arial MT"/>
              </a:rPr>
              <a:t>state-of-the-art</a:t>
            </a:r>
            <a:r>
              <a:rPr sz="1800" spc="10" dirty="0">
                <a:solidFill>
                  <a:srgbClr val="FFFFFF"/>
                </a:solidFill>
                <a:latin typeface="Arial MT"/>
                <a:cs typeface="Arial MT"/>
              </a:rPr>
              <a:t> </a:t>
            </a:r>
            <a:r>
              <a:rPr sz="1800" spc="-5" dirty="0">
                <a:solidFill>
                  <a:srgbClr val="FFFFFF"/>
                </a:solidFill>
                <a:latin typeface="Arial MT"/>
                <a:cs typeface="Arial MT"/>
              </a:rPr>
              <a:t>log</a:t>
            </a:r>
            <a:r>
              <a:rPr sz="1800" spc="15" dirty="0">
                <a:solidFill>
                  <a:srgbClr val="FFFFFF"/>
                </a:solidFill>
                <a:latin typeface="Arial MT"/>
                <a:cs typeface="Arial MT"/>
              </a:rPr>
              <a:t> </a:t>
            </a:r>
            <a:r>
              <a:rPr sz="1800" spc="-5" dirty="0">
                <a:solidFill>
                  <a:srgbClr val="FFFFFF"/>
                </a:solidFill>
                <a:latin typeface="Arial MT"/>
                <a:cs typeface="Arial MT"/>
              </a:rPr>
              <a:t>analytics</a:t>
            </a:r>
            <a:r>
              <a:rPr sz="1800" spc="50" dirty="0">
                <a:solidFill>
                  <a:srgbClr val="FFFFFF"/>
                </a:solidFill>
                <a:latin typeface="Arial MT"/>
                <a:cs typeface="Arial MT"/>
              </a:rPr>
              <a:t> </a:t>
            </a:r>
            <a:r>
              <a:rPr sz="1800" spc="-5" dirty="0">
                <a:solidFill>
                  <a:srgbClr val="FFFFFF"/>
                </a:solidFill>
                <a:latin typeface="Arial MT"/>
                <a:cs typeface="Arial MT"/>
              </a:rPr>
              <a:t>system</a:t>
            </a:r>
            <a:r>
              <a:rPr sz="1800" spc="30" dirty="0">
                <a:solidFill>
                  <a:srgbClr val="FFFFFF"/>
                </a:solidFill>
                <a:latin typeface="Arial MT"/>
                <a:cs typeface="Arial MT"/>
              </a:rPr>
              <a:t> </a:t>
            </a:r>
            <a:r>
              <a:rPr sz="1800" spc="-5" dirty="0">
                <a:solidFill>
                  <a:srgbClr val="FFFFFF"/>
                </a:solidFill>
                <a:latin typeface="Arial MT"/>
                <a:cs typeface="Arial MT"/>
              </a:rPr>
              <a:t>is</a:t>
            </a:r>
            <a:r>
              <a:rPr sz="1800" spc="-130" dirty="0">
                <a:solidFill>
                  <a:srgbClr val="FFFFFF"/>
                </a:solidFill>
                <a:latin typeface="Arial MT"/>
                <a:cs typeface="Arial MT"/>
              </a:rPr>
              <a:t> </a:t>
            </a:r>
            <a:r>
              <a:rPr sz="1800" spc="-5" dirty="0">
                <a:solidFill>
                  <a:srgbClr val="FFFF00"/>
                </a:solidFill>
                <a:latin typeface="Arial MT"/>
                <a:cs typeface="Arial MT"/>
              </a:rPr>
              <a:t>Amazon</a:t>
            </a:r>
            <a:r>
              <a:rPr sz="1800" spc="15" dirty="0">
                <a:solidFill>
                  <a:srgbClr val="FFFF00"/>
                </a:solidFill>
                <a:latin typeface="Arial MT"/>
                <a:cs typeface="Arial MT"/>
              </a:rPr>
              <a:t> </a:t>
            </a:r>
            <a:r>
              <a:rPr sz="1800" spc="-5" dirty="0">
                <a:solidFill>
                  <a:srgbClr val="FFFF00"/>
                </a:solidFill>
                <a:latin typeface="Arial MT"/>
                <a:cs typeface="Arial MT"/>
              </a:rPr>
              <a:t>Open Search</a:t>
            </a:r>
            <a:r>
              <a:rPr sz="1800" spc="-10" dirty="0">
                <a:solidFill>
                  <a:srgbClr val="FFFF00"/>
                </a:solidFill>
                <a:latin typeface="Arial MT"/>
                <a:cs typeface="Arial MT"/>
              </a:rPr>
              <a:t> </a:t>
            </a:r>
            <a:r>
              <a:rPr sz="1800" spc="-5" dirty="0">
                <a:solidFill>
                  <a:srgbClr val="FFFF00"/>
                </a:solidFill>
                <a:latin typeface="Arial MT"/>
                <a:cs typeface="Arial MT"/>
              </a:rPr>
              <a:t>system</a:t>
            </a:r>
            <a:r>
              <a:rPr sz="1800" spc="25" dirty="0">
                <a:solidFill>
                  <a:srgbClr val="FFFF00"/>
                </a:solidFill>
                <a:latin typeface="Arial MT"/>
                <a:cs typeface="Arial MT"/>
              </a:rPr>
              <a:t> </a:t>
            </a:r>
            <a:r>
              <a:rPr sz="1800" dirty="0">
                <a:solidFill>
                  <a:srgbClr val="FFFF00"/>
                </a:solidFill>
                <a:latin typeface="Arial MT"/>
                <a:cs typeface="Arial MT"/>
              </a:rPr>
              <a:t>Service(AOSS)</a:t>
            </a:r>
            <a:endParaRPr sz="1800">
              <a:latin typeface="Arial MT"/>
              <a:cs typeface="Arial MT"/>
            </a:endParaRPr>
          </a:p>
        </p:txBody>
      </p:sp>
      <p:sp>
        <p:nvSpPr>
          <p:cNvPr id="8" name="Footer Placeholder 7"/>
          <p:cNvSpPr>
            <a:spLocks noGrp="1"/>
          </p:cNvSpPr>
          <p:nvPr>
            <p:ph type="ftr" sz="quarter" idx="5"/>
          </p:nvPr>
        </p:nvSpPr>
        <p:spPr/>
        <p:txBody>
          <a:bodyPr/>
          <a:p>
            <a:r>
              <a:t>Prepared by Dr G Vanitha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182984" y="6485763"/>
            <a:ext cx="147320" cy="111391"/>
          </a:xfrm>
          <a:prstGeom prst="rect">
            <a:avLst/>
          </a:prstGeom>
        </p:spPr>
      </p:pic>
      <p:sp>
        <p:nvSpPr>
          <p:cNvPr id="3" name="object 3"/>
          <p:cNvSpPr txBox="1">
            <a:spLocks noGrp="1"/>
          </p:cNvSpPr>
          <p:nvPr>
            <p:ph type="title"/>
          </p:nvPr>
        </p:nvSpPr>
        <p:spPr>
          <a:xfrm>
            <a:off x="840739" y="124713"/>
            <a:ext cx="10510520" cy="690245"/>
          </a:xfrm>
          <a:prstGeom prst="rect">
            <a:avLst/>
          </a:prstGeom>
        </p:spPr>
        <p:txBody>
          <a:bodyPr vert="horz" wrap="square" lIns="0" tIns="13335" rIns="0" bIns="0" rtlCol="0">
            <a:spAutoFit/>
          </a:bodyPr>
          <a:lstStyle/>
          <a:p>
            <a:pPr marL="12700">
              <a:lnSpc>
                <a:spcPct val="100000"/>
              </a:lnSpc>
              <a:spcBef>
                <a:spcPts val="105"/>
              </a:spcBef>
            </a:pPr>
            <a:r>
              <a:rPr dirty="0">
                <a:solidFill>
                  <a:srgbClr val="FFFF00"/>
                </a:solidFill>
                <a:latin typeface="Arial MT"/>
                <a:cs typeface="Arial MT"/>
              </a:rPr>
              <a:t>Fraud</a:t>
            </a:r>
            <a:r>
              <a:rPr spc="-20" dirty="0">
                <a:solidFill>
                  <a:srgbClr val="FFFF00"/>
                </a:solidFill>
                <a:latin typeface="Arial MT"/>
                <a:cs typeface="Arial MT"/>
              </a:rPr>
              <a:t> </a:t>
            </a:r>
            <a:r>
              <a:rPr dirty="0">
                <a:solidFill>
                  <a:srgbClr val="FFFF00"/>
                </a:solidFill>
                <a:latin typeface="Arial MT"/>
                <a:cs typeface="Arial MT"/>
              </a:rPr>
              <a:t>Detection</a:t>
            </a:r>
            <a:r>
              <a:rPr spc="-20" dirty="0">
                <a:solidFill>
                  <a:srgbClr val="FFFF00"/>
                </a:solidFill>
                <a:latin typeface="Arial MT"/>
                <a:cs typeface="Arial MT"/>
              </a:rPr>
              <a:t> </a:t>
            </a:r>
            <a:r>
              <a:rPr dirty="0">
                <a:solidFill>
                  <a:srgbClr val="FFFF00"/>
                </a:solidFill>
                <a:latin typeface="Arial MT"/>
                <a:cs typeface="Arial MT"/>
              </a:rPr>
              <a:t>Pattern</a:t>
            </a:r>
            <a:endParaRPr dirty="0">
              <a:solidFill>
                <a:srgbClr val="FFFF00"/>
              </a:solidFill>
              <a:latin typeface="Arial MT"/>
              <a:cs typeface="Arial MT"/>
            </a:endParaRPr>
          </a:p>
        </p:txBody>
      </p:sp>
      <p:sp>
        <p:nvSpPr>
          <p:cNvPr id="5" name="object 5"/>
          <p:cNvSpPr txBox="1"/>
          <p:nvPr/>
        </p:nvSpPr>
        <p:spPr>
          <a:xfrm>
            <a:off x="1849882" y="1587245"/>
            <a:ext cx="7223759" cy="3498850"/>
          </a:xfrm>
          <a:prstGeom prst="rect">
            <a:avLst/>
          </a:prstGeom>
        </p:spPr>
        <p:txBody>
          <a:bodyPr vert="horz" wrap="square" lIns="0" tIns="13335" rIns="0" bIns="0" rtlCol="0">
            <a:spAutoFit/>
          </a:bodyPr>
          <a:lstStyle/>
          <a:p>
            <a:pPr marL="12700">
              <a:lnSpc>
                <a:spcPct val="100000"/>
              </a:lnSpc>
              <a:spcBef>
                <a:spcPts val="105"/>
              </a:spcBef>
            </a:pPr>
            <a:r>
              <a:rPr sz="2000" spc="-10" dirty="0">
                <a:solidFill>
                  <a:srgbClr val="FFFFFF"/>
                </a:solidFill>
                <a:latin typeface="Arial MT"/>
                <a:cs typeface="Arial MT"/>
              </a:rPr>
              <a:t>Traditional</a:t>
            </a:r>
            <a:r>
              <a:rPr sz="2000" spc="-35" dirty="0">
                <a:solidFill>
                  <a:srgbClr val="FFFFFF"/>
                </a:solidFill>
                <a:latin typeface="Arial MT"/>
                <a:cs typeface="Arial MT"/>
              </a:rPr>
              <a:t> </a:t>
            </a:r>
            <a:r>
              <a:rPr sz="2000" dirty="0">
                <a:solidFill>
                  <a:srgbClr val="FFFFFF"/>
                </a:solidFill>
                <a:latin typeface="Arial MT"/>
                <a:cs typeface="Arial MT"/>
              </a:rPr>
              <a:t>approach</a:t>
            </a:r>
            <a:endParaRPr sz="2000">
              <a:latin typeface="Arial MT"/>
              <a:cs typeface="Arial MT"/>
            </a:endParaRPr>
          </a:p>
          <a:p>
            <a:pPr marL="784860">
              <a:lnSpc>
                <a:spcPct val="100000"/>
              </a:lnSpc>
              <a:spcBef>
                <a:spcPts val="1495"/>
              </a:spcBef>
            </a:pPr>
            <a:r>
              <a:rPr sz="1800" spc="-5" dirty="0">
                <a:solidFill>
                  <a:srgbClr val="FFFFFF"/>
                </a:solidFill>
                <a:latin typeface="Arial MT"/>
                <a:cs typeface="Arial MT"/>
              </a:rPr>
              <a:t>Rule</a:t>
            </a:r>
            <a:r>
              <a:rPr sz="1800" dirty="0">
                <a:solidFill>
                  <a:srgbClr val="FFFFFF"/>
                </a:solidFill>
                <a:latin typeface="Arial MT"/>
                <a:cs typeface="Arial MT"/>
              </a:rPr>
              <a:t> </a:t>
            </a:r>
            <a:r>
              <a:rPr sz="1800" spc="-5" dirty="0">
                <a:solidFill>
                  <a:srgbClr val="FFFFFF"/>
                </a:solidFill>
                <a:latin typeface="Arial MT"/>
                <a:cs typeface="Arial MT"/>
              </a:rPr>
              <a:t>based</a:t>
            </a:r>
            <a:r>
              <a:rPr sz="1800" spc="5" dirty="0">
                <a:solidFill>
                  <a:srgbClr val="FFFFFF"/>
                </a:solidFill>
                <a:latin typeface="Arial MT"/>
                <a:cs typeface="Arial MT"/>
              </a:rPr>
              <a:t> </a:t>
            </a:r>
            <a:r>
              <a:rPr sz="1800" spc="-5" dirty="0">
                <a:solidFill>
                  <a:srgbClr val="FFFFFF"/>
                </a:solidFill>
                <a:latin typeface="Arial MT"/>
                <a:cs typeface="Arial MT"/>
              </a:rPr>
              <a:t>systems</a:t>
            </a:r>
            <a:r>
              <a:rPr sz="1800" spc="25" dirty="0">
                <a:solidFill>
                  <a:srgbClr val="FFFFFF"/>
                </a:solidFill>
                <a:latin typeface="Arial MT"/>
                <a:cs typeface="Arial MT"/>
              </a:rPr>
              <a:t> </a:t>
            </a:r>
            <a:r>
              <a:rPr sz="1800" spc="-5" dirty="0">
                <a:solidFill>
                  <a:srgbClr val="FFFFFF"/>
                </a:solidFill>
                <a:latin typeface="Arial MT"/>
                <a:cs typeface="Arial MT"/>
              </a:rPr>
              <a:t>flags</a:t>
            </a:r>
            <a:r>
              <a:rPr sz="1800" dirty="0">
                <a:solidFill>
                  <a:srgbClr val="FFFFFF"/>
                </a:solidFill>
                <a:latin typeface="Arial MT"/>
                <a:cs typeface="Arial MT"/>
              </a:rPr>
              <a:t> </a:t>
            </a:r>
            <a:r>
              <a:rPr sz="1800" spc="-5" dirty="0">
                <a:solidFill>
                  <a:srgbClr val="FFFFFF"/>
                </a:solidFill>
                <a:latin typeface="Arial MT"/>
                <a:cs typeface="Arial MT"/>
              </a:rPr>
              <a:t>potentially</a:t>
            </a:r>
            <a:r>
              <a:rPr sz="1800" spc="20" dirty="0">
                <a:solidFill>
                  <a:srgbClr val="FFFFFF"/>
                </a:solidFill>
                <a:latin typeface="Arial MT"/>
                <a:cs typeface="Arial MT"/>
              </a:rPr>
              <a:t> </a:t>
            </a:r>
            <a:r>
              <a:rPr sz="1800" spc="-5" dirty="0">
                <a:solidFill>
                  <a:srgbClr val="FFFFFF"/>
                </a:solidFill>
                <a:latin typeface="Arial MT"/>
                <a:cs typeface="Arial MT"/>
              </a:rPr>
              <a:t>fraudulent</a:t>
            </a:r>
            <a:r>
              <a:rPr sz="1800" spc="10" dirty="0">
                <a:solidFill>
                  <a:srgbClr val="FFFFFF"/>
                </a:solidFill>
                <a:latin typeface="Arial MT"/>
                <a:cs typeface="Arial MT"/>
              </a:rPr>
              <a:t> </a:t>
            </a:r>
            <a:r>
              <a:rPr sz="1800" spc="-5" dirty="0">
                <a:solidFill>
                  <a:srgbClr val="FFFFFF"/>
                </a:solidFill>
                <a:latin typeface="Arial MT"/>
                <a:cs typeface="Arial MT"/>
              </a:rPr>
              <a:t>systems</a:t>
            </a:r>
            <a:endParaRPr sz="1800">
              <a:latin typeface="Arial MT"/>
              <a:cs typeface="Arial MT"/>
            </a:endParaRPr>
          </a:p>
          <a:p>
            <a:pPr>
              <a:lnSpc>
                <a:spcPct val="100000"/>
              </a:lnSpc>
              <a:spcBef>
                <a:spcPts val="20"/>
              </a:spcBef>
            </a:pPr>
            <a:endParaRPr sz="1850">
              <a:latin typeface="Arial MT"/>
              <a:cs typeface="Arial MT"/>
            </a:endParaRPr>
          </a:p>
          <a:p>
            <a:pPr marL="784860">
              <a:lnSpc>
                <a:spcPct val="100000"/>
              </a:lnSpc>
              <a:spcBef>
                <a:spcPts val="5"/>
              </a:spcBef>
            </a:pPr>
            <a:r>
              <a:rPr sz="1800" spc="-5" dirty="0">
                <a:solidFill>
                  <a:srgbClr val="FFFFFF"/>
                </a:solidFill>
                <a:latin typeface="Arial MT"/>
                <a:cs typeface="Arial MT"/>
              </a:rPr>
              <a:t>Confirm</a:t>
            </a:r>
            <a:r>
              <a:rPr sz="1800" spc="10" dirty="0">
                <a:solidFill>
                  <a:srgbClr val="FFFFFF"/>
                </a:solidFill>
                <a:latin typeface="Arial MT"/>
                <a:cs typeface="Arial MT"/>
              </a:rPr>
              <a:t> </a:t>
            </a:r>
            <a:r>
              <a:rPr sz="1800" dirty="0">
                <a:solidFill>
                  <a:srgbClr val="FFFFFF"/>
                </a:solidFill>
                <a:latin typeface="Arial MT"/>
                <a:cs typeface="Arial MT"/>
              </a:rPr>
              <a:t>the</a:t>
            </a:r>
            <a:r>
              <a:rPr sz="1800" spc="-5" dirty="0">
                <a:solidFill>
                  <a:srgbClr val="FFFFFF"/>
                </a:solidFill>
                <a:latin typeface="Arial MT"/>
                <a:cs typeface="Arial MT"/>
              </a:rPr>
              <a:t> credit</a:t>
            </a:r>
            <a:r>
              <a:rPr sz="1800" dirty="0">
                <a:solidFill>
                  <a:srgbClr val="FFFFFF"/>
                </a:solidFill>
                <a:latin typeface="Arial MT"/>
                <a:cs typeface="Arial MT"/>
              </a:rPr>
              <a:t> </a:t>
            </a:r>
            <a:r>
              <a:rPr sz="1800" spc="-5" dirty="0">
                <a:solidFill>
                  <a:srgbClr val="FFFFFF"/>
                </a:solidFill>
                <a:latin typeface="Arial MT"/>
                <a:cs typeface="Arial MT"/>
              </a:rPr>
              <a:t>card transaction</a:t>
            </a:r>
            <a:r>
              <a:rPr sz="1800" spc="5" dirty="0">
                <a:solidFill>
                  <a:srgbClr val="FFFFFF"/>
                </a:solidFill>
                <a:latin typeface="Arial MT"/>
                <a:cs typeface="Arial MT"/>
              </a:rPr>
              <a:t> </a:t>
            </a:r>
            <a:r>
              <a:rPr sz="1800" spc="-15" dirty="0">
                <a:solidFill>
                  <a:srgbClr val="FFFFFF"/>
                </a:solidFill>
                <a:latin typeface="Arial MT"/>
                <a:cs typeface="Arial MT"/>
              </a:rPr>
              <a:t>with</a:t>
            </a:r>
            <a:r>
              <a:rPr sz="1800" spc="45" dirty="0">
                <a:solidFill>
                  <a:srgbClr val="FFFFFF"/>
                </a:solidFill>
                <a:latin typeface="Arial MT"/>
                <a:cs typeface="Arial MT"/>
              </a:rPr>
              <a:t> </a:t>
            </a:r>
            <a:r>
              <a:rPr sz="1800" spc="-5" dirty="0">
                <a:solidFill>
                  <a:srgbClr val="FFFFFF"/>
                </a:solidFill>
                <a:latin typeface="Arial MT"/>
                <a:cs typeface="Arial MT"/>
              </a:rPr>
              <a:t>customer</a:t>
            </a:r>
            <a:endParaRPr sz="1800">
              <a:latin typeface="Arial MT"/>
              <a:cs typeface="Arial MT"/>
            </a:endParaRPr>
          </a:p>
          <a:p>
            <a:pPr>
              <a:lnSpc>
                <a:spcPct val="100000"/>
              </a:lnSpc>
              <a:spcBef>
                <a:spcPts val="15"/>
              </a:spcBef>
            </a:pPr>
            <a:endParaRPr sz="1850">
              <a:latin typeface="Arial MT"/>
              <a:cs typeface="Arial MT"/>
            </a:endParaRPr>
          </a:p>
          <a:p>
            <a:pPr marL="55245">
              <a:lnSpc>
                <a:spcPct val="100000"/>
              </a:lnSpc>
            </a:pPr>
            <a:r>
              <a:rPr sz="2000" dirty="0">
                <a:solidFill>
                  <a:srgbClr val="FFFFFF"/>
                </a:solidFill>
                <a:latin typeface="Arial MT"/>
                <a:cs typeface="Arial MT"/>
              </a:rPr>
              <a:t>BDA</a:t>
            </a:r>
            <a:r>
              <a:rPr sz="2000" spc="395" dirty="0">
                <a:solidFill>
                  <a:srgbClr val="FFFFFF"/>
                </a:solidFill>
                <a:latin typeface="Arial MT"/>
                <a:cs typeface="Arial MT"/>
              </a:rPr>
              <a:t> </a:t>
            </a:r>
            <a:r>
              <a:rPr sz="2000" dirty="0">
                <a:solidFill>
                  <a:srgbClr val="FFFFFF"/>
                </a:solidFill>
                <a:latin typeface="Arial MT"/>
                <a:cs typeface="Arial MT"/>
              </a:rPr>
              <a:t>approach</a:t>
            </a:r>
            <a:endParaRPr sz="2000">
              <a:latin typeface="Arial MT"/>
              <a:cs typeface="Arial MT"/>
            </a:endParaRPr>
          </a:p>
          <a:p>
            <a:pPr marL="903605">
              <a:lnSpc>
                <a:spcPct val="100000"/>
              </a:lnSpc>
              <a:spcBef>
                <a:spcPts val="1835"/>
              </a:spcBef>
              <a:tabLst>
                <a:tab pos="2186305" algn="l"/>
              </a:tabLst>
            </a:pPr>
            <a:r>
              <a:rPr sz="1800" spc="-5" dirty="0">
                <a:solidFill>
                  <a:srgbClr val="FFFFFF"/>
                </a:solidFill>
                <a:latin typeface="Arial MT"/>
                <a:cs typeface="Arial MT"/>
              </a:rPr>
              <a:t>Incorporate	domain </a:t>
            </a:r>
            <a:r>
              <a:rPr sz="1800" spc="-10" dirty="0">
                <a:solidFill>
                  <a:srgbClr val="FFFFFF"/>
                </a:solidFill>
                <a:latin typeface="Arial MT"/>
                <a:cs typeface="Arial MT"/>
              </a:rPr>
              <a:t>experts</a:t>
            </a:r>
            <a:r>
              <a:rPr sz="1800" spc="10" dirty="0">
                <a:solidFill>
                  <a:srgbClr val="FFFFFF"/>
                </a:solidFill>
                <a:latin typeface="Arial MT"/>
                <a:cs typeface="Arial MT"/>
              </a:rPr>
              <a:t> </a:t>
            </a:r>
            <a:r>
              <a:rPr sz="1800" spc="-10" dirty="0">
                <a:solidFill>
                  <a:srgbClr val="FFFFFF"/>
                </a:solidFill>
                <a:latin typeface="Arial MT"/>
                <a:cs typeface="Arial MT"/>
              </a:rPr>
              <a:t>knowledge</a:t>
            </a:r>
            <a:r>
              <a:rPr sz="1800" spc="50" dirty="0">
                <a:solidFill>
                  <a:srgbClr val="FFFFFF"/>
                </a:solidFill>
                <a:latin typeface="Arial MT"/>
                <a:cs typeface="Arial MT"/>
              </a:rPr>
              <a:t> </a:t>
            </a:r>
            <a:r>
              <a:rPr sz="1800" dirty="0">
                <a:solidFill>
                  <a:srgbClr val="FFFFFF"/>
                </a:solidFill>
                <a:latin typeface="Arial MT"/>
                <a:cs typeface="Arial MT"/>
              </a:rPr>
              <a:t>in</a:t>
            </a:r>
            <a:r>
              <a:rPr sz="1800" spc="-15" dirty="0">
                <a:solidFill>
                  <a:srgbClr val="FFFFFF"/>
                </a:solidFill>
                <a:latin typeface="Arial MT"/>
                <a:cs typeface="Arial MT"/>
              </a:rPr>
              <a:t> </a:t>
            </a:r>
            <a:r>
              <a:rPr sz="1800" spc="-5" dirty="0">
                <a:solidFill>
                  <a:srgbClr val="FFFFFF"/>
                </a:solidFill>
                <a:latin typeface="Arial MT"/>
                <a:cs typeface="Arial MT"/>
              </a:rPr>
              <a:t>form </a:t>
            </a:r>
            <a:r>
              <a:rPr sz="1800" dirty="0">
                <a:solidFill>
                  <a:srgbClr val="FFFFFF"/>
                </a:solidFill>
                <a:latin typeface="Arial MT"/>
                <a:cs typeface="Arial MT"/>
              </a:rPr>
              <a:t>of</a:t>
            </a:r>
            <a:r>
              <a:rPr sz="1800" spc="-10" dirty="0">
                <a:solidFill>
                  <a:srgbClr val="FFFFFF"/>
                </a:solidFill>
                <a:latin typeface="Arial MT"/>
                <a:cs typeface="Arial MT"/>
              </a:rPr>
              <a:t> </a:t>
            </a:r>
            <a:r>
              <a:rPr sz="1800" spc="-5" dirty="0">
                <a:solidFill>
                  <a:srgbClr val="FFFFFF"/>
                </a:solidFill>
                <a:latin typeface="Arial MT"/>
                <a:cs typeface="Arial MT"/>
              </a:rPr>
              <a:t>rules</a:t>
            </a:r>
            <a:endParaRPr sz="1800">
              <a:latin typeface="Arial MT"/>
              <a:cs typeface="Arial MT"/>
            </a:endParaRPr>
          </a:p>
          <a:p>
            <a:pPr marL="905510" marR="5080" indent="-2540">
              <a:lnSpc>
                <a:spcPct val="187000"/>
              </a:lnSpc>
              <a:spcBef>
                <a:spcPts val="20"/>
              </a:spcBef>
            </a:pPr>
            <a:r>
              <a:rPr sz="1800" spc="-5" dirty="0">
                <a:solidFill>
                  <a:srgbClr val="FFFFFF"/>
                </a:solidFill>
                <a:latin typeface="Arial MT"/>
                <a:cs typeface="Arial MT"/>
              </a:rPr>
              <a:t>Uses</a:t>
            </a:r>
            <a:r>
              <a:rPr sz="1800" dirty="0">
                <a:solidFill>
                  <a:srgbClr val="FFFFFF"/>
                </a:solidFill>
                <a:latin typeface="Arial MT"/>
                <a:cs typeface="Arial MT"/>
              </a:rPr>
              <a:t> </a:t>
            </a:r>
            <a:r>
              <a:rPr sz="1800" spc="-5" dirty="0">
                <a:solidFill>
                  <a:srgbClr val="FFFFFF"/>
                </a:solidFill>
                <a:latin typeface="Arial MT"/>
                <a:cs typeface="Arial MT"/>
              </a:rPr>
              <a:t>past</a:t>
            </a:r>
            <a:r>
              <a:rPr sz="1800" spc="10" dirty="0">
                <a:solidFill>
                  <a:srgbClr val="FFFFFF"/>
                </a:solidFill>
                <a:latin typeface="Arial MT"/>
                <a:cs typeface="Arial MT"/>
              </a:rPr>
              <a:t> </a:t>
            </a:r>
            <a:r>
              <a:rPr sz="1800" spc="-5" dirty="0">
                <a:solidFill>
                  <a:srgbClr val="FFFFFF"/>
                </a:solidFill>
                <a:latin typeface="Arial MT"/>
                <a:cs typeface="Arial MT"/>
              </a:rPr>
              <a:t>Fraudulent</a:t>
            </a:r>
            <a:r>
              <a:rPr sz="1800" spc="30" dirty="0">
                <a:solidFill>
                  <a:srgbClr val="FFFFFF"/>
                </a:solidFill>
                <a:latin typeface="Arial MT"/>
                <a:cs typeface="Arial MT"/>
              </a:rPr>
              <a:t> </a:t>
            </a:r>
            <a:r>
              <a:rPr sz="1800" spc="-5" dirty="0">
                <a:solidFill>
                  <a:srgbClr val="FFFFFF"/>
                </a:solidFill>
                <a:latin typeface="Arial MT"/>
                <a:cs typeface="Arial MT"/>
              </a:rPr>
              <a:t>transactions</a:t>
            </a:r>
            <a:r>
              <a:rPr sz="1800" spc="10" dirty="0">
                <a:solidFill>
                  <a:srgbClr val="FFFFFF"/>
                </a:solidFill>
                <a:latin typeface="Arial MT"/>
                <a:cs typeface="Arial MT"/>
              </a:rPr>
              <a:t> </a:t>
            </a:r>
            <a:r>
              <a:rPr sz="1800" dirty="0">
                <a:solidFill>
                  <a:srgbClr val="FFFFFF"/>
                </a:solidFill>
                <a:latin typeface="Arial MT"/>
                <a:cs typeface="Arial MT"/>
              </a:rPr>
              <a:t>to</a:t>
            </a:r>
            <a:r>
              <a:rPr sz="1800" spc="-5" dirty="0">
                <a:solidFill>
                  <a:srgbClr val="FFFFFF"/>
                </a:solidFill>
                <a:latin typeface="Arial MT"/>
                <a:cs typeface="Arial MT"/>
              </a:rPr>
              <a:t> apply</a:t>
            </a:r>
            <a:r>
              <a:rPr sz="1800" spc="25" dirty="0">
                <a:solidFill>
                  <a:srgbClr val="FFFFFF"/>
                </a:solidFill>
                <a:latin typeface="Arial MT"/>
                <a:cs typeface="Arial MT"/>
              </a:rPr>
              <a:t> </a:t>
            </a:r>
            <a:r>
              <a:rPr sz="1800" spc="-5" dirty="0">
                <a:solidFill>
                  <a:srgbClr val="FFFFFF"/>
                </a:solidFill>
                <a:latin typeface="Arial MT"/>
                <a:cs typeface="Arial MT"/>
              </a:rPr>
              <a:t>diagnostic</a:t>
            </a:r>
            <a:r>
              <a:rPr sz="1800" spc="30" dirty="0">
                <a:solidFill>
                  <a:srgbClr val="FFFFFF"/>
                </a:solidFill>
                <a:latin typeface="Arial MT"/>
                <a:cs typeface="Arial MT"/>
              </a:rPr>
              <a:t> </a:t>
            </a:r>
            <a:r>
              <a:rPr sz="1800" spc="-10" dirty="0">
                <a:solidFill>
                  <a:srgbClr val="FFFFFF"/>
                </a:solidFill>
                <a:latin typeface="Arial MT"/>
                <a:cs typeface="Arial MT"/>
              </a:rPr>
              <a:t>analysis </a:t>
            </a:r>
            <a:r>
              <a:rPr sz="1800" spc="-484" dirty="0">
                <a:solidFill>
                  <a:srgbClr val="FFFFFF"/>
                </a:solidFill>
                <a:latin typeface="Arial MT"/>
                <a:cs typeface="Arial MT"/>
              </a:rPr>
              <a:t> </a:t>
            </a:r>
            <a:r>
              <a:rPr sz="1800" spc="-5" dirty="0">
                <a:solidFill>
                  <a:srgbClr val="FFFFFF"/>
                </a:solidFill>
                <a:latin typeface="Arial MT"/>
                <a:cs typeface="Arial MT"/>
              </a:rPr>
              <a:t>Performed</a:t>
            </a:r>
            <a:r>
              <a:rPr sz="1800" dirty="0">
                <a:solidFill>
                  <a:srgbClr val="FFFFFF"/>
                </a:solidFill>
                <a:latin typeface="Arial MT"/>
                <a:cs typeface="Arial MT"/>
              </a:rPr>
              <a:t> </a:t>
            </a:r>
            <a:r>
              <a:rPr sz="1800" spc="-5" dirty="0">
                <a:solidFill>
                  <a:srgbClr val="FFFFFF"/>
                </a:solidFill>
                <a:latin typeface="Arial MT"/>
                <a:cs typeface="Arial MT"/>
              </a:rPr>
              <a:t>on</a:t>
            </a:r>
            <a:r>
              <a:rPr sz="1800" spc="-10" dirty="0">
                <a:solidFill>
                  <a:srgbClr val="FFFFFF"/>
                </a:solidFill>
                <a:latin typeface="Arial MT"/>
                <a:cs typeface="Arial MT"/>
              </a:rPr>
              <a:t> </a:t>
            </a:r>
            <a:r>
              <a:rPr sz="1800" spc="-5" dirty="0">
                <a:solidFill>
                  <a:srgbClr val="FFFFFF"/>
                </a:solidFill>
                <a:latin typeface="Arial MT"/>
                <a:cs typeface="Arial MT"/>
              </a:rPr>
              <a:t>No Sampling</a:t>
            </a:r>
            <a:r>
              <a:rPr sz="1800" spc="20" dirty="0">
                <a:solidFill>
                  <a:srgbClr val="FFFFFF"/>
                </a:solidFill>
                <a:latin typeface="Arial MT"/>
                <a:cs typeface="Arial MT"/>
              </a:rPr>
              <a:t> </a:t>
            </a:r>
            <a:r>
              <a:rPr sz="1800" spc="-5" dirty="0">
                <a:solidFill>
                  <a:srgbClr val="FFFFFF"/>
                </a:solidFill>
                <a:latin typeface="Arial MT"/>
                <a:cs typeface="Arial MT"/>
              </a:rPr>
              <a:t>basis</a:t>
            </a:r>
            <a:endParaRPr sz="1800">
              <a:latin typeface="Arial MT"/>
              <a:cs typeface="Arial MT"/>
            </a:endParaRPr>
          </a:p>
        </p:txBody>
      </p:sp>
      <p:sp>
        <p:nvSpPr>
          <p:cNvPr id="8" name="Footer Placeholder 7"/>
          <p:cNvSpPr>
            <a:spLocks noGrp="1"/>
          </p:cNvSpPr>
          <p:nvPr>
            <p:ph type="ftr" sz="quarter" idx="5"/>
          </p:nvPr>
        </p:nvSpPr>
        <p:spPr/>
        <p:txBody>
          <a:bodyPr/>
          <a:p>
            <a:r>
              <a:t>Prepared by Dr G Vanitha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182984" y="6485763"/>
            <a:ext cx="146431" cy="111391"/>
          </a:xfrm>
          <a:prstGeom prst="rect">
            <a:avLst/>
          </a:prstGeom>
        </p:spPr>
      </p:pic>
      <p:sp>
        <p:nvSpPr>
          <p:cNvPr id="3" name="object 3"/>
          <p:cNvSpPr txBox="1">
            <a:spLocks noGrp="1"/>
          </p:cNvSpPr>
          <p:nvPr>
            <p:ph type="title"/>
          </p:nvPr>
        </p:nvSpPr>
        <p:spPr>
          <a:xfrm>
            <a:off x="990599" y="457453"/>
            <a:ext cx="10510520" cy="627380"/>
          </a:xfrm>
          <a:prstGeom prst="rect">
            <a:avLst/>
          </a:prstGeom>
        </p:spPr>
        <p:txBody>
          <a:bodyPr vert="horz" wrap="square" lIns="0" tIns="12065" rIns="0" bIns="0" rtlCol="0">
            <a:spAutoFit/>
          </a:bodyPr>
          <a:lstStyle/>
          <a:p>
            <a:pPr marL="12700">
              <a:lnSpc>
                <a:spcPct val="100000"/>
              </a:lnSpc>
              <a:spcBef>
                <a:spcPts val="95"/>
              </a:spcBef>
            </a:pPr>
            <a:r>
              <a:rPr sz="4000" spc="15" dirty="0">
                <a:solidFill>
                  <a:srgbClr val="FFFF00"/>
                </a:solidFill>
              </a:rPr>
              <a:t>Customer</a:t>
            </a:r>
            <a:r>
              <a:rPr sz="4000" spc="-140" dirty="0">
                <a:solidFill>
                  <a:srgbClr val="FFFF00"/>
                </a:solidFill>
              </a:rPr>
              <a:t> </a:t>
            </a:r>
            <a:r>
              <a:rPr sz="4000" spc="10" dirty="0">
                <a:solidFill>
                  <a:srgbClr val="FFFF00"/>
                </a:solidFill>
              </a:rPr>
              <a:t>Sentiment</a:t>
            </a:r>
            <a:r>
              <a:rPr sz="4000" spc="-145" dirty="0">
                <a:solidFill>
                  <a:srgbClr val="FFFF00"/>
                </a:solidFill>
              </a:rPr>
              <a:t> </a:t>
            </a:r>
            <a:r>
              <a:rPr sz="4000" spc="-5" dirty="0">
                <a:solidFill>
                  <a:srgbClr val="FFFF00"/>
                </a:solidFill>
              </a:rPr>
              <a:t>Analysis</a:t>
            </a:r>
            <a:endParaRPr sz="4000"/>
          </a:p>
        </p:txBody>
      </p:sp>
      <p:sp>
        <p:nvSpPr>
          <p:cNvPr id="5" name="object 5"/>
          <p:cNvSpPr txBox="1"/>
          <p:nvPr/>
        </p:nvSpPr>
        <p:spPr>
          <a:xfrm>
            <a:off x="1465580" y="1470614"/>
            <a:ext cx="8575675" cy="4117340"/>
          </a:xfrm>
          <a:prstGeom prst="rect">
            <a:avLst/>
          </a:prstGeom>
        </p:spPr>
        <p:txBody>
          <a:bodyPr vert="horz" wrap="square" lIns="0" tIns="149860" rIns="0" bIns="0" rtlCol="0">
            <a:spAutoFit/>
          </a:bodyPr>
          <a:lstStyle/>
          <a:p>
            <a:pPr marL="55245">
              <a:lnSpc>
                <a:spcPct val="100000"/>
              </a:lnSpc>
              <a:spcBef>
                <a:spcPts val="1180"/>
              </a:spcBef>
            </a:pPr>
            <a:r>
              <a:rPr sz="1800" spc="-10" dirty="0">
                <a:solidFill>
                  <a:srgbClr val="FFFFFF"/>
                </a:solidFill>
                <a:latin typeface="Arial MT"/>
                <a:cs typeface="Arial MT"/>
              </a:rPr>
              <a:t>Companies</a:t>
            </a:r>
            <a:r>
              <a:rPr sz="1800" spc="25" dirty="0">
                <a:solidFill>
                  <a:srgbClr val="FFFFFF"/>
                </a:solidFill>
                <a:latin typeface="Arial MT"/>
                <a:cs typeface="Arial MT"/>
              </a:rPr>
              <a:t> </a:t>
            </a:r>
            <a:r>
              <a:rPr sz="1800" spc="-5" dirty="0">
                <a:solidFill>
                  <a:srgbClr val="FFFFFF"/>
                </a:solidFill>
                <a:latin typeface="Arial MT"/>
                <a:cs typeface="Arial MT"/>
              </a:rPr>
              <a:t>monitor</a:t>
            </a:r>
            <a:r>
              <a:rPr sz="1800" spc="20" dirty="0">
                <a:solidFill>
                  <a:srgbClr val="FFFFFF"/>
                </a:solidFill>
                <a:latin typeface="Arial MT"/>
                <a:cs typeface="Arial MT"/>
              </a:rPr>
              <a:t> </a:t>
            </a:r>
            <a:r>
              <a:rPr sz="1800" spc="-20" dirty="0">
                <a:solidFill>
                  <a:srgbClr val="FFFFFF"/>
                </a:solidFill>
                <a:latin typeface="Arial MT"/>
                <a:cs typeface="Arial MT"/>
              </a:rPr>
              <a:t>what</a:t>
            </a:r>
            <a:r>
              <a:rPr sz="1800" spc="45" dirty="0">
                <a:solidFill>
                  <a:srgbClr val="FFFFFF"/>
                </a:solidFill>
                <a:latin typeface="Arial MT"/>
                <a:cs typeface="Arial MT"/>
              </a:rPr>
              <a:t> </a:t>
            </a:r>
            <a:r>
              <a:rPr sz="1800" spc="-10" dirty="0">
                <a:solidFill>
                  <a:srgbClr val="FFFFFF"/>
                </a:solidFill>
                <a:latin typeface="Arial MT"/>
                <a:cs typeface="Arial MT"/>
              </a:rPr>
              <a:t>people</a:t>
            </a:r>
            <a:r>
              <a:rPr sz="1800" spc="25" dirty="0">
                <a:solidFill>
                  <a:srgbClr val="FFFFFF"/>
                </a:solidFill>
                <a:latin typeface="Arial MT"/>
                <a:cs typeface="Arial MT"/>
              </a:rPr>
              <a:t> </a:t>
            </a:r>
            <a:r>
              <a:rPr sz="1800" spc="-5" dirty="0">
                <a:solidFill>
                  <a:srgbClr val="FFFFFF"/>
                </a:solidFill>
                <a:latin typeface="Arial MT"/>
                <a:cs typeface="Arial MT"/>
              </a:rPr>
              <a:t>are </a:t>
            </a:r>
            <a:r>
              <a:rPr sz="1800" spc="-10" dirty="0">
                <a:solidFill>
                  <a:srgbClr val="FFFFFF"/>
                </a:solidFill>
                <a:latin typeface="Arial MT"/>
                <a:cs typeface="Arial MT"/>
              </a:rPr>
              <a:t>saying</a:t>
            </a:r>
            <a:r>
              <a:rPr sz="1800" spc="40" dirty="0">
                <a:solidFill>
                  <a:srgbClr val="FFFFFF"/>
                </a:solidFill>
                <a:latin typeface="Arial MT"/>
                <a:cs typeface="Arial MT"/>
              </a:rPr>
              <a:t> </a:t>
            </a:r>
            <a:r>
              <a:rPr sz="1800" spc="-10" dirty="0">
                <a:solidFill>
                  <a:srgbClr val="FFFFFF"/>
                </a:solidFill>
                <a:latin typeface="Arial MT"/>
                <a:cs typeface="Arial MT"/>
              </a:rPr>
              <a:t>about</a:t>
            </a:r>
            <a:r>
              <a:rPr sz="1800" spc="20" dirty="0">
                <a:solidFill>
                  <a:srgbClr val="FFFFFF"/>
                </a:solidFill>
                <a:latin typeface="Arial MT"/>
                <a:cs typeface="Arial MT"/>
              </a:rPr>
              <a:t> </a:t>
            </a:r>
            <a:r>
              <a:rPr sz="1800" spc="-5" dirty="0">
                <a:solidFill>
                  <a:srgbClr val="FFFFFF"/>
                </a:solidFill>
                <a:latin typeface="Arial MT"/>
                <a:cs typeface="Arial MT"/>
              </a:rPr>
              <a:t>them</a:t>
            </a:r>
            <a:r>
              <a:rPr sz="1800" spc="10" dirty="0">
                <a:solidFill>
                  <a:srgbClr val="FFFFFF"/>
                </a:solidFill>
                <a:latin typeface="Arial MT"/>
                <a:cs typeface="Arial MT"/>
              </a:rPr>
              <a:t> </a:t>
            </a:r>
            <a:r>
              <a:rPr sz="1800" dirty="0">
                <a:solidFill>
                  <a:srgbClr val="FFFFFF"/>
                </a:solidFill>
                <a:latin typeface="Arial MT"/>
                <a:cs typeface="Arial MT"/>
              </a:rPr>
              <a:t>in</a:t>
            </a:r>
            <a:r>
              <a:rPr sz="1800" spc="-5" dirty="0">
                <a:solidFill>
                  <a:srgbClr val="FFFFFF"/>
                </a:solidFill>
                <a:latin typeface="Arial MT"/>
                <a:cs typeface="Arial MT"/>
              </a:rPr>
              <a:t> social</a:t>
            </a:r>
            <a:r>
              <a:rPr sz="1800" spc="20" dirty="0">
                <a:solidFill>
                  <a:srgbClr val="FFFFFF"/>
                </a:solidFill>
                <a:latin typeface="Arial MT"/>
                <a:cs typeface="Arial MT"/>
              </a:rPr>
              <a:t> </a:t>
            </a:r>
            <a:r>
              <a:rPr sz="1800" spc="-5" dirty="0">
                <a:solidFill>
                  <a:srgbClr val="FFFFFF"/>
                </a:solidFill>
                <a:latin typeface="Arial MT"/>
                <a:cs typeface="Arial MT"/>
              </a:rPr>
              <a:t>media</a:t>
            </a:r>
            <a:r>
              <a:rPr sz="1800" spc="5" dirty="0">
                <a:solidFill>
                  <a:srgbClr val="FFFFFF"/>
                </a:solidFill>
                <a:latin typeface="Arial MT"/>
                <a:cs typeface="Arial MT"/>
              </a:rPr>
              <a:t> </a:t>
            </a:r>
            <a:r>
              <a:rPr sz="1800" spc="-10" dirty="0">
                <a:solidFill>
                  <a:srgbClr val="FFFFFF"/>
                </a:solidFill>
                <a:latin typeface="Arial MT"/>
                <a:cs typeface="Arial MT"/>
              </a:rPr>
              <a:t>and</a:t>
            </a:r>
            <a:r>
              <a:rPr sz="1800" spc="10" dirty="0">
                <a:solidFill>
                  <a:srgbClr val="FFFFFF"/>
                </a:solidFill>
                <a:latin typeface="Arial MT"/>
                <a:cs typeface="Arial MT"/>
              </a:rPr>
              <a:t> </a:t>
            </a:r>
            <a:r>
              <a:rPr sz="1800" spc="-5" dirty="0">
                <a:solidFill>
                  <a:srgbClr val="FFFFFF"/>
                </a:solidFill>
                <a:latin typeface="Arial MT"/>
                <a:cs typeface="Arial MT"/>
              </a:rPr>
              <a:t>respond</a:t>
            </a:r>
            <a:endParaRPr sz="1800">
              <a:latin typeface="Arial MT"/>
              <a:cs typeface="Arial MT"/>
            </a:endParaRPr>
          </a:p>
          <a:p>
            <a:pPr marL="55245">
              <a:lnSpc>
                <a:spcPct val="100000"/>
              </a:lnSpc>
              <a:spcBef>
                <a:spcPts val="1080"/>
              </a:spcBef>
            </a:pPr>
            <a:r>
              <a:rPr sz="1800" spc="-5" dirty="0">
                <a:solidFill>
                  <a:srgbClr val="FFFFFF"/>
                </a:solidFill>
                <a:latin typeface="Arial MT"/>
                <a:cs typeface="Arial MT"/>
              </a:rPr>
              <a:t>appropriately</a:t>
            </a:r>
            <a:r>
              <a:rPr sz="1800" spc="20" dirty="0">
                <a:solidFill>
                  <a:srgbClr val="FFFFFF"/>
                </a:solidFill>
                <a:latin typeface="Arial MT"/>
                <a:cs typeface="Arial MT"/>
              </a:rPr>
              <a:t> </a:t>
            </a:r>
            <a:r>
              <a:rPr sz="1800" dirty="0">
                <a:solidFill>
                  <a:srgbClr val="FFFFFF"/>
                </a:solidFill>
                <a:latin typeface="Arial MT"/>
                <a:cs typeface="Arial MT"/>
              </a:rPr>
              <a:t>—</a:t>
            </a:r>
            <a:r>
              <a:rPr sz="1800" spc="10" dirty="0">
                <a:solidFill>
                  <a:srgbClr val="FFFFFF"/>
                </a:solidFill>
                <a:latin typeface="Arial MT"/>
                <a:cs typeface="Arial MT"/>
              </a:rPr>
              <a:t> </a:t>
            </a:r>
            <a:r>
              <a:rPr sz="1800" spc="-5" dirty="0">
                <a:solidFill>
                  <a:srgbClr val="FFFFFF"/>
                </a:solidFill>
                <a:latin typeface="Arial MT"/>
                <a:cs typeface="Arial MT"/>
              </a:rPr>
              <a:t>and</a:t>
            </a:r>
            <a:r>
              <a:rPr sz="1800" spc="5" dirty="0">
                <a:solidFill>
                  <a:srgbClr val="FFFFFF"/>
                </a:solidFill>
                <a:latin typeface="Arial MT"/>
                <a:cs typeface="Arial MT"/>
              </a:rPr>
              <a:t> </a:t>
            </a:r>
            <a:r>
              <a:rPr sz="1800" dirty="0">
                <a:solidFill>
                  <a:srgbClr val="FFFFFF"/>
                </a:solidFill>
                <a:latin typeface="Arial MT"/>
                <a:cs typeface="Arial MT"/>
              </a:rPr>
              <a:t>if</a:t>
            </a:r>
            <a:r>
              <a:rPr sz="1800" spc="-5" dirty="0">
                <a:solidFill>
                  <a:srgbClr val="FFFFFF"/>
                </a:solidFill>
                <a:latin typeface="Arial MT"/>
                <a:cs typeface="Arial MT"/>
              </a:rPr>
              <a:t> they</a:t>
            </a:r>
            <a:r>
              <a:rPr sz="1800" dirty="0">
                <a:solidFill>
                  <a:srgbClr val="FFFFFF"/>
                </a:solidFill>
                <a:latin typeface="Arial MT"/>
                <a:cs typeface="Arial MT"/>
              </a:rPr>
              <a:t> </a:t>
            </a:r>
            <a:r>
              <a:rPr sz="1800" spc="-5" dirty="0">
                <a:solidFill>
                  <a:srgbClr val="FFFFFF"/>
                </a:solidFill>
                <a:latin typeface="Arial MT"/>
                <a:cs typeface="Arial MT"/>
              </a:rPr>
              <a:t>do</a:t>
            </a:r>
            <a:r>
              <a:rPr sz="1800" spc="10" dirty="0">
                <a:solidFill>
                  <a:srgbClr val="FFFFFF"/>
                </a:solidFill>
                <a:latin typeface="Arial MT"/>
                <a:cs typeface="Arial MT"/>
              </a:rPr>
              <a:t> </a:t>
            </a:r>
            <a:r>
              <a:rPr sz="1800" spc="-5" dirty="0">
                <a:solidFill>
                  <a:srgbClr val="FFFFFF"/>
                </a:solidFill>
                <a:latin typeface="Arial MT"/>
                <a:cs typeface="Arial MT"/>
              </a:rPr>
              <a:t>not, they</a:t>
            </a:r>
            <a:r>
              <a:rPr sz="1800" spc="5" dirty="0">
                <a:solidFill>
                  <a:srgbClr val="FFFFFF"/>
                </a:solidFill>
                <a:latin typeface="Arial MT"/>
                <a:cs typeface="Arial MT"/>
              </a:rPr>
              <a:t> </a:t>
            </a:r>
            <a:r>
              <a:rPr sz="1800" spc="-5" dirty="0">
                <a:solidFill>
                  <a:srgbClr val="FFFFFF"/>
                </a:solidFill>
                <a:latin typeface="Arial MT"/>
                <a:cs typeface="Arial MT"/>
              </a:rPr>
              <a:t>quickly</a:t>
            </a:r>
            <a:r>
              <a:rPr sz="1800" spc="10" dirty="0">
                <a:solidFill>
                  <a:srgbClr val="FFFFFF"/>
                </a:solidFill>
                <a:latin typeface="Arial MT"/>
                <a:cs typeface="Arial MT"/>
              </a:rPr>
              <a:t> </a:t>
            </a:r>
            <a:r>
              <a:rPr sz="1800" spc="-5" dirty="0">
                <a:solidFill>
                  <a:srgbClr val="FFFFFF"/>
                </a:solidFill>
                <a:latin typeface="Arial MT"/>
                <a:cs typeface="Arial MT"/>
              </a:rPr>
              <a:t>lose</a:t>
            </a:r>
            <a:r>
              <a:rPr sz="1800" spc="10" dirty="0">
                <a:solidFill>
                  <a:srgbClr val="FFFFFF"/>
                </a:solidFill>
                <a:latin typeface="Arial MT"/>
                <a:cs typeface="Arial MT"/>
              </a:rPr>
              <a:t> </a:t>
            </a:r>
            <a:r>
              <a:rPr sz="1800" spc="-5" dirty="0">
                <a:solidFill>
                  <a:srgbClr val="FFFFFF"/>
                </a:solidFill>
                <a:latin typeface="Arial MT"/>
                <a:cs typeface="Arial MT"/>
              </a:rPr>
              <a:t>customers.</a:t>
            </a:r>
            <a:endParaRPr sz="1800">
              <a:latin typeface="Arial MT"/>
              <a:cs typeface="Arial MT"/>
            </a:endParaRPr>
          </a:p>
          <a:p>
            <a:pPr marL="12700" marR="10795" indent="63500">
              <a:lnSpc>
                <a:spcPct val="258000"/>
              </a:lnSpc>
              <a:spcBef>
                <a:spcPts val="135"/>
              </a:spcBef>
            </a:pPr>
            <a:r>
              <a:rPr sz="1800" spc="-5" dirty="0">
                <a:solidFill>
                  <a:srgbClr val="FFFFFF"/>
                </a:solidFill>
                <a:latin typeface="Arial MT"/>
                <a:cs typeface="Arial MT"/>
              </a:rPr>
              <a:t>Performed by</a:t>
            </a:r>
            <a:r>
              <a:rPr sz="1800" spc="10" dirty="0">
                <a:solidFill>
                  <a:srgbClr val="FFFFFF"/>
                </a:solidFill>
                <a:latin typeface="Arial MT"/>
                <a:cs typeface="Arial MT"/>
              </a:rPr>
              <a:t> </a:t>
            </a:r>
            <a:r>
              <a:rPr sz="1800" spc="-5" dirty="0">
                <a:solidFill>
                  <a:srgbClr val="FFFFFF"/>
                </a:solidFill>
                <a:latin typeface="Arial MT"/>
                <a:cs typeface="Arial MT"/>
              </a:rPr>
              <a:t>collecting</a:t>
            </a:r>
            <a:r>
              <a:rPr sz="1800" spc="25" dirty="0">
                <a:solidFill>
                  <a:srgbClr val="FFFFFF"/>
                </a:solidFill>
                <a:latin typeface="Arial MT"/>
                <a:cs typeface="Arial MT"/>
              </a:rPr>
              <a:t> </a:t>
            </a:r>
            <a:r>
              <a:rPr sz="1800" spc="-5" dirty="0">
                <a:solidFill>
                  <a:srgbClr val="FFFFFF"/>
                </a:solidFill>
                <a:latin typeface="Arial MT"/>
                <a:cs typeface="Arial MT"/>
              </a:rPr>
              <a:t>large</a:t>
            </a:r>
            <a:r>
              <a:rPr sz="1800" spc="10" dirty="0">
                <a:solidFill>
                  <a:srgbClr val="FFFFFF"/>
                </a:solidFill>
                <a:latin typeface="Arial MT"/>
                <a:cs typeface="Arial MT"/>
              </a:rPr>
              <a:t> </a:t>
            </a:r>
            <a:r>
              <a:rPr sz="1800" dirty="0">
                <a:solidFill>
                  <a:srgbClr val="FFFFFF"/>
                </a:solidFill>
                <a:latin typeface="Arial MT"/>
                <a:cs typeface="Arial MT"/>
              </a:rPr>
              <a:t>set</a:t>
            </a:r>
            <a:r>
              <a:rPr sz="1800" spc="10" dirty="0">
                <a:solidFill>
                  <a:srgbClr val="FFFFFF"/>
                </a:solidFill>
                <a:latin typeface="Arial MT"/>
                <a:cs typeface="Arial MT"/>
              </a:rPr>
              <a:t> </a:t>
            </a:r>
            <a:r>
              <a:rPr sz="1800" dirty="0">
                <a:solidFill>
                  <a:srgbClr val="FFFFFF"/>
                </a:solidFill>
                <a:latin typeface="Arial MT"/>
                <a:cs typeface="Arial MT"/>
              </a:rPr>
              <a:t>of</a:t>
            </a:r>
            <a:r>
              <a:rPr sz="1800" spc="15" dirty="0">
                <a:solidFill>
                  <a:srgbClr val="FFFFFF"/>
                </a:solidFill>
                <a:latin typeface="Arial MT"/>
                <a:cs typeface="Arial MT"/>
              </a:rPr>
              <a:t> </a:t>
            </a:r>
            <a:r>
              <a:rPr sz="1800" spc="-5" dirty="0">
                <a:solidFill>
                  <a:srgbClr val="FFFFFF"/>
                </a:solidFill>
                <a:latin typeface="Arial MT"/>
                <a:cs typeface="Arial MT"/>
              </a:rPr>
              <a:t>social</a:t>
            </a:r>
            <a:r>
              <a:rPr sz="1800" spc="10" dirty="0">
                <a:solidFill>
                  <a:srgbClr val="FFFFFF"/>
                </a:solidFill>
                <a:latin typeface="Arial MT"/>
                <a:cs typeface="Arial MT"/>
              </a:rPr>
              <a:t> </a:t>
            </a:r>
            <a:r>
              <a:rPr sz="1800" spc="-5" dirty="0">
                <a:solidFill>
                  <a:srgbClr val="FFFFFF"/>
                </a:solidFill>
                <a:latin typeface="Arial MT"/>
                <a:cs typeface="Arial MT"/>
              </a:rPr>
              <a:t>media</a:t>
            </a:r>
            <a:r>
              <a:rPr sz="1800" spc="15" dirty="0">
                <a:solidFill>
                  <a:srgbClr val="FFFFFF"/>
                </a:solidFill>
                <a:latin typeface="Arial MT"/>
                <a:cs typeface="Arial MT"/>
              </a:rPr>
              <a:t> </a:t>
            </a:r>
            <a:r>
              <a:rPr sz="1800" spc="-5" dirty="0">
                <a:solidFill>
                  <a:srgbClr val="FFFFFF"/>
                </a:solidFill>
                <a:latin typeface="Arial MT"/>
                <a:cs typeface="Arial MT"/>
              </a:rPr>
              <a:t>data</a:t>
            </a:r>
            <a:r>
              <a:rPr sz="1800" spc="20" dirty="0">
                <a:solidFill>
                  <a:srgbClr val="FFFFFF"/>
                </a:solidFill>
                <a:latin typeface="Arial MT"/>
                <a:cs typeface="Arial MT"/>
              </a:rPr>
              <a:t> </a:t>
            </a:r>
            <a:r>
              <a:rPr sz="1800" spc="-5" dirty="0">
                <a:solidFill>
                  <a:srgbClr val="FFFFFF"/>
                </a:solidFill>
                <a:latin typeface="Arial MT"/>
                <a:cs typeface="Arial MT"/>
              </a:rPr>
              <a:t>like</a:t>
            </a:r>
            <a:r>
              <a:rPr sz="1800" spc="5" dirty="0">
                <a:solidFill>
                  <a:srgbClr val="FFFFFF"/>
                </a:solidFill>
                <a:latin typeface="Arial MT"/>
                <a:cs typeface="Arial MT"/>
              </a:rPr>
              <a:t> </a:t>
            </a:r>
            <a:r>
              <a:rPr sz="1800" spc="-20" dirty="0">
                <a:solidFill>
                  <a:srgbClr val="FFFFFF"/>
                </a:solidFill>
                <a:latin typeface="Arial MT"/>
                <a:cs typeface="Arial MT"/>
              </a:rPr>
              <a:t>twitter,</a:t>
            </a:r>
            <a:r>
              <a:rPr sz="1800" spc="50" dirty="0">
                <a:solidFill>
                  <a:srgbClr val="FFFFFF"/>
                </a:solidFill>
                <a:latin typeface="Arial MT"/>
                <a:cs typeface="Arial MT"/>
              </a:rPr>
              <a:t> </a:t>
            </a:r>
            <a:r>
              <a:rPr sz="1800" spc="-5" dirty="0">
                <a:solidFill>
                  <a:srgbClr val="FFFFFF"/>
                </a:solidFill>
                <a:latin typeface="Arial MT"/>
                <a:cs typeface="Arial MT"/>
              </a:rPr>
              <a:t>facebook,</a:t>
            </a:r>
            <a:r>
              <a:rPr sz="1800" spc="20" dirty="0">
                <a:solidFill>
                  <a:srgbClr val="FFFFFF"/>
                </a:solidFill>
                <a:latin typeface="Arial MT"/>
                <a:cs typeface="Arial MT"/>
              </a:rPr>
              <a:t> </a:t>
            </a:r>
            <a:r>
              <a:rPr sz="1800" spc="-10" dirty="0">
                <a:solidFill>
                  <a:srgbClr val="FFFFFF"/>
                </a:solidFill>
                <a:latin typeface="Arial MT"/>
                <a:cs typeface="Arial MT"/>
              </a:rPr>
              <a:t>youtube </a:t>
            </a:r>
            <a:r>
              <a:rPr sz="1800" spc="-484" dirty="0">
                <a:solidFill>
                  <a:srgbClr val="FFFFFF"/>
                </a:solidFill>
                <a:latin typeface="Arial MT"/>
                <a:cs typeface="Arial MT"/>
              </a:rPr>
              <a:t> </a:t>
            </a:r>
            <a:r>
              <a:rPr sz="1800" spc="-5" dirty="0">
                <a:solidFill>
                  <a:srgbClr val="FFFFFF"/>
                </a:solidFill>
                <a:latin typeface="Arial MT"/>
                <a:cs typeface="Arial MT"/>
              </a:rPr>
              <a:t>Customer</a:t>
            </a:r>
            <a:r>
              <a:rPr sz="1800" spc="5" dirty="0">
                <a:solidFill>
                  <a:srgbClr val="FFFFFF"/>
                </a:solidFill>
                <a:latin typeface="Arial MT"/>
                <a:cs typeface="Arial MT"/>
              </a:rPr>
              <a:t> </a:t>
            </a:r>
            <a:r>
              <a:rPr sz="1800" spc="-5" dirty="0">
                <a:solidFill>
                  <a:srgbClr val="FFFFFF"/>
                </a:solidFill>
                <a:latin typeface="Arial MT"/>
                <a:cs typeface="Arial MT"/>
              </a:rPr>
              <a:t>Sentiment</a:t>
            </a:r>
            <a:r>
              <a:rPr sz="1800" dirty="0">
                <a:solidFill>
                  <a:srgbClr val="FFFFFF"/>
                </a:solidFill>
                <a:latin typeface="Arial MT"/>
                <a:cs typeface="Arial MT"/>
              </a:rPr>
              <a:t> </a:t>
            </a:r>
            <a:r>
              <a:rPr sz="1800" spc="-5" dirty="0">
                <a:solidFill>
                  <a:srgbClr val="FFFFFF"/>
                </a:solidFill>
                <a:latin typeface="Arial MT"/>
                <a:cs typeface="Arial MT"/>
              </a:rPr>
              <a:t>can</a:t>
            </a:r>
            <a:r>
              <a:rPr sz="1800" spc="5" dirty="0">
                <a:solidFill>
                  <a:srgbClr val="FFFFFF"/>
                </a:solidFill>
                <a:latin typeface="Arial MT"/>
                <a:cs typeface="Arial MT"/>
              </a:rPr>
              <a:t> </a:t>
            </a:r>
            <a:r>
              <a:rPr sz="1800" dirty="0">
                <a:solidFill>
                  <a:srgbClr val="FFFFFF"/>
                </a:solidFill>
                <a:latin typeface="Arial MT"/>
                <a:cs typeface="Arial MT"/>
              </a:rPr>
              <a:t>take</a:t>
            </a:r>
            <a:r>
              <a:rPr sz="1800" spc="-10" dirty="0">
                <a:solidFill>
                  <a:srgbClr val="FFFFFF"/>
                </a:solidFill>
                <a:latin typeface="Arial MT"/>
                <a:cs typeface="Arial MT"/>
              </a:rPr>
              <a:t> </a:t>
            </a:r>
            <a:r>
              <a:rPr sz="1800" spc="-5" dirty="0">
                <a:solidFill>
                  <a:srgbClr val="FFFFFF"/>
                </a:solidFill>
                <a:latin typeface="Arial MT"/>
                <a:cs typeface="Arial MT"/>
              </a:rPr>
              <a:t>either</a:t>
            </a:r>
            <a:r>
              <a:rPr sz="1800" dirty="0">
                <a:solidFill>
                  <a:srgbClr val="FFFFFF"/>
                </a:solidFill>
                <a:latin typeface="Arial MT"/>
                <a:cs typeface="Arial MT"/>
              </a:rPr>
              <a:t> </a:t>
            </a:r>
            <a:r>
              <a:rPr sz="1800" spc="-5" dirty="0">
                <a:solidFill>
                  <a:srgbClr val="FFFFFF"/>
                </a:solidFill>
                <a:latin typeface="Arial MT"/>
                <a:cs typeface="Arial MT"/>
              </a:rPr>
              <a:t>of</a:t>
            </a:r>
            <a:r>
              <a:rPr sz="1800" spc="5" dirty="0">
                <a:solidFill>
                  <a:srgbClr val="FFFFFF"/>
                </a:solidFill>
                <a:latin typeface="Arial MT"/>
                <a:cs typeface="Arial MT"/>
              </a:rPr>
              <a:t> </a:t>
            </a:r>
            <a:r>
              <a:rPr sz="1800" dirty="0">
                <a:solidFill>
                  <a:srgbClr val="FFFFFF"/>
                </a:solidFill>
                <a:latin typeface="Arial MT"/>
                <a:cs typeface="Arial MT"/>
              </a:rPr>
              <a:t>the</a:t>
            </a:r>
            <a:r>
              <a:rPr sz="1800" spc="5" dirty="0">
                <a:solidFill>
                  <a:srgbClr val="FFFFFF"/>
                </a:solidFill>
                <a:latin typeface="Arial MT"/>
                <a:cs typeface="Arial MT"/>
              </a:rPr>
              <a:t> </a:t>
            </a:r>
            <a:r>
              <a:rPr sz="1800" spc="-10" dirty="0">
                <a:solidFill>
                  <a:srgbClr val="FFFFFF"/>
                </a:solidFill>
                <a:latin typeface="Arial MT"/>
                <a:cs typeface="Arial MT"/>
              </a:rPr>
              <a:t>following</a:t>
            </a:r>
            <a:r>
              <a:rPr sz="1800" spc="55" dirty="0">
                <a:solidFill>
                  <a:srgbClr val="FFFFFF"/>
                </a:solidFill>
                <a:latin typeface="Arial MT"/>
                <a:cs typeface="Arial MT"/>
              </a:rPr>
              <a:t> </a:t>
            </a:r>
            <a:r>
              <a:rPr sz="1800" dirty="0">
                <a:solidFill>
                  <a:srgbClr val="FFFFFF"/>
                </a:solidFill>
                <a:latin typeface="Arial MT"/>
                <a:cs typeface="Arial MT"/>
              </a:rPr>
              <a:t>forms</a:t>
            </a:r>
            <a:endParaRPr sz="1800">
              <a:latin typeface="Arial MT"/>
              <a:cs typeface="Arial MT"/>
            </a:endParaRPr>
          </a:p>
          <a:p>
            <a:pPr>
              <a:lnSpc>
                <a:spcPct val="100000"/>
              </a:lnSpc>
              <a:spcBef>
                <a:spcPts val="5"/>
              </a:spcBef>
            </a:pPr>
            <a:endParaRPr sz="2450">
              <a:latin typeface="Arial MT"/>
              <a:cs typeface="Arial MT"/>
            </a:endParaRPr>
          </a:p>
          <a:p>
            <a:pPr marL="506095">
              <a:lnSpc>
                <a:spcPct val="100000"/>
              </a:lnSpc>
            </a:pPr>
            <a:r>
              <a:rPr sz="1800" spc="-5" dirty="0">
                <a:solidFill>
                  <a:srgbClr val="FFFFFF"/>
                </a:solidFill>
                <a:latin typeface="Arial MT"/>
                <a:cs typeface="Arial MT"/>
              </a:rPr>
              <a:t>Positive</a:t>
            </a:r>
            <a:endParaRPr sz="1800">
              <a:latin typeface="Arial MT"/>
              <a:cs typeface="Arial MT"/>
            </a:endParaRPr>
          </a:p>
          <a:p>
            <a:pPr>
              <a:lnSpc>
                <a:spcPct val="100000"/>
              </a:lnSpc>
              <a:spcBef>
                <a:spcPts val="55"/>
              </a:spcBef>
            </a:pPr>
            <a:endParaRPr sz="1750">
              <a:latin typeface="Arial MT"/>
              <a:cs typeface="Arial MT"/>
            </a:endParaRPr>
          </a:p>
          <a:p>
            <a:pPr marL="506095">
              <a:lnSpc>
                <a:spcPct val="100000"/>
              </a:lnSpc>
            </a:pPr>
            <a:r>
              <a:rPr sz="1800" spc="-5" dirty="0">
                <a:solidFill>
                  <a:srgbClr val="FFFFFF"/>
                </a:solidFill>
                <a:latin typeface="Arial MT"/>
                <a:cs typeface="Arial MT"/>
              </a:rPr>
              <a:t>Negative</a:t>
            </a:r>
            <a:endParaRPr sz="1800">
              <a:latin typeface="Arial MT"/>
              <a:cs typeface="Arial MT"/>
            </a:endParaRPr>
          </a:p>
          <a:p>
            <a:pPr>
              <a:lnSpc>
                <a:spcPct val="100000"/>
              </a:lnSpc>
              <a:spcBef>
                <a:spcPts val="45"/>
              </a:spcBef>
            </a:pPr>
            <a:endParaRPr sz="2200">
              <a:latin typeface="Arial MT"/>
              <a:cs typeface="Arial MT"/>
            </a:endParaRPr>
          </a:p>
          <a:p>
            <a:pPr marL="516890">
              <a:lnSpc>
                <a:spcPct val="100000"/>
              </a:lnSpc>
            </a:pPr>
            <a:r>
              <a:rPr sz="1800" spc="-10" dirty="0">
                <a:solidFill>
                  <a:srgbClr val="FFFFFF"/>
                </a:solidFill>
                <a:latin typeface="Arial MT"/>
                <a:cs typeface="Arial MT"/>
              </a:rPr>
              <a:t>Neutral</a:t>
            </a:r>
            <a:endParaRPr sz="1800">
              <a:latin typeface="Arial MT"/>
              <a:cs typeface="Arial MT"/>
            </a:endParaRPr>
          </a:p>
        </p:txBody>
      </p:sp>
      <p:sp>
        <p:nvSpPr>
          <p:cNvPr id="8" name="Footer Placeholder 7"/>
          <p:cNvSpPr>
            <a:spLocks noGrp="1"/>
          </p:cNvSpPr>
          <p:nvPr>
            <p:ph type="ftr" sz="quarter" idx="5"/>
          </p:nvPr>
        </p:nvSpPr>
        <p:spPr/>
        <p:txBody>
          <a:bodyPr/>
          <a:p>
            <a:r>
              <a:t>Prepared by Dr G Vanitha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a:xfrm>
            <a:off x="840739" y="124713"/>
            <a:ext cx="10510520" cy="670560"/>
          </a:xfrm>
        </p:spPr>
        <p:txBody>
          <a:bodyPr/>
          <a:p>
            <a:endParaRPr lang="en-US"/>
          </a:p>
        </p:txBody>
      </p:sp>
      <p:sp>
        <p:nvSpPr>
          <p:cNvPr id="10" name="Text Placeholder 9"/>
          <p:cNvSpPr>
            <a:spLocks noGrp="1"/>
          </p:cNvSpPr>
          <p:nvPr>
            <p:ph type="body" idx="1"/>
          </p:nvPr>
        </p:nvSpPr>
        <p:spPr>
          <a:xfrm>
            <a:off x="418211" y="1598802"/>
            <a:ext cx="11355577" cy="304800"/>
          </a:xfrm>
        </p:spPr>
        <p:txBody>
          <a:bodyPr/>
          <a:p>
            <a:endParaRPr lang="en-US"/>
          </a:p>
        </p:txBody>
      </p:sp>
      <p:pic>
        <p:nvPicPr>
          <p:cNvPr id="4" name="Picture 3"/>
          <p:cNvPicPr>
            <a:picLocks noChangeAspect="1"/>
          </p:cNvPicPr>
          <p:nvPr>
            <p:custDataLst>
              <p:tags r:id="rId1"/>
            </p:custDataLst>
          </p:nvPr>
        </p:nvPicPr>
        <p:blipFill>
          <a:blip r:embed="rId2"/>
          <a:srcRect b="7447"/>
          <a:stretch>
            <a:fillRect/>
          </a:stretch>
        </p:blipFill>
        <p:spPr>
          <a:xfrm>
            <a:off x="304800" y="-64770"/>
            <a:ext cx="11842750" cy="6868795"/>
          </a:xfrm>
          <a:prstGeom prst="rect">
            <a:avLst/>
          </a:prstGeom>
        </p:spPr>
      </p:pic>
      <p:sp>
        <p:nvSpPr>
          <p:cNvPr id="11" name="Footer Placeholder 10"/>
          <p:cNvSpPr>
            <a:spLocks noGrp="1"/>
          </p:cNvSpPr>
          <p:nvPr>
            <p:ph type="ftr" sz="quarter" idx="5"/>
          </p:nvPr>
        </p:nvSpPr>
        <p:spPr/>
        <p:txBody>
          <a:bodyPr/>
          <a:p>
            <a:r>
              <a:t>Prepared by Dr G Vanitha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a:xfrm>
            <a:off x="840739" y="124713"/>
            <a:ext cx="10510520" cy="670560"/>
          </a:xfrm>
        </p:spPr>
        <p:txBody>
          <a:bodyPr/>
          <a:p>
            <a:endParaRPr lang="en-US"/>
          </a:p>
        </p:txBody>
      </p:sp>
      <p:sp>
        <p:nvSpPr>
          <p:cNvPr id="10" name="Text Placeholder 9"/>
          <p:cNvSpPr>
            <a:spLocks noGrp="1"/>
          </p:cNvSpPr>
          <p:nvPr>
            <p:ph type="body" idx="1"/>
          </p:nvPr>
        </p:nvSpPr>
        <p:spPr>
          <a:xfrm>
            <a:off x="418211" y="1598802"/>
            <a:ext cx="11355577" cy="304800"/>
          </a:xfrm>
        </p:spPr>
        <p:txBody>
          <a:bodyPr/>
          <a:p>
            <a:endParaRPr lang="en-US"/>
          </a:p>
        </p:txBody>
      </p:sp>
      <p:pic>
        <p:nvPicPr>
          <p:cNvPr id="4" name="Picture 3"/>
          <p:cNvPicPr>
            <a:picLocks noChangeAspect="1"/>
          </p:cNvPicPr>
          <p:nvPr>
            <p:custDataLst>
              <p:tags r:id="rId1"/>
            </p:custDataLst>
          </p:nvPr>
        </p:nvPicPr>
        <p:blipFill>
          <a:blip r:embed="rId2"/>
          <a:srcRect b="10274"/>
          <a:stretch>
            <a:fillRect/>
          </a:stretch>
        </p:blipFill>
        <p:spPr>
          <a:xfrm>
            <a:off x="152400" y="76200"/>
            <a:ext cx="12489180" cy="6742430"/>
          </a:xfrm>
          <a:prstGeom prst="rect">
            <a:avLst/>
          </a:prstGeom>
        </p:spPr>
      </p:pic>
      <p:sp>
        <p:nvSpPr>
          <p:cNvPr id="11" name="Footer Placeholder 10"/>
          <p:cNvSpPr>
            <a:spLocks noGrp="1"/>
          </p:cNvSpPr>
          <p:nvPr>
            <p:ph type="ftr" sz="quarter" idx="5"/>
          </p:nvPr>
        </p:nvSpPr>
        <p:spPr/>
        <p:txBody>
          <a:bodyPr/>
          <a:p>
            <a:r>
              <a:t>Prepared by Dr G Vanitha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32380" y="3228213"/>
            <a:ext cx="7043420" cy="479425"/>
          </a:xfrm>
          <a:custGeom>
            <a:avLst/>
            <a:gdLst/>
            <a:ahLst/>
            <a:cxnLst/>
            <a:rect l="l" t="t" r="r" b="b"/>
            <a:pathLst>
              <a:path w="7043420" h="479425">
                <a:moveTo>
                  <a:pt x="0" y="478917"/>
                </a:moveTo>
                <a:lnTo>
                  <a:pt x="2025" y="403239"/>
                </a:lnTo>
                <a:lnTo>
                  <a:pt x="7672" y="337491"/>
                </a:lnTo>
                <a:lnTo>
                  <a:pt x="16294" y="285631"/>
                </a:lnTo>
                <a:lnTo>
                  <a:pt x="39877" y="239395"/>
                </a:lnTo>
                <a:lnTo>
                  <a:pt x="3481578" y="239395"/>
                </a:lnTo>
                <a:lnTo>
                  <a:pt x="3494210" y="227189"/>
                </a:lnTo>
                <a:lnTo>
                  <a:pt x="3505161" y="193203"/>
                </a:lnTo>
                <a:lnTo>
                  <a:pt x="3513783" y="141380"/>
                </a:lnTo>
                <a:lnTo>
                  <a:pt x="3519430" y="75664"/>
                </a:lnTo>
                <a:lnTo>
                  <a:pt x="3521455" y="0"/>
                </a:lnTo>
                <a:lnTo>
                  <a:pt x="3523495" y="75664"/>
                </a:lnTo>
                <a:lnTo>
                  <a:pt x="3529173" y="141380"/>
                </a:lnTo>
                <a:lnTo>
                  <a:pt x="3537832" y="193203"/>
                </a:lnTo>
                <a:lnTo>
                  <a:pt x="3548814" y="227189"/>
                </a:lnTo>
                <a:lnTo>
                  <a:pt x="3561460" y="239395"/>
                </a:lnTo>
                <a:lnTo>
                  <a:pt x="7003161" y="239395"/>
                </a:lnTo>
                <a:lnTo>
                  <a:pt x="7015745" y="251613"/>
                </a:lnTo>
                <a:lnTo>
                  <a:pt x="7026689" y="285631"/>
                </a:lnTo>
                <a:lnTo>
                  <a:pt x="7035329" y="337491"/>
                </a:lnTo>
                <a:lnTo>
                  <a:pt x="7041000" y="403239"/>
                </a:lnTo>
                <a:lnTo>
                  <a:pt x="7043039" y="478917"/>
                </a:lnTo>
              </a:path>
            </a:pathLst>
          </a:custGeom>
          <a:ln w="6350">
            <a:solidFill>
              <a:srgbClr val="C1978D"/>
            </a:solidFill>
          </a:ln>
        </p:spPr>
        <p:txBody>
          <a:bodyPr wrap="square" lIns="0" tIns="0" rIns="0" bIns="0" rtlCol="0"/>
          <a:lstStyle/>
          <a:p/>
        </p:txBody>
      </p:sp>
      <p:sp>
        <p:nvSpPr>
          <p:cNvPr id="65" name="Text Placeholder 64"/>
          <p:cNvSpPr>
            <a:spLocks noGrp="1"/>
          </p:cNvSpPr>
          <p:nvPr>
            <p:ph type="body" idx="1"/>
          </p:nvPr>
        </p:nvSpPr>
        <p:spPr>
          <a:xfrm>
            <a:off x="418211" y="1598802"/>
            <a:ext cx="11355577" cy="304800"/>
          </a:xfrm>
        </p:spPr>
        <p:txBody>
          <a:bodyPr/>
          <a:p>
            <a:endParaRPr lang="en-US"/>
          </a:p>
        </p:txBody>
      </p:sp>
      <p:grpSp>
        <p:nvGrpSpPr>
          <p:cNvPr id="3" name="object 3"/>
          <p:cNvGrpSpPr/>
          <p:nvPr/>
        </p:nvGrpSpPr>
        <p:grpSpPr>
          <a:xfrm>
            <a:off x="793432" y="1882520"/>
            <a:ext cx="1323975" cy="1043940"/>
            <a:chOff x="793432" y="1882520"/>
            <a:chExt cx="1323975" cy="1043940"/>
          </a:xfrm>
        </p:grpSpPr>
        <p:sp>
          <p:nvSpPr>
            <p:cNvPr id="4" name="object 4"/>
            <p:cNvSpPr/>
            <p:nvPr/>
          </p:nvSpPr>
          <p:spPr>
            <a:xfrm>
              <a:off x="799782" y="2017775"/>
              <a:ext cx="1311275" cy="902335"/>
            </a:xfrm>
            <a:custGeom>
              <a:avLst/>
              <a:gdLst/>
              <a:ahLst/>
              <a:cxnLst/>
              <a:rect l="l" t="t" r="r" b="b"/>
              <a:pathLst>
                <a:path w="1311275" h="902335">
                  <a:moveTo>
                    <a:pt x="1311084" y="0"/>
                  </a:moveTo>
                  <a:lnTo>
                    <a:pt x="1272866" y="43445"/>
                  </a:lnTo>
                  <a:lnTo>
                    <a:pt x="1209022" y="69072"/>
                  </a:lnTo>
                  <a:lnTo>
                    <a:pt x="1167066" y="80593"/>
                  </a:lnTo>
                  <a:lnTo>
                    <a:pt x="1119076" y="91122"/>
                  </a:lnTo>
                  <a:lnTo>
                    <a:pt x="1065544" y="100563"/>
                  </a:lnTo>
                  <a:lnTo>
                    <a:pt x="1006961" y="108818"/>
                  </a:lnTo>
                  <a:lnTo>
                    <a:pt x="943821" y="115790"/>
                  </a:lnTo>
                  <a:lnTo>
                    <a:pt x="876613" y="121382"/>
                  </a:lnTo>
                  <a:lnTo>
                    <a:pt x="805831" y="125496"/>
                  </a:lnTo>
                  <a:lnTo>
                    <a:pt x="731966" y="128036"/>
                  </a:lnTo>
                  <a:lnTo>
                    <a:pt x="655510" y="128904"/>
                  </a:lnTo>
                  <a:lnTo>
                    <a:pt x="579066" y="128036"/>
                  </a:lnTo>
                  <a:lnTo>
                    <a:pt x="505212" y="125496"/>
                  </a:lnTo>
                  <a:lnTo>
                    <a:pt x="434439" y="121382"/>
                  </a:lnTo>
                  <a:lnTo>
                    <a:pt x="367240" y="115790"/>
                  </a:lnTo>
                  <a:lnTo>
                    <a:pt x="304105" y="108818"/>
                  </a:lnTo>
                  <a:lnTo>
                    <a:pt x="245528" y="100563"/>
                  </a:lnTo>
                  <a:lnTo>
                    <a:pt x="192000" y="91122"/>
                  </a:lnTo>
                  <a:lnTo>
                    <a:pt x="144013" y="80593"/>
                  </a:lnTo>
                  <a:lnTo>
                    <a:pt x="102058" y="69072"/>
                  </a:lnTo>
                  <a:lnTo>
                    <a:pt x="38216" y="43445"/>
                  </a:lnTo>
                  <a:lnTo>
                    <a:pt x="4410" y="15019"/>
                  </a:lnTo>
                  <a:lnTo>
                    <a:pt x="0" y="0"/>
                  </a:lnTo>
                  <a:lnTo>
                    <a:pt x="0" y="773176"/>
                  </a:lnTo>
                  <a:lnTo>
                    <a:pt x="38216" y="816672"/>
                  </a:lnTo>
                  <a:lnTo>
                    <a:pt x="102058" y="842304"/>
                  </a:lnTo>
                  <a:lnTo>
                    <a:pt x="144013" y="853822"/>
                  </a:lnTo>
                  <a:lnTo>
                    <a:pt x="192000" y="864346"/>
                  </a:lnTo>
                  <a:lnTo>
                    <a:pt x="245528" y="873779"/>
                  </a:lnTo>
                  <a:lnTo>
                    <a:pt x="304105" y="882025"/>
                  </a:lnTo>
                  <a:lnTo>
                    <a:pt x="367240" y="888988"/>
                  </a:lnTo>
                  <a:lnTo>
                    <a:pt x="434439" y="894571"/>
                  </a:lnTo>
                  <a:lnTo>
                    <a:pt x="505212" y="898679"/>
                  </a:lnTo>
                  <a:lnTo>
                    <a:pt x="579066" y="901214"/>
                  </a:lnTo>
                  <a:lnTo>
                    <a:pt x="655510" y="902081"/>
                  </a:lnTo>
                  <a:lnTo>
                    <a:pt x="731966" y="901214"/>
                  </a:lnTo>
                  <a:lnTo>
                    <a:pt x="805831" y="898679"/>
                  </a:lnTo>
                  <a:lnTo>
                    <a:pt x="876613" y="894571"/>
                  </a:lnTo>
                  <a:lnTo>
                    <a:pt x="943821" y="888988"/>
                  </a:lnTo>
                  <a:lnTo>
                    <a:pt x="1006961" y="882025"/>
                  </a:lnTo>
                  <a:lnTo>
                    <a:pt x="1065544" y="873779"/>
                  </a:lnTo>
                  <a:lnTo>
                    <a:pt x="1119076" y="864346"/>
                  </a:lnTo>
                  <a:lnTo>
                    <a:pt x="1167066" y="853822"/>
                  </a:lnTo>
                  <a:lnTo>
                    <a:pt x="1209022" y="842304"/>
                  </a:lnTo>
                  <a:lnTo>
                    <a:pt x="1272866" y="816672"/>
                  </a:lnTo>
                  <a:lnTo>
                    <a:pt x="1306674" y="788219"/>
                  </a:lnTo>
                  <a:lnTo>
                    <a:pt x="1311084" y="773176"/>
                  </a:lnTo>
                  <a:lnTo>
                    <a:pt x="1311084" y="0"/>
                  </a:lnTo>
                  <a:close/>
                </a:path>
              </a:pathLst>
            </a:custGeom>
            <a:solidFill>
              <a:srgbClr val="C1978D"/>
            </a:solidFill>
          </p:spPr>
          <p:txBody>
            <a:bodyPr wrap="square" lIns="0" tIns="0" rIns="0" bIns="0" rtlCol="0"/>
            <a:lstStyle/>
            <a:p/>
          </p:txBody>
        </p:sp>
        <p:sp>
          <p:nvSpPr>
            <p:cNvPr id="5" name="object 5"/>
            <p:cNvSpPr/>
            <p:nvPr/>
          </p:nvSpPr>
          <p:spPr>
            <a:xfrm>
              <a:off x="799782" y="1888870"/>
              <a:ext cx="1311275" cy="257810"/>
            </a:xfrm>
            <a:custGeom>
              <a:avLst/>
              <a:gdLst/>
              <a:ahLst/>
              <a:cxnLst/>
              <a:rect l="l" t="t" r="r" b="b"/>
              <a:pathLst>
                <a:path w="1311275" h="257810">
                  <a:moveTo>
                    <a:pt x="655510" y="0"/>
                  </a:moveTo>
                  <a:lnTo>
                    <a:pt x="579066" y="868"/>
                  </a:lnTo>
                  <a:lnTo>
                    <a:pt x="505212" y="3408"/>
                  </a:lnTo>
                  <a:lnTo>
                    <a:pt x="434439" y="7522"/>
                  </a:lnTo>
                  <a:lnTo>
                    <a:pt x="367240" y="13114"/>
                  </a:lnTo>
                  <a:lnTo>
                    <a:pt x="304105" y="20086"/>
                  </a:lnTo>
                  <a:lnTo>
                    <a:pt x="245528" y="28341"/>
                  </a:lnTo>
                  <a:lnTo>
                    <a:pt x="192000" y="37782"/>
                  </a:lnTo>
                  <a:lnTo>
                    <a:pt x="144013" y="48311"/>
                  </a:lnTo>
                  <a:lnTo>
                    <a:pt x="102058" y="59832"/>
                  </a:lnTo>
                  <a:lnTo>
                    <a:pt x="38216" y="85459"/>
                  </a:lnTo>
                  <a:lnTo>
                    <a:pt x="4410" y="113885"/>
                  </a:lnTo>
                  <a:lnTo>
                    <a:pt x="0" y="128904"/>
                  </a:lnTo>
                  <a:lnTo>
                    <a:pt x="4410" y="143924"/>
                  </a:lnTo>
                  <a:lnTo>
                    <a:pt x="38216" y="172350"/>
                  </a:lnTo>
                  <a:lnTo>
                    <a:pt x="102058" y="197977"/>
                  </a:lnTo>
                  <a:lnTo>
                    <a:pt x="144013" y="209498"/>
                  </a:lnTo>
                  <a:lnTo>
                    <a:pt x="192000" y="220027"/>
                  </a:lnTo>
                  <a:lnTo>
                    <a:pt x="245528" y="229468"/>
                  </a:lnTo>
                  <a:lnTo>
                    <a:pt x="304105" y="237723"/>
                  </a:lnTo>
                  <a:lnTo>
                    <a:pt x="367240" y="244695"/>
                  </a:lnTo>
                  <a:lnTo>
                    <a:pt x="434439" y="250287"/>
                  </a:lnTo>
                  <a:lnTo>
                    <a:pt x="505212" y="254401"/>
                  </a:lnTo>
                  <a:lnTo>
                    <a:pt x="579066" y="256941"/>
                  </a:lnTo>
                  <a:lnTo>
                    <a:pt x="655510" y="257809"/>
                  </a:lnTo>
                  <a:lnTo>
                    <a:pt x="731966" y="256941"/>
                  </a:lnTo>
                  <a:lnTo>
                    <a:pt x="805831" y="254401"/>
                  </a:lnTo>
                  <a:lnTo>
                    <a:pt x="876613" y="250287"/>
                  </a:lnTo>
                  <a:lnTo>
                    <a:pt x="943821" y="244695"/>
                  </a:lnTo>
                  <a:lnTo>
                    <a:pt x="1006961" y="237723"/>
                  </a:lnTo>
                  <a:lnTo>
                    <a:pt x="1065544" y="229468"/>
                  </a:lnTo>
                  <a:lnTo>
                    <a:pt x="1119076" y="220027"/>
                  </a:lnTo>
                  <a:lnTo>
                    <a:pt x="1167066" y="209498"/>
                  </a:lnTo>
                  <a:lnTo>
                    <a:pt x="1209022" y="197977"/>
                  </a:lnTo>
                  <a:lnTo>
                    <a:pt x="1272866" y="172350"/>
                  </a:lnTo>
                  <a:lnTo>
                    <a:pt x="1306674" y="143924"/>
                  </a:lnTo>
                  <a:lnTo>
                    <a:pt x="1311084" y="128904"/>
                  </a:lnTo>
                  <a:lnTo>
                    <a:pt x="1306674" y="113885"/>
                  </a:lnTo>
                  <a:lnTo>
                    <a:pt x="1272866" y="85459"/>
                  </a:lnTo>
                  <a:lnTo>
                    <a:pt x="1209022" y="59832"/>
                  </a:lnTo>
                  <a:lnTo>
                    <a:pt x="1167066" y="48311"/>
                  </a:lnTo>
                  <a:lnTo>
                    <a:pt x="1119076" y="37782"/>
                  </a:lnTo>
                  <a:lnTo>
                    <a:pt x="1065544" y="28341"/>
                  </a:lnTo>
                  <a:lnTo>
                    <a:pt x="1006961" y="20086"/>
                  </a:lnTo>
                  <a:lnTo>
                    <a:pt x="943821" y="13114"/>
                  </a:lnTo>
                  <a:lnTo>
                    <a:pt x="876613" y="7522"/>
                  </a:lnTo>
                  <a:lnTo>
                    <a:pt x="805831" y="3408"/>
                  </a:lnTo>
                  <a:lnTo>
                    <a:pt x="731966" y="868"/>
                  </a:lnTo>
                  <a:lnTo>
                    <a:pt x="655510" y="0"/>
                  </a:lnTo>
                  <a:close/>
                </a:path>
              </a:pathLst>
            </a:custGeom>
            <a:solidFill>
              <a:srgbClr val="DAC1BA"/>
            </a:solidFill>
          </p:spPr>
          <p:txBody>
            <a:bodyPr wrap="square" lIns="0" tIns="0" rIns="0" bIns="0" rtlCol="0"/>
            <a:lstStyle/>
            <a:p/>
          </p:txBody>
        </p:sp>
        <p:sp>
          <p:nvSpPr>
            <p:cNvPr id="6" name="object 6"/>
            <p:cNvSpPr/>
            <p:nvPr/>
          </p:nvSpPr>
          <p:spPr>
            <a:xfrm>
              <a:off x="799782" y="1888870"/>
              <a:ext cx="1311275" cy="1031240"/>
            </a:xfrm>
            <a:custGeom>
              <a:avLst/>
              <a:gdLst/>
              <a:ahLst/>
              <a:cxnLst/>
              <a:rect l="l" t="t" r="r" b="b"/>
              <a:pathLst>
                <a:path w="1311275" h="1031239">
                  <a:moveTo>
                    <a:pt x="1311084" y="128904"/>
                  </a:moveTo>
                  <a:lnTo>
                    <a:pt x="1272866" y="172350"/>
                  </a:lnTo>
                  <a:lnTo>
                    <a:pt x="1209022" y="197977"/>
                  </a:lnTo>
                  <a:lnTo>
                    <a:pt x="1167066" y="209498"/>
                  </a:lnTo>
                  <a:lnTo>
                    <a:pt x="1119076" y="220027"/>
                  </a:lnTo>
                  <a:lnTo>
                    <a:pt x="1065544" y="229468"/>
                  </a:lnTo>
                  <a:lnTo>
                    <a:pt x="1006961" y="237723"/>
                  </a:lnTo>
                  <a:lnTo>
                    <a:pt x="943821" y="244695"/>
                  </a:lnTo>
                  <a:lnTo>
                    <a:pt x="876613" y="250287"/>
                  </a:lnTo>
                  <a:lnTo>
                    <a:pt x="805831" y="254401"/>
                  </a:lnTo>
                  <a:lnTo>
                    <a:pt x="731966" y="256941"/>
                  </a:lnTo>
                  <a:lnTo>
                    <a:pt x="655510" y="257809"/>
                  </a:lnTo>
                  <a:lnTo>
                    <a:pt x="579066" y="256941"/>
                  </a:lnTo>
                  <a:lnTo>
                    <a:pt x="505212" y="254401"/>
                  </a:lnTo>
                  <a:lnTo>
                    <a:pt x="434439" y="250287"/>
                  </a:lnTo>
                  <a:lnTo>
                    <a:pt x="367240" y="244695"/>
                  </a:lnTo>
                  <a:lnTo>
                    <a:pt x="304105" y="237723"/>
                  </a:lnTo>
                  <a:lnTo>
                    <a:pt x="245528" y="229468"/>
                  </a:lnTo>
                  <a:lnTo>
                    <a:pt x="192000" y="220027"/>
                  </a:lnTo>
                  <a:lnTo>
                    <a:pt x="144013" y="209498"/>
                  </a:lnTo>
                  <a:lnTo>
                    <a:pt x="102058" y="197977"/>
                  </a:lnTo>
                  <a:lnTo>
                    <a:pt x="38216" y="172350"/>
                  </a:lnTo>
                  <a:lnTo>
                    <a:pt x="4410" y="143924"/>
                  </a:lnTo>
                  <a:lnTo>
                    <a:pt x="0" y="128904"/>
                  </a:lnTo>
                  <a:lnTo>
                    <a:pt x="4410" y="113885"/>
                  </a:lnTo>
                  <a:lnTo>
                    <a:pt x="38216" y="85459"/>
                  </a:lnTo>
                  <a:lnTo>
                    <a:pt x="102058" y="59832"/>
                  </a:lnTo>
                  <a:lnTo>
                    <a:pt x="144013" y="48311"/>
                  </a:lnTo>
                  <a:lnTo>
                    <a:pt x="192000" y="37782"/>
                  </a:lnTo>
                  <a:lnTo>
                    <a:pt x="245528" y="28341"/>
                  </a:lnTo>
                  <a:lnTo>
                    <a:pt x="304105" y="20086"/>
                  </a:lnTo>
                  <a:lnTo>
                    <a:pt x="367240" y="13114"/>
                  </a:lnTo>
                  <a:lnTo>
                    <a:pt x="434439" y="7522"/>
                  </a:lnTo>
                  <a:lnTo>
                    <a:pt x="505212" y="3408"/>
                  </a:lnTo>
                  <a:lnTo>
                    <a:pt x="579066" y="868"/>
                  </a:lnTo>
                  <a:lnTo>
                    <a:pt x="655510" y="0"/>
                  </a:lnTo>
                  <a:lnTo>
                    <a:pt x="731966" y="868"/>
                  </a:lnTo>
                  <a:lnTo>
                    <a:pt x="805831" y="3408"/>
                  </a:lnTo>
                  <a:lnTo>
                    <a:pt x="876613" y="7522"/>
                  </a:lnTo>
                  <a:lnTo>
                    <a:pt x="943821" y="13114"/>
                  </a:lnTo>
                  <a:lnTo>
                    <a:pt x="1006961" y="20086"/>
                  </a:lnTo>
                  <a:lnTo>
                    <a:pt x="1065544" y="28341"/>
                  </a:lnTo>
                  <a:lnTo>
                    <a:pt x="1119076" y="37782"/>
                  </a:lnTo>
                  <a:lnTo>
                    <a:pt x="1167066" y="48311"/>
                  </a:lnTo>
                  <a:lnTo>
                    <a:pt x="1209022" y="59832"/>
                  </a:lnTo>
                  <a:lnTo>
                    <a:pt x="1272866" y="85459"/>
                  </a:lnTo>
                  <a:lnTo>
                    <a:pt x="1306674" y="113885"/>
                  </a:lnTo>
                  <a:lnTo>
                    <a:pt x="1311084" y="128904"/>
                  </a:lnTo>
                  <a:close/>
                </a:path>
                <a:path w="1311275" h="1031239">
                  <a:moveTo>
                    <a:pt x="1311084" y="128904"/>
                  </a:moveTo>
                  <a:lnTo>
                    <a:pt x="1311084" y="902080"/>
                  </a:lnTo>
                  <a:lnTo>
                    <a:pt x="1306674" y="917124"/>
                  </a:lnTo>
                  <a:lnTo>
                    <a:pt x="1272866" y="945577"/>
                  </a:lnTo>
                  <a:lnTo>
                    <a:pt x="1209022" y="971209"/>
                  </a:lnTo>
                  <a:lnTo>
                    <a:pt x="1167066" y="982727"/>
                  </a:lnTo>
                  <a:lnTo>
                    <a:pt x="1119076" y="993251"/>
                  </a:lnTo>
                  <a:lnTo>
                    <a:pt x="1065544" y="1002684"/>
                  </a:lnTo>
                  <a:lnTo>
                    <a:pt x="1006961" y="1010930"/>
                  </a:lnTo>
                  <a:lnTo>
                    <a:pt x="943821" y="1017893"/>
                  </a:lnTo>
                  <a:lnTo>
                    <a:pt x="876613" y="1023476"/>
                  </a:lnTo>
                  <a:lnTo>
                    <a:pt x="805831" y="1027584"/>
                  </a:lnTo>
                  <a:lnTo>
                    <a:pt x="731966" y="1030119"/>
                  </a:lnTo>
                  <a:lnTo>
                    <a:pt x="655510" y="1030986"/>
                  </a:lnTo>
                  <a:lnTo>
                    <a:pt x="579066" y="1030119"/>
                  </a:lnTo>
                  <a:lnTo>
                    <a:pt x="505212" y="1027584"/>
                  </a:lnTo>
                  <a:lnTo>
                    <a:pt x="434439" y="1023476"/>
                  </a:lnTo>
                  <a:lnTo>
                    <a:pt x="367240" y="1017893"/>
                  </a:lnTo>
                  <a:lnTo>
                    <a:pt x="304105" y="1010930"/>
                  </a:lnTo>
                  <a:lnTo>
                    <a:pt x="245528" y="1002684"/>
                  </a:lnTo>
                  <a:lnTo>
                    <a:pt x="192000" y="993251"/>
                  </a:lnTo>
                  <a:lnTo>
                    <a:pt x="144013" y="982727"/>
                  </a:lnTo>
                  <a:lnTo>
                    <a:pt x="102058" y="971209"/>
                  </a:lnTo>
                  <a:lnTo>
                    <a:pt x="38216" y="945577"/>
                  </a:lnTo>
                  <a:lnTo>
                    <a:pt x="4410" y="917124"/>
                  </a:lnTo>
                  <a:lnTo>
                    <a:pt x="0" y="902080"/>
                  </a:lnTo>
                  <a:lnTo>
                    <a:pt x="0" y="128904"/>
                  </a:lnTo>
                </a:path>
              </a:pathLst>
            </a:custGeom>
            <a:ln w="12700">
              <a:solidFill>
                <a:srgbClr val="8D6D66"/>
              </a:solidFill>
            </a:ln>
          </p:spPr>
          <p:txBody>
            <a:bodyPr wrap="square" lIns="0" tIns="0" rIns="0" bIns="0" rtlCol="0"/>
            <a:lstStyle/>
            <a:p/>
          </p:txBody>
        </p:sp>
      </p:grpSp>
      <p:sp>
        <p:nvSpPr>
          <p:cNvPr id="7" name="object 7"/>
          <p:cNvSpPr txBox="1"/>
          <p:nvPr/>
        </p:nvSpPr>
        <p:spPr>
          <a:xfrm>
            <a:off x="1118920" y="2313178"/>
            <a:ext cx="686435" cy="289560"/>
          </a:xfrm>
          <a:prstGeom prst="rect">
            <a:avLst/>
          </a:prstGeom>
        </p:spPr>
        <p:txBody>
          <a:bodyPr vert="horz" wrap="square" lIns="0" tIns="12700" rIns="0" bIns="0" rtlCol="0">
            <a:spAutoFit/>
          </a:bodyPr>
          <a:lstStyle/>
          <a:p>
            <a:pPr>
              <a:lnSpc>
                <a:spcPct val="100000"/>
              </a:lnSpc>
              <a:spcBef>
                <a:spcPts val="100"/>
              </a:spcBef>
            </a:pPr>
            <a:r>
              <a:rPr sz="1800" spc="-5" dirty="0">
                <a:latin typeface="Arial MT"/>
                <a:cs typeface="Arial MT"/>
              </a:rPr>
              <a:t>Oracle</a:t>
            </a:r>
            <a:endParaRPr sz="1800">
              <a:latin typeface="Arial MT"/>
              <a:cs typeface="Arial MT"/>
            </a:endParaRPr>
          </a:p>
        </p:txBody>
      </p:sp>
      <p:grpSp>
        <p:nvGrpSpPr>
          <p:cNvPr id="8" name="object 8"/>
          <p:cNvGrpSpPr/>
          <p:nvPr/>
        </p:nvGrpSpPr>
        <p:grpSpPr>
          <a:xfrm>
            <a:off x="795667" y="793623"/>
            <a:ext cx="1323975" cy="1043940"/>
            <a:chOff x="795667" y="793623"/>
            <a:chExt cx="1323975" cy="1043940"/>
          </a:xfrm>
        </p:grpSpPr>
        <p:sp>
          <p:nvSpPr>
            <p:cNvPr id="9" name="object 9"/>
            <p:cNvSpPr/>
            <p:nvPr/>
          </p:nvSpPr>
          <p:spPr>
            <a:xfrm>
              <a:off x="802017" y="928878"/>
              <a:ext cx="1311275" cy="902335"/>
            </a:xfrm>
            <a:custGeom>
              <a:avLst/>
              <a:gdLst/>
              <a:ahLst/>
              <a:cxnLst/>
              <a:rect l="l" t="t" r="r" b="b"/>
              <a:pathLst>
                <a:path w="1311275" h="902335">
                  <a:moveTo>
                    <a:pt x="1311135" y="0"/>
                  </a:moveTo>
                  <a:lnTo>
                    <a:pt x="1272917" y="43445"/>
                  </a:lnTo>
                  <a:lnTo>
                    <a:pt x="1209073" y="69072"/>
                  </a:lnTo>
                  <a:lnTo>
                    <a:pt x="1167117" y="80593"/>
                  </a:lnTo>
                  <a:lnTo>
                    <a:pt x="1119127" y="91122"/>
                  </a:lnTo>
                  <a:lnTo>
                    <a:pt x="1065595" y="100563"/>
                  </a:lnTo>
                  <a:lnTo>
                    <a:pt x="1007012" y="108818"/>
                  </a:lnTo>
                  <a:lnTo>
                    <a:pt x="943872" y="115790"/>
                  </a:lnTo>
                  <a:lnTo>
                    <a:pt x="876664" y="121382"/>
                  </a:lnTo>
                  <a:lnTo>
                    <a:pt x="805882" y="125496"/>
                  </a:lnTo>
                  <a:lnTo>
                    <a:pt x="732017" y="128036"/>
                  </a:lnTo>
                  <a:lnTo>
                    <a:pt x="655561" y="128905"/>
                  </a:lnTo>
                  <a:lnTo>
                    <a:pt x="579107" y="128036"/>
                  </a:lnTo>
                  <a:lnTo>
                    <a:pt x="505244" y="125496"/>
                  </a:lnTo>
                  <a:lnTo>
                    <a:pt x="434464" y="121382"/>
                  </a:lnTo>
                  <a:lnTo>
                    <a:pt x="367258" y="115790"/>
                  </a:lnTo>
                  <a:lnTo>
                    <a:pt x="304119" y="108818"/>
                  </a:lnTo>
                  <a:lnTo>
                    <a:pt x="245537" y="100563"/>
                  </a:lnTo>
                  <a:lnTo>
                    <a:pt x="192006" y="91122"/>
                  </a:lnTo>
                  <a:lnTo>
                    <a:pt x="144017" y="80593"/>
                  </a:lnTo>
                  <a:lnTo>
                    <a:pt x="102061" y="69072"/>
                  </a:lnTo>
                  <a:lnTo>
                    <a:pt x="38217" y="43445"/>
                  </a:lnTo>
                  <a:lnTo>
                    <a:pt x="4410" y="15019"/>
                  </a:lnTo>
                  <a:lnTo>
                    <a:pt x="0" y="0"/>
                  </a:lnTo>
                  <a:lnTo>
                    <a:pt x="0" y="773176"/>
                  </a:lnTo>
                  <a:lnTo>
                    <a:pt x="38217" y="816672"/>
                  </a:lnTo>
                  <a:lnTo>
                    <a:pt x="102061" y="842304"/>
                  </a:lnTo>
                  <a:lnTo>
                    <a:pt x="144017" y="853822"/>
                  </a:lnTo>
                  <a:lnTo>
                    <a:pt x="192006" y="864346"/>
                  </a:lnTo>
                  <a:lnTo>
                    <a:pt x="245537" y="873779"/>
                  </a:lnTo>
                  <a:lnTo>
                    <a:pt x="304119" y="882025"/>
                  </a:lnTo>
                  <a:lnTo>
                    <a:pt x="367258" y="888988"/>
                  </a:lnTo>
                  <a:lnTo>
                    <a:pt x="434464" y="894571"/>
                  </a:lnTo>
                  <a:lnTo>
                    <a:pt x="505244" y="898679"/>
                  </a:lnTo>
                  <a:lnTo>
                    <a:pt x="579107" y="901214"/>
                  </a:lnTo>
                  <a:lnTo>
                    <a:pt x="655561" y="902081"/>
                  </a:lnTo>
                  <a:lnTo>
                    <a:pt x="732017" y="901214"/>
                  </a:lnTo>
                  <a:lnTo>
                    <a:pt x="805882" y="898679"/>
                  </a:lnTo>
                  <a:lnTo>
                    <a:pt x="876664" y="894571"/>
                  </a:lnTo>
                  <a:lnTo>
                    <a:pt x="943872" y="888988"/>
                  </a:lnTo>
                  <a:lnTo>
                    <a:pt x="1007012" y="882025"/>
                  </a:lnTo>
                  <a:lnTo>
                    <a:pt x="1065595" y="873779"/>
                  </a:lnTo>
                  <a:lnTo>
                    <a:pt x="1119127" y="864346"/>
                  </a:lnTo>
                  <a:lnTo>
                    <a:pt x="1167117" y="853822"/>
                  </a:lnTo>
                  <a:lnTo>
                    <a:pt x="1209073" y="842304"/>
                  </a:lnTo>
                  <a:lnTo>
                    <a:pt x="1272917" y="816672"/>
                  </a:lnTo>
                  <a:lnTo>
                    <a:pt x="1306724" y="788219"/>
                  </a:lnTo>
                  <a:lnTo>
                    <a:pt x="1311135" y="773176"/>
                  </a:lnTo>
                  <a:lnTo>
                    <a:pt x="1311135" y="0"/>
                  </a:lnTo>
                  <a:close/>
                </a:path>
              </a:pathLst>
            </a:custGeom>
            <a:solidFill>
              <a:srgbClr val="C1978D"/>
            </a:solidFill>
          </p:spPr>
          <p:txBody>
            <a:bodyPr wrap="square" lIns="0" tIns="0" rIns="0" bIns="0" rtlCol="0"/>
            <a:lstStyle/>
            <a:p/>
          </p:txBody>
        </p:sp>
        <p:sp>
          <p:nvSpPr>
            <p:cNvPr id="10" name="object 10"/>
            <p:cNvSpPr/>
            <p:nvPr/>
          </p:nvSpPr>
          <p:spPr>
            <a:xfrm>
              <a:off x="802017" y="799973"/>
              <a:ext cx="1311275" cy="257810"/>
            </a:xfrm>
            <a:custGeom>
              <a:avLst/>
              <a:gdLst/>
              <a:ahLst/>
              <a:cxnLst/>
              <a:rect l="l" t="t" r="r" b="b"/>
              <a:pathLst>
                <a:path w="1311275" h="257809">
                  <a:moveTo>
                    <a:pt x="655561" y="0"/>
                  </a:moveTo>
                  <a:lnTo>
                    <a:pt x="579107" y="868"/>
                  </a:lnTo>
                  <a:lnTo>
                    <a:pt x="505244" y="3408"/>
                  </a:lnTo>
                  <a:lnTo>
                    <a:pt x="434464" y="7522"/>
                  </a:lnTo>
                  <a:lnTo>
                    <a:pt x="367258" y="13114"/>
                  </a:lnTo>
                  <a:lnTo>
                    <a:pt x="304119" y="20086"/>
                  </a:lnTo>
                  <a:lnTo>
                    <a:pt x="245537" y="28341"/>
                  </a:lnTo>
                  <a:lnTo>
                    <a:pt x="192006" y="37782"/>
                  </a:lnTo>
                  <a:lnTo>
                    <a:pt x="144017" y="48311"/>
                  </a:lnTo>
                  <a:lnTo>
                    <a:pt x="102061" y="59832"/>
                  </a:lnTo>
                  <a:lnTo>
                    <a:pt x="38217" y="85459"/>
                  </a:lnTo>
                  <a:lnTo>
                    <a:pt x="4410" y="113885"/>
                  </a:lnTo>
                  <a:lnTo>
                    <a:pt x="0" y="128904"/>
                  </a:lnTo>
                  <a:lnTo>
                    <a:pt x="4410" y="143924"/>
                  </a:lnTo>
                  <a:lnTo>
                    <a:pt x="38217" y="172350"/>
                  </a:lnTo>
                  <a:lnTo>
                    <a:pt x="102061" y="197977"/>
                  </a:lnTo>
                  <a:lnTo>
                    <a:pt x="144017" y="209498"/>
                  </a:lnTo>
                  <a:lnTo>
                    <a:pt x="192006" y="220027"/>
                  </a:lnTo>
                  <a:lnTo>
                    <a:pt x="245537" y="229468"/>
                  </a:lnTo>
                  <a:lnTo>
                    <a:pt x="304119" y="237723"/>
                  </a:lnTo>
                  <a:lnTo>
                    <a:pt x="367258" y="244695"/>
                  </a:lnTo>
                  <a:lnTo>
                    <a:pt x="434464" y="250287"/>
                  </a:lnTo>
                  <a:lnTo>
                    <a:pt x="505244" y="254401"/>
                  </a:lnTo>
                  <a:lnTo>
                    <a:pt x="579107" y="256941"/>
                  </a:lnTo>
                  <a:lnTo>
                    <a:pt x="655561" y="257810"/>
                  </a:lnTo>
                  <a:lnTo>
                    <a:pt x="732017" y="256941"/>
                  </a:lnTo>
                  <a:lnTo>
                    <a:pt x="805882" y="254401"/>
                  </a:lnTo>
                  <a:lnTo>
                    <a:pt x="876664" y="250287"/>
                  </a:lnTo>
                  <a:lnTo>
                    <a:pt x="943872" y="244695"/>
                  </a:lnTo>
                  <a:lnTo>
                    <a:pt x="1007012" y="237723"/>
                  </a:lnTo>
                  <a:lnTo>
                    <a:pt x="1065595" y="229468"/>
                  </a:lnTo>
                  <a:lnTo>
                    <a:pt x="1119127" y="220027"/>
                  </a:lnTo>
                  <a:lnTo>
                    <a:pt x="1167117" y="209498"/>
                  </a:lnTo>
                  <a:lnTo>
                    <a:pt x="1209073" y="197977"/>
                  </a:lnTo>
                  <a:lnTo>
                    <a:pt x="1272917" y="172350"/>
                  </a:lnTo>
                  <a:lnTo>
                    <a:pt x="1306724" y="143924"/>
                  </a:lnTo>
                  <a:lnTo>
                    <a:pt x="1311135" y="128904"/>
                  </a:lnTo>
                  <a:lnTo>
                    <a:pt x="1306724" y="113885"/>
                  </a:lnTo>
                  <a:lnTo>
                    <a:pt x="1272917" y="85459"/>
                  </a:lnTo>
                  <a:lnTo>
                    <a:pt x="1209073" y="59832"/>
                  </a:lnTo>
                  <a:lnTo>
                    <a:pt x="1167117" y="48311"/>
                  </a:lnTo>
                  <a:lnTo>
                    <a:pt x="1119127" y="37782"/>
                  </a:lnTo>
                  <a:lnTo>
                    <a:pt x="1065595" y="28341"/>
                  </a:lnTo>
                  <a:lnTo>
                    <a:pt x="1007012" y="20086"/>
                  </a:lnTo>
                  <a:lnTo>
                    <a:pt x="943872" y="13114"/>
                  </a:lnTo>
                  <a:lnTo>
                    <a:pt x="876664" y="7522"/>
                  </a:lnTo>
                  <a:lnTo>
                    <a:pt x="805882" y="3408"/>
                  </a:lnTo>
                  <a:lnTo>
                    <a:pt x="732017" y="868"/>
                  </a:lnTo>
                  <a:lnTo>
                    <a:pt x="655561" y="0"/>
                  </a:lnTo>
                  <a:close/>
                </a:path>
              </a:pathLst>
            </a:custGeom>
            <a:solidFill>
              <a:srgbClr val="DAC1BA"/>
            </a:solidFill>
          </p:spPr>
          <p:txBody>
            <a:bodyPr wrap="square" lIns="0" tIns="0" rIns="0" bIns="0" rtlCol="0"/>
            <a:lstStyle/>
            <a:p/>
          </p:txBody>
        </p:sp>
        <p:sp>
          <p:nvSpPr>
            <p:cNvPr id="11" name="object 11"/>
            <p:cNvSpPr/>
            <p:nvPr/>
          </p:nvSpPr>
          <p:spPr>
            <a:xfrm>
              <a:off x="802017" y="799973"/>
              <a:ext cx="1311275" cy="1031240"/>
            </a:xfrm>
            <a:custGeom>
              <a:avLst/>
              <a:gdLst/>
              <a:ahLst/>
              <a:cxnLst/>
              <a:rect l="l" t="t" r="r" b="b"/>
              <a:pathLst>
                <a:path w="1311275" h="1031239">
                  <a:moveTo>
                    <a:pt x="1311135" y="128904"/>
                  </a:moveTo>
                  <a:lnTo>
                    <a:pt x="1272917" y="172350"/>
                  </a:lnTo>
                  <a:lnTo>
                    <a:pt x="1209073" y="197977"/>
                  </a:lnTo>
                  <a:lnTo>
                    <a:pt x="1167117" y="209498"/>
                  </a:lnTo>
                  <a:lnTo>
                    <a:pt x="1119127" y="220027"/>
                  </a:lnTo>
                  <a:lnTo>
                    <a:pt x="1065595" y="229468"/>
                  </a:lnTo>
                  <a:lnTo>
                    <a:pt x="1007012" y="237723"/>
                  </a:lnTo>
                  <a:lnTo>
                    <a:pt x="943872" y="244695"/>
                  </a:lnTo>
                  <a:lnTo>
                    <a:pt x="876664" y="250287"/>
                  </a:lnTo>
                  <a:lnTo>
                    <a:pt x="805882" y="254401"/>
                  </a:lnTo>
                  <a:lnTo>
                    <a:pt x="732017" y="256941"/>
                  </a:lnTo>
                  <a:lnTo>
                    <a:pt x="655561" y="257810"/>
                  </a:lnTo>
                  <a:lnTo>
                    <a:pt x="579107" y="256941"/>
                  </a:lnTo>
                  <a:lnTo>
                    <a:pt x="505244" y="254401"/>
                  </a:lnTo>
                  <a:lnTo>
                    <a:pt x="434464" y="250287"/>
                  </a:lnTo>
                  <a:lnTo>
                    <a:pt x="367258" y="244695"/>
                  </a:lnTo>
                  <a:lnTo>
                    <a:pt x="304119" y="237723"/>
                  </a:lnTo>
                  <a:lnTo>
                    <a:pt x="245537" y="229468"/>
                  </a:lnTo>
                  <a:lnTo>
                    <a:pt x="192006" y="220027"/>
                  </a:lnTo>
                  <a:lnTo>
                    <a:pt x="144017" y="209498"/>
                  </a:lnTo>
                  <a:lnTo>
                    <a:pt x="102061" y="197977"/>
                  </a:lnTo>
                  <a:lnTo>
                    <a:pt x="38217" y="172350"/>
                  </a:lnTo>
                  <a:lnTo>
                    <a:pt x="4410" y="143924"/>
                  </a:lnTo>
                  <a:lnTo>
                    <a:pt x="0" y="128904"/>
                  </a:lnTo>
                  <a:lnTo>
                    <a:pt x="4410" y="113885"/>
                  </a:lnTo>
                  <a:lnTo>
                    <a:pt x="38217" y="85459"/>
                  </a:lnTo>
                  <a:lnTo>
                    <a:pt x="102061" y="59832"/>
                  </a:lnTo>
                  <a:lnTo>
                    <a:pt x="144017" y="48311"/>
                  </a:lnTo>
                  <a:lnTo>
                    <a:pt x="192006" y="37782"/>
                  </a:lnTo>
                  <a:lnTo>
                    <a:pt x="245537" y="28341"/>
                  </a:lnTo>
                  <a:lnTo>
                    <a:pt x="304119" y="20086"/>
                  </a:lnTo>
                  <a:lnTo>
                    <a:pt x="367258" y="13114"/>
                  </a:lnTo>
                  <a:lnTo>
                    <a:pt x="434464" y="7522"/>
                  </a:lnTo>
                  <a:lnTo>
                    <a:pt x="505244" y="3408"/>
                  </a:lnTo>
                  <a:lnTo>
                    <a:pt x="579107" y="868"/>
                  </a:lnTo>
                  <a:lnTo>
                    <a:pt x="655561" y="0"/>
                  </a:lnTo>
                  <a:lnTo>
                    <a:pt x="732017" y="868"/>
                  </a:lnTo>
                  <a:lnTo>
                    <a:pt x="805882" y="3408"/>
                  </a:lnTo>
                  <a:lnTo>
                    <a:pt x="876664" y="7522"/>
                  </a:lnTo>
                  <a:lnTo>
                    <a:pt x="943872" y="13114"/>
                  </a:lnTo>
                  <a:lnTo>
                    <a:pt x="1007012" y="20086"/>
                  </a:lnTo>
                  <a:lnTo>
                    <a:pt x="1065595" y="28341"/>
                  </a:lnTo>
                  <a:lnTo>
                    <a:pt x="1119127" y="37782"/>
                  </a:lnTo>
                  <a:lnTo>
                    <a:pt x="1167117" y="48311"/>
                  </a:lnTo>
                  <a:lnTo>
                    <a:pt x="1209073" y="59832"/>
                  </a:lnTo>
                  <a:lnTo>
                    <a:pt x="1272917" y="85459"/>
                  </a:lnTo>
                  <a:lnTo>
                    <a:pt x="1306724" y="113885"/>
                  </a:lnTo>
                  <a:lnTo>
                    <a:pt x="1311135" y="128904"/>
                  </a:lnTo>
                  <a:close/>
                </a:path>
                <a:path w="1311275" h="1031239">
                  <a:moveTo>
                    <a:pt x="1311135" y="128904"/>
                  </a:moveTo>
                  <a:lnTo>
                    <a:pt x="1311135" y="902080"/>
                  </a:lnTo>
                  <a:lnTo>
                    <a:pt x="1306724" y="917124"/>
                  </a:lnTo>
                  <a:lnTo>
                    <a:pt x="1272917" y="945577"/>
                  </a:lnTo>
                  <a:lnTo>
                    <a:pt x="1209073" y="971209"/>
                  </a:lnTo>
                  <a:lnTo>
                    <a:pt x="1167117" y="982727"/>
                  </a:lnTo>
                  <a:lnTo>
                    <a:pt x="1119127" y="993251"/>
                  </a:lnTo>
                  <a:lnTo>
                    <a:pt x="1065595" y="1002684"/>
                  </a:lnTo>
                  <a:lnTo>
                    <a:pt x="1007012" y="1010930"/>
                  </a:lnTo>
                  <a:lnTo>
                    <a:pt x="943872" y="1017893"/>
                  </a:lnTo>
                  <a:lnTo>
                    <a:pt x="876664" y="1023476"/>
                  </a:lnTo>
                  <a:lnTo>
                    <a:pt x="805882" y="1027584"/>
                  </a:lnTo>
                  <a:lnTo>
                    <a:pt x="732017" y="1030119"/>
                  </a:lnTo>
                  <a:lnTo>
                    <a:pt x="655561" y="1030986"/>
                  </a:lnTo>
                  <a:lnTo>
                    <a:pt x="579107" y="1030119"/>
                  </a:lnTo>
                  <a:lnTo>
                    <a:pt x="505244" y="1027584"/>
                  </a:lnTo>
                  <a:lnTo>
                    <a:pt x="434464" y="1023476"/>
                  </a:lnTo>
                  <a:lnTo>
                    <a:pt x="367258" y="1017893"/>
                  </a:lnTo>
                  <a:lnTo>
                    <a:pt x="304119" y="1010930"/>
                  </a:lnTo>
                  <a:lnTo>
                    <a:pt x="245537" y="1002684"/>
                  </a:lnTo>
                  <a:lnTo>
                    <a:pt x="192006" y="993251"/>
                  </a:lnTo>
                  <a:lnTo>
                    <a:pt x="144017" y="982727"/>
                  </a:lnTo>
                  <a:lnTo>
                    <a:pt x="102061" y="971209"/>
                  </a:lnTo>
                  <a:lnTo>
                    <a:pt x="38217" y="945577"/>
                  </a:lnTo>
                  <a:lnTo>
                    <a:pt x="4410" y="917124"/>
                  </a:lnTo>
                  <a:lnTo>
                    <a:pt x="0" y="902080"/>
                  </a:lnTo>
                  <a:lnTo>
                    <a:pt x="0" y="128904"/>
                  </a:lnTo>
                </a:path>
              </a:pathLst>
            </a:custGeom>
            <a:ln w="12700">
              <a:solidFill>
                <a:srgbClr val="8D6D66"/>
              </a:solidFill>
            </a:ln>
          </p:spPr>
          <p:txBody>
            <a:bodyPr wrap="square" lIns="0" tIns="0" rIns="0" bIns="0" rtlCol="0"/>
            <a:lstStyle/>
            <a:p/>
          </p:txBody>
        </p:sp>
      </p:grpSp>
      <p:sp>
        <p:nvSpPr>
          <p:cNvPr id="12" name="object 12"/>
          <p:cNvSpPr txBox="1"/>
          <p:nvPr/>
        </p:nvSpPr>
        <p:spPr>
          <a:xfrm>
            <a:off x="1078687" y="1224153"/>
            <a:ext cx="773430" cy="289560"/>
          </a:xfrm>
          <a:prstGeom prst="rect">
            <a:avLst/>
          </a:prstGeom>
        </p:spPr>
        <p:txBody>
          <a:bodyPr vert="horz" wrap="square" lIns="0" tIns="12700" rIns="0" bIns="0" rtlCol="0">
            <a:spAutoFit/>
          </a:bodyPr>
          <a:lstStyle/>
          <a:p>
            <a:pPr>
              <a:lnSpc>
                <a:spcPct val="100000"/>
              </a:lnSpc>
              <a:spcBef>
                <a:spcPts val="100"/>
              </a:spcBef>
            </a:pPr>
            <a:r>
              <a:rPr sz="1800" dirty="0">
                <a:latin typeface="Arial MT"/>
                <a:cs typeface="Arial MT"/>
              </a:rPr>
              <a:t>M</a:t>
            </a:r>
            <a:r>
              <a:rPr sz="1800" spc="-20" dirty="0">
                <a:latin typeface="Arial MT"/>
                <a:cs typeface="Arial MT"/>
              </a:rPr>
              <a:t>y</a:t>
            </a:r>
            <a:r>
              <a:rPr sz="1800" dirty="0">
                <a:latin typeface="Arial MT"/>
                <a:cs typeface="Arial MT"/>
              </a:rPr>
              <a:t>S</a:t>
            </a:r>
            <a:r>
              <a:rPr sz="1800" spc="5" dirty="0">
                <a:latin typeface="Arial MT"/>
                <a:cs typeface="Arial MT"/>
              </a:rPr>
              <a:t>Q</a:t>
            </a:r>
            <a:r>
              <a:rPr sz="1800" spc="-5" dirty="0">
                <a:latin typeface="Arial MT"/>
                <a:cs typeface="Arial MT"/>
              </a:rPr>
              <a:t>L</a:t>
            </a:r>
            <a:endParaRPr sz="1800">
              <a:latin typeface="Arial MT"/>
              <a:cs typeface="Arial MT"/>
            </a:endParaRPr>
          </a:p>
        </p:txBody>
      </p:sp>
      <p:sp>
        <p:nvSpPr>
          <p:cNvPr id="13" name="object 13"/>
          <p:cNvSpPr/>
          <p:nvPr/>
        </p:nvSpPr>
        <p:spPr>
          <a:xfrm>
            <a:off x="525398" y="112776"/>
            <a:ext cx="2398395" cy="2880360"/>
          </a:xfrm>
          <a:custGeom>
            <a:avLst/>
            <a:gdLst/>
            <a:ahLst/>
            <a:cxnLst/>
            <a:rect l="l" t="t" r="r" b="b"/>
            <a:pathLst>
              <a:path w="2398395" h="2880360">
                <a:moveTo>
                  <a:pt x="0" y="2879852"/>
                </a:moveTo>
                <a:lnTo>
                  <a:pt x="2398014" y="2879852"/>
                </a:lnTo>
                <a:lnTo>
                  <a:pt x="2398014" y="0"/>
                </a:lnTo>
                <a:lnTo>
                  <a:pt x="0" y="0"/>
                </a:lnTo>
                <a:lnTo>
                  <a:pt x="0" y="2879852"/>
                </a:lnTo>
                <a:close/>
              </a:path>
            </a:pathLst>
          </a:custGeom>
          <a:ln w="28575">
            <a:solidFill>
              <a:srgbClr val="8D6D66"/>
            </a:solidFill>
            <a:prstDash val="lgDash"/>
          </a:ln>
        </p:spPr>
        <p:txBody>
          <a:bodyPr wrap="square" lIns="0" tIns="0" rIns="0" bIns="0" rtlCol="0"/>
          <a:lstStyle/>
          <a:p/>
        </p:txBody>
      </p:sp>
      <p:sp>
        <p:nvSpPr>
          <p:cNvPr id="14" name="object 14"/>
          <p:cNvSpPr txBox="1"/>
          <p:nvPr/>
        </p:nvSpPr>
        <p:spPr>
          <a:xfrm>
            <a:off x="641299" y="223265"/>
            <a:ext cx="1611630" cy="289560"/>
          </a:xfrm>
          <a:prstGeom prst="rect">
            <a:avLst/>
          </a:prstGeom>
        </p:spPr>
        <p:txBody>
          <a:bodyPr vert="horz" wrap="square" lIns="0" tIns="12700" rIns="0" bIns="0" rtlCol="0">
            <a:spAutoFit/>
          </a:bodyPr>
          <a:lstStyle/>
          <a:p>
            <a:pPr>
              <a:lnSpc>
                <a:spcPct val="100000"/>
              </a:lnSpc>
              <a:spcBef>
                <a:spcPts val="100"/>
              </a:spcBef>
            </a:pPr>
            <a:r>
              <a:rPr sz="1800" spc="-5" dirty="0">
                <a:solidFill>
                  <a:srgbClr val="FFFF00"/>
                </a:solidFill>
                <a:latin typeface="Arial MT"/>
                <a:cs typeface="Arial MT"/>
              </a:rPr>
              <a:t>Structured</a:t>
            </a:r>
            <a:r>
              <a:rPr sz="1800" spc="-45" dirty="0">
                <a:solidFill>
                  <a:srgbClr val="FFFF00"/>
                </a:solidFill>
                <a:latin typeface="Arial MT"/>
                <a:cs typeface="Arial MT"/>
              </a:rPr>
              <a:t> </a:t>
            </a:r>
            <a:r>
              <a:rPr sz="1800" spc="-5" dirty="0">
                <a:solidFill>
                  <a:srgbClr val="FFFF00"/>
                </a:solidFill>
                <a:latin typeface="Arial MT"/>
                <a:cs typeface="Arial MT"/>
              </a:rPr>
              <a:t>Data</a:t>
            </a:r>
            <a:endParaRPr sz="1800">
              <a:latin typeface="Arial MT"/>
              <a:cs typeface="Arial MT"/>
            </a:endParaRPr>
          </a:p>
        </p:txBody>
      </p:sp>
      <p:sp>
        <p:nvSpPr>
          <p:cNvPr id="15" name="object 15"/>
          <p:cNvSpPr txBox="1"/>
          <p:nvPr/>
        </p:nvSpPr>
        <p:spPr>
          <a:xfrm>
            <a:off x="2209164" y="1072388"/>
            <a:ext cx="532130" cy="289560"/>
          </a:xfrm>
          <a:prstGeom prst="rect">
            <a:avLst/>
          </a:prstGeom>
        </p:spPr>
        <p:txBody>
          <a:bodyPr vert="horz" wrap="square" lIns="0" tIns="12700" rIns="0" bIns="0" rtlCol="0">
            <a:spAutoFit/>
          </a:bodyPr>
          <a:lstStyle/>
          <a:p>
            <a:pPr>
              <a:lnSpc>
                <a:spcPct val="100000"/>
              </a:lnSpc>
              <a:spcBef>
                <a:spcPts val="100"/>
              </a:spcBef>
            </a:pPr>
            <a:r>
              <a:rPr sz="1800" spc="-10" dirty="0">
                <a:solidFill>
                  <a:srgbClr val="FFFFFF"/>
                </a:solidFill>
                <a:latin typeface="Arial MT"/>
                <a:cs typeface="Arial MT"/>
              </a:rPr>
              <a:t>CRM</a:t>
            </a:r>
            <a:endParaRPr sz="1800">
              <a:latin typeface="Arial MT"/>
              <a:cs typeface="Arial MT"/>
            </a:endParaRPr>
          </a:p>
        </p:txBody>
      </p:sp>
      <p:sp>
        <p:nvSpPr>
          <p:cNvPr id="16" name="object 16"/>
          <p:cNvSpPr txBox="1"/>
          <p:nvPr/>
        </p:nvSpPr>
        <p:spPr>
          <a:xfrm>
            <a:off x="2132964" y="2183129"/>
            <a:ext cx="507365" cy="566420"/>
          </a:xfrm>
          <a:prstGeom prst="rect">
            <a:avLst/>
          </a:prstGeom>
        </p:spPr>
        <p:txBody>
          <a:bodyPr vert="horz" wrap="square" lIns="0" tIns="12700" rIns="0" bIns="0" rtlCol="0">
            <a:spAutoFit/>
          </a:bodyPr>
          <a:lstStyle/>
          <a:p>
            <a:pPr marR="5080">
              <a:lnSpc>
                <a:spcPct val="100000"/>
              </a:lnSpc>
              <a:spcBef>
                <a:spcPts val="100"/>
              </a:spcBef>
            </a:pPr>
            <a:r>
              <a:rPr sz="1800" spc="-5" dirty="0">
                <a:solidFill>
                  <a:srgbClr val="FFFFFF"/>
                </a:solidFill>
                <a:latin typeface="Arial MT"/>
                <a:cs typeface="Arial MT"/>
              </a:rPr>
              <a:t>C</a:t>
            </a:r>
            <a:r>
              <a:rPr sz="1800" spc="-15" dirty="0">
                <a:solidFill>
                  <a:srgbClr val="FFFFFF"/>
                </a:solidFill>
                <a:latin typeface="Arial MT"/>
                <a:cs typeface="Arial MT"/>
              </a:rPr>
              <a:t>o</a:t>
            </a:r>
            <a:r>
              <a:rPr sz="1800" spc="-5" dirty="0">
                <a:solidFill>
                  <a:srgbClr val="FFFFFF"/>
                </a:solidFill>
                <a:latin typeface="Arial MT"/>
                <a:cs typeface="Arial MT"/>
              </a:rPr>
              <a:t>re  D</a:t>
            </a:r>
            <a:r>
              <a:rPr sz="1800" spc="-15" dirty="0">
                <a:solidFill>
                  <a:srgbClr val="FFFFFF"/>
                </a:solidFill>
                <a:latin typeface="Arial MT"/>
                <a:cs typeface="Arial MT"/>
              </a:rPr>
              <a:t>a</a:t>
            </a:r>
            <a:r>
              <a:rPr sz="1800" dirty="0">
                <a:solidFill>
                  <a:srgbClr val="FFFFFF"/>
                </a:solidFill>
                <a:latin typeface="Arial MT"/>
                <a:cs typeface="Arial MT"/>
              </a:rPr>
              <a:t>ta</a:t>
            </a:r>
            <a:endParaRPr sz="1800">
              <a:latin typeface="Arial MT"/>
              <a:cs typeface="Arial MT"/>
            </a:endParaRPr>
          </a:p>
        </p:txBody>
      </p:sp>
      <p:grpSp>
        <p:nvGrpSpPr>
          <p:cNvPr id="17" name="object 17"/>
          <p:cNvGrpSpPr/>
          <p:nvPr/>
        </p:nvGrpSpPr>
        <p:grpSpPr>
          <a:xfrm>
            <a:off x="3740277" y="847597"/>
            <a:ext cx="1278890" cy="887094"/>
            <a:chOff x="3740277" y="847597"/>
            <a:chExt cx="1278890" cy="887094"/>
          </a:xfrm>
        </p:grpSpPr>
        <p:sp>
          <p:nvSpPr>
            <p:cNvPr id="18" name="object 18"/>
            <p:cNvSpPr/>
            <p:nvPr/>
          </p:nvSpPr>
          <p:spPr>
            <a:xfrm>
              <a:off x="3746627" y="1072413"/>
              <a:ext cx="1047750" cy="655955"/>
            </a:xfrm>
            <a:custGeom>
              <a:avLst/>
              <a:gdLst/>
              <a:ahLst/>
              <a:cxnLst/>
              <a:rect l="l" t="t" r="r" b="b"/>
              <a:pathLst>
                <a:path w="1047750" h="655955">
                  <a:moveTo>
                    <a:pt x="1047750" y="0"/>
                  </a:moveTo>
                  <a:lnTo>
                    <a:pt x="0" y="0"/>
                  </a:lnTo>
                  <a:lnTo>
                    <a:pt x="0" y="655548"/>
                  </a:lnTo>
                  <a:lnTo>
                    <a:pt x="1047750" y="655548"/>
                  </a:lnTo>
                  <a:lnTo>
                    <a:pt x="1047750" y="0"/>
                  </a:lnTo>
                  <a:close/>
                </a:path>
              </a:pathLst>
            </a:custGeom>
            <a:solidFill>
              <a:srgbClr val="C1978D"/>
            </a:solidFill>
          </p:spPr>
          <p:txBody>
            <a:bodyPr wrap="square" lIns="0" tIns="0" rIns="0" bIns="0" rtlCol="0"/>
            <a:lstStyle/>
            <a:p/>
          </p:txBody>
        </p:sp>
        <p:sp>
          <p:nvSpPr>
            <p:cNvPr id="19" name="object 19"/>
            <p:cNvSpPr/>
            <p:nvPr/>
          </p:nvSpPr>
          <p:spPr>
            <a:xfrm>
              <a:off x="4794377" y="853947"/>
              <a:ext cx="218440" cy="874394"/>
            </a:xfrm>
            <a:custGeom>
              <a:avLst/>
              <a:gdLst/>
              <a:ahLst/>
              <a:cxnLst/>
              <a:rect l="l" t="t" r="r" b="b"/>
              <a:pathLst>
                <a:path w="218439" h="874394">
                  <a:moveTo>
                    <a:pt x="218439" y="0"/>
                  </a:moveTo>
                  <a:lnTo>
                    <a:pt x="0" y="218439"/>
                  </a:lnTo>
                  <a:lnTo>
                    <a:pt x="0" y="874013"/>
                  </a:lnTo>
                  <a:lnTo>
                    <a:pt x="218439" y="655447"/>
                  </a:lnTo>
                  <a:lnTo>
                    <a:pt x="218439" y="0"/>
                  </a:lnTo>
                  <a:close/>
                </a:path>
              </a:pathLst>
            </a:custGeom>
            <a:solidFill>
              <a:srgbClr val="9B7970"/>
            </a:solidFill>
          </p:spPr>
          <p:txBody>
            <a:bodyPr wrap="square" lIns="0" tIns="0" rIns="0" bIns="0" rtlCol="0"/>
            <a:lstStyle/>
            <a:p/>
          </p:txBody>
        </p:sp>
        <p:sp>
          <p:nvSpPr>
            <p:cNvPr id="20" name="object 20"/>
            <p:cNvSpPr/>
            <p:nvPr/>
          </p:nvSpPr>
          <p:spPr>
            <a:xfrm>
              <a:off x="3746627" y="853947"/>
              <a:ext cx="1266190" cy="218440"/>
            </a:xfrm>
            <a:custGeom>
              <a:avLst/>
              <a:gdLst/>
              <a:ahLst/>
              <a:cxnLst/>
              <a:rect l="l" t="t" r="r" b="b"/>
              <a:pathLst>
                <a:path w="1266189" h="218440">
                  <a:moveTo>
                    <a:pt x="1266189" y="0"/>
                  </a:moveTo>
                  <a:lnTo>
                    <a:pt x="218439" y="0"/>
                  </a:lnTo>
                  <a:lnTo>
                    <a:pt x="0" y="218439"/>
                  </a:lnTo>
                  <a:lnTo>
                    <a:pt x="1047750" y="218439"/>
                  </a:lnTo>
                  <a:lnTo>
                    <a:pt x="1266189" y="0"/>
                  </a:lnTo>
                  <a:close/>
                </a:path>
              </a:pathLst>
            </a:custGeom>
            <a:solidFill>
              <a:srgbClr val="CDACA2"/>
            </a:solidFill>
          </p:spPr>
          <p:txBody>
            <a:bodyPr wrap="square" lIns="0" tIns="0" rIns="0" bIns="0" rtlCol="0"/>
            <a:lstStyle/>
            <a:p/>
          </p:txBody>
        </p:sp>
        <p:sp>
          <p:nvSpPr>
            <p:cNvPr id="21" name="object 21"/>
            <p:cNvSpPr/>
            <p:nvPr/>
          </p:nvSpPr>
          <p:spPr>
            <a:xfrm>
              <a:off x="3746627" y="853947"/>
              <a:ext cx="1266190" cy="874394"/>
            </a:xfrm>
            <a:custGeom>
              <a:avLst/>
              <a:gdLst/>
              <a:ahLst/>
              <a:cxnLst/>
              <a:rect l="l" t="t" r="r" b="b"/>
              <a:pathLst>
                <a:path w="1266189" h="874394">
                  <a:moveTo>
                    <a:pt x="0" y="218439"/>
                  </a:moveTo>
                  <a:lnTo>
                    <a:pt x="218439" y="0"/>
                  </a:lnTo>
                  <a:lnTo>
                    <a:pt x="1266189" y="0"/>
                  </a:lnTo>
                  <a:lnTo>
                    <a:pt x="1266189" y="655447"/>
                  </a:lnTo>
                  <a:lnTo>
                    <a:pt x="1047750" y="874013"/>
                  </a:lnTo>
                  <a:lnTo>
                    <a:pt x="0" y="874013"/>
                  </a:lnTo>
                  <a:lnTo>
                    <a:pt x="0" y="218439"/>
                  </a:lnTo>
                  <a:close/>
                </a:path>
                <a:path w="1266189" h="874394">
                  <a:moveTo>
                    <a:pt x="0" y="218439"/>
                  </a:moveTo>
                  <a:lnTo>
                    <a:pt x="1047750" y="218439"/>
                  </a:lnTo>
                  <a:lnTo>
                    <a:pt x="1266189" y="0"/>
                  </a:lnTo>
                </a:path>
                <a:path w="1266189" h="874394">
                  <a:moveTo>
                    <a:pt x="1047750" y="218439"/>
                  </a:moveTo>
                  <a:lnTo>
                    <a:pt x="1047750" y="874013"/>
                  </a:lnTo>
                </a:path>
              </a:pathLst>
            </a:custGeom>
            <a:ln w="12700">
              <a:solidFill>
                <a:srgbClr val="8D6D66"/>
              </a:solidFill>
            </a:ln>
          </p:spPr>
          <p:txBody>
            <a:bodyPr wrap="square" lIns="0" tIns="0" rIns="0" bIns="0" rtlCol="0"/>
            <a:lstStyle/>
            <a:p/>
          </p:txBody>
        </p:sp>
      </p:grpSp>
      <p:sp>
        <p:nvSpPr>
          <p:cNvPr id="22" name="object 22"/>
          <p:cNvSpPr txBox="1"/>
          <p:nvPr/>
        </p:nvSpPr>
        <p:spPr>
          <a:xfrm>
            <a:off x="3746627" y="1244600"/>
            <a:ext cx="1041400" cy="289560"/>
          </a:xfrm>
          <a:prstGeom prst="rect">
            <a:avLst/>
          </a:prstGeom>
        </p:spPr>
        <p:txBody>
          <a:bodyPr vert="horz" wrap="square" lIns="0" tIns="12700" rIns="0" bIns="0" rtlCol="0">
            <a:spAutoFit/>
          </a:bodyPr>
          <a:lstStyle/>
          <a:p>
            <a:pPr marL="219075">
              <a:lnSpc>
                <a:spcPct val="100000"/>
              </a:lnSpc>
              <a:spcBef>
                <a:spcPts val="100"/>
              </a:spcBef>
            </a:pPr>
            <a:r>
              <a:rPr sz="1800" dirty="0">
                <a:latin typeface="Arial MT"/>
                <a:cs typeface="Arial MT"/>
              </a:rPr>
              <a:t>JSON</a:t>
            </a:r>
            <a:endParaRPr sz="1800">
              <a:latin typeface="Arial MT"/>
              <a:cs typeface="Arial MT"/>
            </a:endParaRPr>
          </a:p>
        </p:txBody>
      </p:sp>
      <p:grpSp>
        <p:nvGrpSpPr>
          <p:cNvPr id="23" name="object 23"/>
          <p:cNvGrpSpPr/>
          <p:nvPr/>
        </p:nvGrpSpPr>
        <p:grpSpPr>
          <a:xfrm>
            <a:off x="3832352" y="1597913"/>
            <a:ext cx="3366770" cy="1158875"/>
            <a:chOff x="3832352" y="1597913"/>
            <a:chExt cx="3366770" cy="1158875"/>
          </a:xfrm>
        </p:grpSpPr>
        <p:sp>
          <p:nvSpPr>
            <p:cNvPr id="24" name="object 24"/>
            <p:cNvSpPr/>
            <p:nvPr/>
          </p:nvSpPr>
          <p:spPr>
            <a:xfrm>
              <a:off x="3838702" y="2144902"/>
              <a:ext cx="1266190" cy="605155"/>
            </a:xfrm>
            <a:custGeom>
              <a:avLst/>
              <a:gdLst/>
              <a:ahLst/>
              <a:cxnLst/>
              <a:rect l="l" t="t" r="r" b="b"/>
              <a:pathLst>
                <a:path w="1266189" h="605155">
                  <a:moveTo>
                    <a:pt x="1165352" y="0"/>
                  </a:moveTo>
                  <a:lnTo>
                    <a:pt x="100837" y="0"/>
                  </a:lnTo>
                  <a:lnTo>
                    <a:pt x="61561" y="7935"/>
                  </a:lnTo>
                  <a:lnTo>
                    <a:pt x="29511" y="29575"/>
                  </a:lnTo>
                  <a:lnTo>
                    <a:pt x="7915" y="61668"/>
                  </a:lnTo>
                  <a:lnTo>
                    <a:pt x="0" y="100964"/>
                  </a:lnTo>
                  <a:lnTo>
                    <a:pt x="0" y="605155"/>
                  </a:lnTo>
                  <a:lnTo>
                    <a:pt x="1266189" y="605155"/>
                  </a:lnTo>
                  <a:lnTo>
                    <a:pt x="1266189" y="100964"/>
                  </a:lnTo>
                  <a:lnTo>
                    <a:pt x="1165352" y="0"/>
                  </a:lnTo>
                  <a:close/>
                </a:path>
              </a:pathLst>
            </a:custGeom>
            <a:solidFill>
              <a:srgbClr val="C1978D"/>
            </a:solidFill>
          </p:spPr>
          <p:txBody>
            <a:bodyPr wrap="square" lIns="0" tIns="0" rIns="0" bIns="0" rtlCol="0"/>
            <a:lstStyle/>
            <a:p/>
          </p:txBody>
        </p:sp>
        <p:sp>
          <p:nvSpPr>
            <p:cNvPr id="25" name="object 25"/>
            <p:cNvSpPr/>
            <p:nvPr/>
          </p:nvSpPr>
          <p:spPr>
            <a:xfrm>
              <a:off x="3838702" y="2144902"/>
              <a:ext cx="1266190" cy="605155"/>
            </a:xfrm>
            <a:custGeom>
              <a:avLst/>
              <a:gdLst/>
              <a:ahLst/>
              <a:cxnLst/>
              <a:rect l="l" t="t" r="r" b="b"/>
              <a:pathLst>
                <a:path w="1266189" h="605155">
                  <a:moveTo>
                    <a:pt x="100837" y="0"/>
                  </a:moveTo>
                  <a:lnTo>
                    <a:pt x="1165352" y="0"/>
                  </a:lnTo>
                  <a:lnTo>
                    <a:pt x="1266189" y="100964"/>
                  </a:lnTo>
                  <a:lnTo>
                    <a:pt x="1266189" y="605155"/>
                  </a:lnTo>
                  <a:lnTo>
                    <a:pt x="0" y="605155"/>
                  </a:lnTo>
                  <a:lnTo>
                    <a:pt x="0" y="100964"/>
                  </a:lnTo>
                  <a:lnTo>
                    <a:pt x="7915" y="61668"/>
                  </a:lnTo>
                  <a:lnTo>
                    <a:pt x="29511" y="29575"/>
                  </a:lnTo>
                  <a:lnTo>
                    <a:pt x="61561" y="7935"/>
                  </a:lnTo>
                  <a:lnTo>
                    <a:pt x="100837" y="0"/>
                  </a:lnTo>
                  <a:close/>
                </a:path>
              </a:pathLst>
            </a:custGeom>
            <a:ln w="12700">
              <a:solidFill>
                <a:srgbClr val="8D6D66"/>
              </a:solidFill>
            </a:ln>
          </p:spPr>
          <p:txBody>
            <a:bodyPr wrap="square" lIns="0" tIns="0" rIns="0" bIns="0" rtlCol="0"/>
            <a:lstStyle/>
            <a:p/>
          </p:txBody>
        </p:sp>
        <p:sp>
          <p:nvSpPr>
            <p:cNvPr id="26" name="object 26"/>
            <p:cNvSpPr/>
            <p:nvPr/>
          </p:nvSpPr>
          <p:spPr>
            <a:xfrm>
              <a:off x="5971286" y="1604263"/>
              <a:ext cx="1221740" cy="918844"/>
            </a:xfrm>
            <a:custGeom>
              <a:avLst/>
              <a:gdLst/>
              <a:ahLst/>
              <a:cxnLst/>
              <a:rect l="l" t="t" r="r" b="b"/>
              <a:pathLst>
                <a:path w="1221740" h="918844">
                  <a:moveTo>
                    <a:pt x="1221486" y="0"/>
                  </a:moveTo>
                  <a:lnTo>
                    <a:pt x="229742" y="0"/>
                  </a:lnTo>
                  <a:lnTo>
                    <a:pt x="0" y="918845"/>
                  </a:lnTo>
                  <a:lnTo>
                    <a:pt x="991742" y="918845"/>
                  </a:lnTo>
                  <a:lnTo>
                    <a:pt x="1221486" y="0"/>
                  </a:lnTo>
                  <a:close/>
                </a:path>
              </a:pathLst>
            </a:custGeom>
            <a:solidFill>
              <a:srgbClr val="C1978D"/>
            </a:solidFill>
          </p:spPr>
          <p:txBody>
            <a:bodyPr wrap="square" lIns="0" tIns="0" rIns="0" bIns="0" rtlCol="0"/>
            <a:lstStyle/>
            <a:p/>
          </p:txBody>
        </p:sp>
        <p:sp>
          <p:nvSpPr>
            <p:cNvPr id="27" name="object 27"/>
            <p:cNvSpPr/>
            <p:nvPr/>
          </p:nvSpPr>
          <p:spPr>
            <a:xfrm>
              <a:off x="5971286" y="1604263"/>
              <a:ext cx="1221740" cy="918844"/>
            </a:xfrm>
            <a:custGeom>
              <a:avLst/>
              <a:gdLst/>
              <a:ahLst/>
              <a:cxnLst/>
              <a:rect l="l" t="t" r="r" b="b"/>
              <a:pathLst>
                <a:path w="1221740" h="918844">
                  <a:moveTo>
                    <a:pt x="0" y="918845"/>
                  </a:moveTo>
                  <a:lnTo>
                    <a:pt x="229742" y="0"/>
                  </a:lnTo>
                  <a:lnTo>
                    <a:pt x="1221486" y="0"/>
                  </a:lnTo>
                  <a:lnTo>
                    <a:pt x="991742" y="918845"/>
                  </a:lnTo>
                  <a:lnTo>
                    <a:pt x="0" y="918845"/>
                  </a:lnTo>
                  <a:close/>
                </a:path>
              </a:pathLst>
            </a:custGeom>
            <a:ln w="12700">
              <a:solidFill>
                <a:srgbClr val="8D6D66"/>
              </a:solidFill>
            </a:ln>
          </p:spPr>
          <p:txBody>
            <a:bodyPr wrap="square" lIns="0" tIns="0" rIns="0" bIns="0" rtlCol="0"/>
            <a:lstStyle/>
            <a:p/>
          </p:txBody>
        </p:sp>
      </p:grpSp>
      <p:sp>
        <p:nvSpPr>
          <p:cNvPr id="28" name="object 28"/>
          <p:cNvSpPr txBox="1"/>
          <p:nvPr/>
        </p:nvSpPr>
        <p:spPr>
          <a:xfrm>
            <a:off x="6392290" y="1771015"/>
            <a:ext cx="394335" cy="566420"/>
          </a:xfrm>
          <a:prstGeom prst="rect">
            <a:avLst/>
          </a:prstGeom>
        </p:spPr>
        <p:txBody>
          <a:bodyPr vert="horz" wrap="square" lIns="0" tIns="12700" rIns="0" bIns="0" rtlCol="0">
            <a:spAutoFit/>
          </a:bodyPr>
          <a:lstStyle/>
          <a:p>
            <a:pPr marL="5715" marR="5080" indent="-6350">
              <a:lnSpc>
                <a:spcPct val="100000"/>
              </a:lnSpc>
              <a:spcBef>
                <a:spcPts val="100"/>
              </a:spcBef>
            </a:pPr>
            <a:r>
              <a:rPr sz="1800" dirty="0">
                <a:latin typeface="Arial MT"/>
                <a:cs typeface="Arial MT"/>
              </a:rPr>
              <a:t>Flat  </a:t>
            </a:r>
            <a:r>
              <a:rPr sz="1800" spc="-5" dirty="0">
                <a:latin typeface="Arial MT"/>
                <a:cs typeface="Arial MT"/>
              </a:rPr>
              <a:t>File</a:t>
            </a:r>
            <a:endParaRPr sz="1800">
              <a:latin typeface="Arial MT"/>
              <a:cs typeface="Arial MT"/>
            </a:endParaRPr>
          </a:p>
        </p:txBody>
      </p:sp>
      <p:sp>
        <p:nvSpPr>
          <p:cNvPr id="29" name="object 29"/>
          <p:cNvSpPr/>
          <p:nvPr/>
        </p:nvSpPr>
        <p:spPr>
          <a:xfrm>
            <a:off x="3550158" y="63372"/>
            <a:ext cx="3799204" cy="2981325"/>
          </a:xfrm>
          <a:custGeom>
            <a:avLst/>
            <a:gdLst/>
            <a:ahLst/>
            <a:cxnLst/>
            <a:rect l="l" t="t" r="r" b="b"/>
            <a:pathLst>
              <a:path w="3799204" h="2981325">
                <a:moveTo>
                  <a:pt x="0" y="2980816"/>
                </a:moveTo>
                <a:lnTo>
                  <a:pt x="3798824" y="2980816"/>
                </a:lnTo>
                <a:lnTo>
                  <a:pt x="3798824" y="0"/>
                </a:lnTo>
                <a:lnTo>
                  <a:pt x="0" y="0"/>
                </a:lnTo>
                <a:lnTo>
                  <a:pt x="0" y="2980816"/>
                </a:lnTo>
                <a:close/>
              </a:path>
            </a:pathLst>
          </a:custGeom>
          <a:ln w="28574">
            <a:solidFill>
              <a:srgbClr val="8D6D66"/>
            </a:solidFill>
            <a:prstDash val="lgDash"/>
          </a:ln>
        </p:spPr>
        <p:txBody>
          <a:bodyPr wrap="square" lIns="0" tIns="0" rIns="0" bIns="0" rtlCol="0"/>
          <a:lstStyle/>
          <a:p/>
        </p:txBody>
      </p:sp>
      <p:sp>
        <p:nvSpPr>
          <p:cNvPr id="30" name="object 30"/>
          <p:cNvSpPr txBox="1">
            <a:spLocks noGrp="1"/>
          </p:cNvSpPr>
          <p:nvPr>
            <p:ph type="title"/>
          </p:nvPr>
        </p:nvSpPr>
        <p:spPr>
          <a:xfrm>
            <a:off x="840739" y="124713"/>
            <a:ext cx="10510520" cy="561975"/>
          </a:xfrm>
          <a:prstGeom prst="rect">
            <a:avLst/>
          </a:prstGeom>
        </p:spPr>
        <p:txBody>
          <a:bodyPr vert="horz" wrap="square" lIns="0" tIns="12700" rIns="0" bIns="0" rtlCol="0">
            <a:spAutoFit/>
          </a:bodyPr>
          <a:lstStyle/>
          <a:p>
            <a:pPr marR="349250">
              <a:lnSpc>
                <a:spcPct val="100000"/>
              </a:lnSpc>
              <a:spcBef>
                <a:spcPts val="100"/>
              </a:spcBef>
            </a:pPr>
            <a:r>
              <a:rPr sz="1800" spc="-5" dirty="0">
                <a:solidFill>
                  <a:srgbClr val="FFFF00"/>
                </a:solidFill>
                <a:latin typeface="Arial MT"/>
                <a:cs typeface="Arial MT"/>
              </a:rPr>
              <a:t>S</a:t>
            </a:r>
            <a:r>
              <a:rPr sz="1800" spc="-15" dirty="0">
                <a:solidFill>
                  <a:srgbClr val="FFFF00"/>
                </a:solidFill>
                <a:latin typeface="Arial MT"/>
                <a:cs typeface="Arial MT"/>
              </a:rPr>
              <a:t>e</a:t>
            </a:r>
            <a:r>
              <a:rPr sz="1800" spc="-5" dirty="0">
                <a:solidFill>
                  <a:srgbClr val="FFFF00"/>
                </a:solidFill>
                <a:latin typeface="Arial MT"/>
                <a:cs typeface="Arial MT"/>
              </a:rPr>
              <a:t>m</a:t>
            </a:r>
            <a:r>
              <a:rPr sz="1800" spc="-5" dirty="0">
                <a:solidFill>
                  <a:srgbClr val="FFFF00"/>
                </a:solidFill>
                <a:latin typeface="Arial MT"/>
                <a:cs typeface="Arial MT"/>
              </a:rPr>
              <a:t>i</a:t>
            </a:r>
            <a:r>
              <a:rPr sz="1800" spc="-5" dirty="0">
                <a:solidFill>
                  <a:srgbClr val="FFFF00"/>
                </a:solidFill>
                <a:latin typeface="Arial MT"/>
                <a:cs typeface="Arial MT"/>
              </a:rPr>
              <a:t>-Structur</a:t>
            </a:r>
            <a:r>
              <a:rPr sz="1800" spc="-15" dirty="0">
                <a:solidFill>
                  <a:srgbClr val="FFFF00"/>
                </a:solidFill>
                <a:latin typeface="Arial MT"/>
                <a:cs typeface="Arial MT"/>
              </a:rPr>
              <a:t>e</a:t>
            </a:r>
            <a:r>
              <a:rPr sz="1800" spc="-5" dirty="0">
                <a:solidFill>
                  <a:srgbClr val="FFFF00"/>
                </a:solidFill>
                <a:latin typeface="Arial MT"/>
                <a:cs typeface="Arial MT"/>
              </a:rPr>
              <a:t>d  </a:t>
            </a:r>
            <a:r>
              <a:rPr sz="1800" spc="-5" dirty="0">
                <a:solidFill>
                  <a:srgbClr val="FFFF00"/>
                </a:solidFill>
                <a:latin typeface="Arial MT"/>
                <a:cs typeface="Arial MT"/>
              </a:rPr>
              <a:t>Data</a:t>
            </a:r>
            <a:endParaRPr sz="1800">
              <a:latin typeface="Arial MT"/>
              <a:cs typeface="Arial MT"/>
            </a:endParaRPr>
          </a:p>
          <a:p>
            <a:pPr marL="1132205">
              <a:lnSpc>
                <a:spcPts val="2125"/>
              </a:lnSpc>
            </a:pPr>
            <a:r>
              <a:rPr sz="1800" dirty="0">
                <a:latin typeface="Arial MT"/>
                <a:cs typeface="Arial MT"/>
              </a:rPr>
              <a:t>FB</a:t>
            </a:r>
            <a:r>
              <a:rPr sz="1800" spc="-70" dirty="0">
                <a:latin typeface="Arial MT"/>
                <a:cs typeface="Arial MT"/>
              </a:rPr>
              <a:t> </a:t>
            </a:r>
            <a:r>
              <a:rPr sz="1800" spc="-10" dirty="0">
                <a:latin typeface="Arial MT"/>
                <a:cs typeface="Arial MT"/>
              </a:rPr>
              <a:t>page</a:t>
            </a:r>
            <a:endParaRPr sz="1800">
              <a:latin typeface="Arial MT"/>
              <a:cs typeface="Arial MT"/>
            </a:endParaRPr>
          </a:p>
        </p:txBody>
      </p:sp>
      <p:sp>
        <p:nvSpPr>
          <p:cNvPr id="31" name="object 31"/>
          <p:cNvSpPr txBox="1"/>
          <p:nvPr/>
        </p:nvSpPr>
        <p:spPr>
          <a:xfrm>
            <a:off x="3994658" y="1867280"/>
            <a:ext cx="875665" cy="733425"/>
          </a:xfrm>
          <a:prstGeom prst="rect">
            <a:avLst/>
          </a:prstGeom>
        </p:spPr>
        <p:txBody>
          <a:bodyPr vert="horz" wrap="square" lIns="0" tIns="12700" rIns="0" bIns="0" rtlCol="0">
            <a:spAutoFit/>
          </a:bodyPr>
          <a:lstStyle/>
          <a:p>
            <a:pPr>
              <a:lnSpc>
                <a:spcPct val="100000"/>
              </a:lnSpc>
              <a:spcBef>
                <a:spcPts val="100"/>
              </a:spcBef>
            </a:pPr>
            <a:r>
              <a:rPr sz="1800" spc="-5" dirty="0">
                <a:solidFill>
                  <a:srgbClr val="FFFFFF"/>
                </a:solidFill>
                <a:latin typeface="Arial MT"/>
                <a:cs typeface="Arial MT"/>
              </a:rPr>
              <a:t>P</a:t>
            </a:r>
            <a:r>
              <a:rPr sz="1800" spc="-15" dirty="0">
                <a:solidFill>
                  <a:srgbClr val="FFFFFF"/>
                </a:solidFill>
                <a:latin typeface="Arial MT"/>
                <a:cs typeface="Arial MT"/>
              </a:rPr>
              <a:t>a</a:t>
            </a:r>
            <a:r>
              <a:rPr sz="1800" spc="-5" dirty="0">
                <a:solidFill>
                  <a:srgbClr val="FFFFFF"/>
                </a:solidFill>
                <a:latin typeface="Arial MT"/>
                <a:cs typeface="Arial MT"/>
              </a:rPr>
              <a:t>rtn</a:t>
            </a:r>
            <a:r>
              <a:rPr sz="1800" spc="-15" dirty="0">
                <a:solidFill>
                  <a:srgbClr val="FFFFFF"/>
                </a:solidFill>
                <a:latin typeface="Arial MT"/>
                <a:cs typeface="Arial MT"/>
              </a:rPr>
              <a:t>e</a:t>
            </a:r>
            <a:r>
              <a:rPr sz="1800" dirty="0">
                <a:solidFill>
                  <a:srgbClr val="FFFFFF"/>
                </a:solidFill>
                <a:latin typeface="Arial MT"/>
                <a:cs typeface="Arial MT"/>
              </a:rPr>
              <a:t>rs</a:t>
            </a:r>
            <a:endParaRPr sz="1800">
              <a:latin typeface="Arial MT"/>
              <a:cs typeface="Arial MT"/>
            </a:endParaRPr>
          </a:p>
          <a:p>
            <a:pPr marL="231775">
              <a:lnSpc>
                <a:spcPct val="100000"/>
              </a:lnSpc>
              <a:spcBef>
                <a:spcPts val="1300"/>
              </a:spcBef>
            </a:pPr>
            <a:r>
              <a:rPr sz="1800" spc="-10" dirty="0">
                <a:latin typeface="Arial MT"/>
                <a:cs typeface="Arial MT"/>
              </a:rPr>
              <a:t>XML</a:t>
            </a:r>
            <a:endParaRPr sz="1800">
              <a:latin typeface="Arial MT"/>
              <a:cs typeface="Arial MT"/>
            </a:endParaRPr>
          </a:p>
        </p:txBody>
      </p:sp>
      <p:sp>
        <p:nvSpPr>
          <p:cNvPr id="32" name="object 32"/>
          <p:cNvSpPr txBox="1"/>
          <p:nvPr/>
        </p:nvSpPr>
        <p:spPr>
          <a:xfrm>
            <a:off x="6139307" y="974597"/>
            <a:ext cx="1002030" cy="566420"/>
          </a:xfrm>
          <a:prstGeom prst="rect">
            <a:avLst/>
          </a:prstGeom>
        </p:spPr>
        <p:txBody>
          <a:bodyPr vert="horz" wrap="square" lIns="0" tIns="12700" rIns="0" bIns="0" rtlCol="0">
            <a:spAutoFit/>
          </a:bodyPr>
          <a:lstStyle/>
          <a:p>
            <a:pPr marR="5080">
              <a:lnSpc>
                <a:spcPct val="100000"/>
              </a:lnSpc>
              <a:spcBef>
                <a:spcPts val="100"/>
              </a:spcBef>
            </a:pPr>
            <a:r>
              <a:rPr sz="1800" spc="-5" dirty="0">
                <a:solidFill>
                  <a:srgbClr val="FFFFFF"/>
                </a:solidFill>
                <a:latin typeface="Arial MT"/>
                <a:cs typeface="Arial MT"/>
              </a:rPr>
              <a:t>C</a:t>
            </a:r>
            <a:r>
              <a:rPr sz="1800" spc="-15" dirty="0">
                <a:solidFill>
                  <a:srgbClr val="FFFFFF"/>
                </a:solidFill>
                <a:latin typeface="Arial MT"/>
                <a:cs typeface="Arial MT"/>
              </a:rPr>
              <a:t>u</a:t>
            </a:r>
            <a:r>
              <a:rPr sz="1800" dirty="0">
                <a:solidFill>
                  <a:srgbClr val="FFFFFF"/>
                </a:solidFill>
                <a:latin typeface="Arial MT"/>
                <a:cs typeface="Arial MT"/>
              </a:rPr>
              <a:t>stom</a:t>
            </a:r>
            <a:r>
              <a:rPr sz="1800" spc="-15" dirty="0">
                <a:solidFill>
                  <a:srgbClr val="FFFFFF"/>
                </a:solidFill>
                <a:latin typeface="Arial MT"/>
                <a:cs typeface="Arial MT"/>
              </a:rPr>
              <a:t>e</a:t>
            </a:r>
            <a:r>
              <a:rPr sz="1800" dirty="0">
                <a:solidFill>
                  <a:srgbClr val="FFFFFF"/>
                </a:solidFill>
                <a:latin typeface="Arial MT"/>
                <a:cs typeface="Arial MT"/>
              </a:rPr>
              <a:t>r  </a:t>
            </a:r>
            <a:r>
              <a:rPr sz="1800" spc="-5" dirty="0">
                <a:solidFill>
                  <a:srgbClr val="FFFFFF"/>
                </a:solidFill>
                <a:latin typeface="Arial MT"/>
                <a:cs typeface="Arial MT"/>
              </a:rPr>
              <a:t>Care</a:t>
            </a:r>
            <a:r>
              <a:rPr sz="1800" spc="-35" dirty="0">
                <a:solidFill>
                  <a:srgbClr val="FFFFFF"/>
                </a:solidFill>
                <a:latin typeface="Arial MT"/>
                <a:cs typeface="Arial MT"/>
              </a:rPr>
              <a:t> </a:t>
            </a:r>
            <a:r>
              <a:rPr sz="1800" spc="-10" dirty="0">
                <a:solidFill>
                  <a:srgbClr val="FFFFFF"/>
                </a:solidFill>
                <a:latin typeface="Arial MT"/>
                <a:cs typeface="Arial MT"/>
              </a:rPr>
              <a:t>Log</a:t>
            </a:r>
            <a:endParaRPr sz="1800">
              <a:latin typeface="Arial MT"/>
              <a:cs typeface="Arial MT"/>
            </a:endParaRPr>
          </a:p>
        </p:txBody>
      </p:sp>
      <p:grpSp>
        <p:nvGrpSpPr>
          <p:cNvPr id="33" name="object 33"/>
          <p:cNvGrpSpPr/>
          <p:nvPr/>
        </p:nvGrpSpPr>
        <p:grpSpPr>
          <a:xfrm>
            <a:off x="7735827" y="1504188"/>
            <a:ext cx="1720850" cy="1008380"/>
            <a:chOff x="7735827" y="1504188"/>
            <a:chExt cx="1720850" cy="1008380"/>
          </a:xfrm>
        </p:grpSpPr>
        <p:sp>
          <p:nvSpPr>
            <p:cNvPr id="34" name="object 34"/>
            <p:cNvSpPr/>
            <p:nvPr/>
          </p:nvSpPr>
          <p:spPr>
            <a:xfrm>
              <a:off x="7742177" y="1510538"/>
              <a:ext cx="1708150" cy="995680"/>
            </a:xfrm>
            <a:custGeom>
              <a:avLst/>
              <a:gdLst/>
              <a:ahLst/>
              <a:cxnLst/>
              <a:rect l="l" t="t" r="r" b="b"/>
              <a:pathLst>
                <a:path w="1708150" h="995680">
                  <a:moveTo>
                    <a:pt x="1310080" y="0"/>
                  </a:moveTo>
                  <a:lnTo>
                    <a:pt x="1262079" y="8109"/>
                  </a:lnTo>
                  <a:lnTo>
                    <a:pt x="1217677" y="25905"/>
                  </a:lnTo>
                  <a:lnTo>
                    <a:pt x="1179444" y="53213"/>
                  </a:lnTo>
                  <a:lnTo>
                    <a:pt x="1166609" y="41344"/>
                  </a:lnTo>
                  <a:lnTo>
                    <a:pt x="1152203" y="30749"/>
                  </a:lnTo>
                  <a:lnTo>
                    <a:pt x="1136368" y="21512"/>
                  </a:lnTo>
                  <a:lnTo>
                    <a:pt x="1119246" y="13716"/>
                  </a:lnTo>
                  <a:lnTo>
                    <a:pt x="1066542" y="638"/>
                  </a:lnTo>
                  <a:lnTo>
                    <a:pt x="1013235" y="1263"/>
                  </a:lnTo>
                  <a:lnTo>
                    <a:pt x="963140" y="14575"/>
                  </a:lnTo>
                  <a:lnTo>
                    <a:pt x="920074" y="39554"/>
                  </a:lnTo>
                  <a:lnTo>
                    <a:pt x="887852" y="75184"/>
                  </a:lnTo>
                  <a:lnTo>
                    <a:pt x="876623" y="67022"/>
                  </a:lnTo>
                  <a:lnTo>
                    <a:pt x="838957" y="46609"/>
                  </a:lnTo>
                  <a:lnTo>
                    <a:pt x="793686" y="32489"/>
                  </a:lnTo>
                  <a:lnTo>
                    <a:pt x="747080" y="27079"/>
                  </a:lnTo>
                  <a:lnTo>
                    <a:pt x="700851" y="29963"/>
                  </a:lnTo>
                  <a:lnTo>
                    <a:pt x="656713" y="40723"/>
                  </a:lnTo>
                  <a:lnTo>
                    <a:pt x="616378" y="58940"/>
                  </a:lnTo>
                  <a:lnTo>
                    <a:pt x="581559" y="84198"/>
                  </a:lnTo>
                  <a:lnTo>
                    <a:pt x="553969" y="116078"/>
                  </a:lnTo>
                  <a:lnTo>
                    <a:pt x="513849" y="100812"/>
                  </a:lnTo>
                  <a:lnTo>
                    <a:pt x="471419" y="91106"/>
                  </a:lnTo>
                  <a:lnTo>
                    <a:pt x="427561" y="87092"/>
                  </a:lnTo>
                  <a:lnTo>
                    <a:pt x="383154" y="88900"/>
                  </a:lnTo>
                  <a:lnTo>
                    <a:pt x="330587" y="98914"/>
                  </a:lnTo>
                  <a:lnTo>
                    <a:pt x="283037" y="116506"/>
                  </a:lnTo>
                  <a:lnTo>
                    <a:pt x="241425" y="140718"/>
                  </a:lnTo>
                  <a:lnTo>
                    <a:pt x="206672" y="170592"/>
                  </a:lnTo>
                  <a:lnTo>
                    <a:pt x="179700" y="205169"/>
                  </a:lnTo>
                  <a:lnTo>
                    <a:pt x="161430" y="243490"/>
                  </a:lnTo>
                  <a:lnTo>
                    <a:pt x="152784" y="284598"/>
                  </a:lnTo>
                  <a:lnTo>
                    <a:pt x="154681" y="327533"/>
                  </a:lnTo>
                  <a:lnTo>
                    <a:pt x="153157" y="330581"/>
                  </a:lnTo>
                  <a:lnTo>
                    <a:pt x="113720" y="337702"/>
                  </a:lnTo>
                  <a:lnTo>
                    <a:pt x="77878" y="351742"/>
                  </a:lnTo>
                  <a:lnTo>
                    <a:pt x="22601" y="397764"/>
                  </a:lnTo>
                  <a:lnTo>
                    <a:pt x="2757" y="438669"/>
                  </a:lnTo>
                  <a:lnTo>
                    <a:pt x="0" y="480982"/>
                  </a:lnTo>
                  <a:lnTo>
                    <a:pt x="13311" y="521601"/>
                  </a:lnTo>
                  <a:lnTo>
                    <a:pt x="41674" y="557422"/>
                  </a:lnTo>
                  <a:lnTo>
                    <a:pt x="84069" y="585343"/>
                  </a:lnTo>
                  <a:lnTo>
                    <a:pt x="61519" y="609177"/>
                  </a:lnTo>
                  <a:lnTo>
                    <a:pt x="46160" y="636000"/>
                  </a:lnTo>
                  <a:lnTo>
                    <a:pt x="38421" y="664799"/>
                  </a:lnTo>
                  <a:lnTo>
                    <a:pt x="38730" y="694563"/>
                  </a:lnTo>
                  <a:lnTo>
                    <a:pt x="53780" y="736570"/>
                  </a:lnTo>
                  <a:lnTo>
                    <a:pt x="83571" y="771512"/>
                  </a:lnTo>
                  <a:lnTo>
                    <a:pt x="124949" y="797414"/>
                  </a:lnTo>
                  <a:lnTo>
                    <a:pt x="174765" y="812301"/>
                  </a:lnTo>
                  <a:lnTo>
                    <a:pt x="229865" y="814197"/>
                  </a:lnTo>
                  <a:lnTo>
                    <a:pt x="233167" y="818642"/>
                  </a:lnTo>
                  <a:lnTo>
                    <a:pt x="262067" y="850796"/>
                  </a:lnTo>
                  <a:lnTo>
                    <a:pt x="296147" y="878108"/>
                  </a:lnTo>
                  <a:lnTo>
                    <a:pt x="334545" y="900406"/>
                  </a:lnTo>
                  <a:lnTo>
                    <a:pt x="376397" y="917519"/>
                  </a:lnTo>
                  <a:lnTo>
                    <a:pt x="420842" y="929274"/>
                  </a:lnTo>
                  <a:lnTo>
                    <a:pt x="467016" y="935502"/>
                  </a:lnTo>
                  <a:lnTo>
                    <a:pt x="514058" y="936030"/>
                  </a:lnTo>
                  <a:lnTo>
                    <a:pt x="561104" y="930686"/>
                  </a:lnTo>
                  <a:lnTo>
                    <a:pt x="607292" y="919300"/>
                  </a:lnTo>
                  <a:lnTo>
                    <a:pt x="651759" y="901700"/>
                  </a:lnTo>
                  <a:lnTo>
                    <a:pt x="680503" y="930286"/>
                  </a:lnTo>
                  <a:lnTo>
                    <a:pt x="714736" y="954373"/>
                  </a:lnTo>
                  <a:lnTo>
                    <a:pt x="753611" y="973458"/>
                  </a:lnTo>
                  <a:lnTo>
                    <a:pt x="796285" y="987044"/>
                  </a:lnTo>
                  <a:lnTo>
                    <a:pt x="849301" y="995330"/>
                  </a:lnTo>
                  <a:lnTo>
                    <a:pt x="901729" y="995043"/>
                  </a:lnTo>
                  <a:lnTo>
                    <a:pt x="952231" y="986751"/>
                  </a:lnTo>
                  <a:lnTo>
                    <a:pt x="999470" y="971026"/>
                  </a:lnTo>
                  <a:lnTo>
                    <a:pt x="1042106" y="948436"/>
                  </a:lnTo>
                  <a:lnTo>
                    <a:pt x="1078803" y="919553"/>
                  </a:lnTo>
                  <a:lnTo>
                    <a:pt x="1108222" y="884946"/>
                  </a:lnTo>
                  <a:lnTo>
                    <a:pt x="1129025" y="845185"/>
                  </a:lnTo>
                  <a:lnTo>
                    <a:pt x="1156765" y="856956"/>
                  </a:lnTo>
                  <a:lnTo>
                    <a:pt x="1186160" y="865536"/>
                  </a:lnTo>
                  <a:lnTo>
                    <a:pt x="1216769" y="870831"/>
                  </a:lnTo>
                  <a:lnTo>
                    <a:pt x="1248151" y="872744"/>
                  </a:lnTo>
                  <a:lnTo>
                    <a:pt x="1300615" y="868273"/>
                  </a:lnTo>
                  <a:lnTo>
                    <a:pt x="1348878" y="854928"/>
                  </a:lnTo>
                  <a:lnTo>
                    <a:pt x="1391553" y="833785"/>
                  </a:lnTo>
                  <a:lnTo>
                    <a:pt x="1427255" y="805922"/>
                  </a:lnTo>
                  <a:lnTo>
                    <a:pt x="1454597" y="772415"/>
                  </a:lnTo>
                  <a:lnTo>
                    <a:pt x="1472193" y="734344"/>
                  </a:lnTo>
                  <a:lnTo>
                    <a:pt x="1478656" y="692785"/>
                  </a:lnTo>
                  <a:lnTo>
                    <a:pt x="1512258" y="687165"/>
                  </a:lnTo>
                  <a:lnTo>
                    <a:pt x="1575222" y="666067"/>
                  </a:lnTo>
                  <a:lnTo>
                    <a:pt x="1643254" y="621351"/>
                  </a:lnTo>
                  <a:lnTo>
                    <a:pt x="1673619" y="587208"/>
                  </a:lnTo>
                  <a:lnTo>
                    <a:pt x="1694653" y="549648"/>
                  </a:lnTo>
                  <a:lnTo>
                    <a:pt x="1706161" y="509873"/>
                  </a:lnTo>
                  <a:lnTo>
                    <a:pt x="1707947" y="469086"/>
                  </a:lnTo>
                  <a:lnTo>
                    <a:pt x="1699817" y="428490"/>
                  </a:lnTo>
                  <a:lnTo>
                    <a:pt x="1681575" y="389286"/>
                  </a:lnTo>
                  <a:lnTo>
                    <a:pt x="1653027" y="352679"/>
                  </a:lnTo>
                  <a:lnTo>
                    <a:pt x="1656837" y="345440"/>
                  </a:lnTo>
                  <a:lnTo>
                    <a:pt x="1660139" y="338074"/>
                  </a:lnTo>
                  <a:lnTo>
                    <a:pt x="1662679" y="330581"/>
                  </a:lnTo>
                  <a:lnTo>
                    <a:pt x="1670144" y="285971"/>
                  </a:lnTo>
                  <a:lnTo>
                    <a:pt x="1662872" y="242861"/>
                  </a:lnTo>
                  <a:lnTo>
                    <a:pt x="1642280" y="203215"/>
                  </a:lnTo>
                  <a:lnTo>
                    <a:pt x="1609782" y="168999"/>
                  </a:lnTo>
                  <a:lnTo>
                    <a:pt x="1566791" y="142177"/>
                  </a:lnTo>
                  <a:lnTo>
                    <a:pt x="1514724" y="124714"/>
                  </a:lnTo>
                  <a:lnTo>
                    <a:pt x="1506051" y="99317"/>
                  </a:lnTo>
                  <a:lnTo>
                    <a:pt x="1473273" y="54240"/>
                  </a:lnTo>
                  <a:lnTo>
                    <a:pt x="1406589" y="13549"/>
                  </a:lnTo>
                  <a:lnTo>
                    <a:pt x="1359107" y="1754"/>
                  </a:lnTo>
                  <a:lnTo>
                    <a:pt x="1310080" y="0"/>
                  </a:lnTo>
                  <a:close/>
                </a:path>
              </a:pathLst>
            </a:custGeom>
            <a:solidFill>
              <a:srgbClr val="C1978D"/>
            </a:solidFill>
          </p:spPr>
          <p:txBody>
            <a:bodyPr wrap="square" lIns="0" tIns="0" rIns="0" bIns="0" rtlCol="0"/>
            <a:lstStyle/>
            <a:p/>
          </p:txBody>
        </p:sp>
        <p:sp>
          <p:nvSpPr>
            <p:cNvPr id="35" name="object 35"/>
            <p:cNvSpPr/>
            <p:nvPr/>
          </p:nvSpPr>
          <p:spPr>
            <a:xfrm>
              <a:off x="7742177" y="1510538"/>
              <a:ext cx="1708150" cy="995680"/>
            </a:xfrm>
            <a:custGeom>
              <a:avLst/>
              <a:gdLst/>
              <a:ahLst/>
              <a:cxnLst/>
              <a:rect l="l" t="t" r="r" b="b"/>
              <a:pathLst>
                <a:path w="1708150" h="995680">
                  <a:moveTo>
                    <a:pt x="154681" y="327533"/>
                  </a:moveTo>
                  <a:lnTo>
                    <a:pt x="152784" y="284598"/>
                  </a:lnTo>
                  <a:lnTo>
                    <a:pt x="161430" y="243490"/>
                  </a:lnTo>
                  <a:lnTo>
                    <a:pt x="179700" y="205169"/>
                  </a:lnTo>
                  <a:lnTo>
                    <a:pt x="206672" y="170592"/>
                  </a:lnTo>
                  <a:lnTo>
                    <a:pt x="241425" y="140718"/>
                  </a:lnTo>
                  <a:lnTo>
                    <a:pt x="283037" y="116506"/>
                  </a:lnTo>
                  <a:lnTo>
                    <a:pt x="330587" y="98914"/>
                  </a:lnTo>
                  <a:lnTo>
                    <a:pt x="383154" y="88900"/>
                  </a:lnTo>
                  <a:lnTo>
                    <a:pt x="427561" y="87092"/>
                  </a:lnTo>
                  <a:lnTo>
                    <a:pt x="471419" y="91106"/>
                  </a:lnTo>
                  <a:lnTo>
                    <a:pt x="513849" y="100812"/>
                  </a:lnTo>
                  <a:lnTo>
                    <a:pt x="553969" y="116078"/>
                  </a:lnTo>
                  <a:lnTo>
                    <a:pt x="581559" y="84198"/>
                  </a:lnTo>
                  <a:lnTo>
                    <a:pt x="616378" y="58940"/>
                  </a:lnTo>
                  <a:lnTo>
                    <a:pt x="656713" y="40723"/>
                  </a:lnTo>
                  <a:lnTo>
                    <a:pt x="700851" y="29963"/>
                  </a:lnTo>
                  <a:lnTo>
                    <a:pt x="747080" y="27079"/>
                  </a:lnTo>
                  <a:lnTo>
                    <a:pt x="793686" y="32489"/>
                  </a:lnTo>
                  <a:lnTo>
                    <a:pt x="838957" y="46609"/>
                  </a:lnTo>
                  <a:lnTo>
                    <a:pt x="876623" y="67022"/>
                  </a:lnTo>
                  <a:lnTo>
                    <a:pt x="887852" y="75184"/>
                  </a:lnTo>
                  <a:lnTo>
                    <a:pt x="920074" y="39554"/>
                  </a:lnTo>
                  <a:lnTo>
                    <a:pt x="963140" y="14575"/>
                  </a:lnTo>
                  <a:lnTo>
                    <a:pt x="1013235" y="1263"/>
                  </a:lnTo>
                  <a:lnTo>
                    <a:pt x="1066542" y="638"/>
                  </a:lnTo>
                  <a:lnTo>
                    <a:pt x="1119246" y="13716"/>
                  </a:lnTo>
                  <a:lnTo>
                    <a:pt x="1136368" y="21512"/>
                  </a:lnTo>
                  <a:lnTo>
                    <a:pt x="1152203" y="30749"/>
                  </a:lnTo>
                  <a:lnTo>
                    <a:pt x="1166609" y="41344"/>
                  </a:lnTo>
                  <a:lnTo>
                    <a:pt x="1179444" y="53213"/>
                  </a:lnTo>
                  <a:lnTo>
                    <a:pt x="1217677" y="25905"/>
                  </a:lnTo>
                  <a:lnTo>
                    <a:pt x="1262079" y="8109"/>
                  </a:lnTo>
                  <a:lnTo>
                    <a:pt x="1310080" y="0"/>
                  </a:lnTo>
                  <a:lnTo>
                    <a:pt x="1359107" y="1754"/>
                  </a:lnTo>
                  <a:lnTo>
                    <a:pt x="1406589" y="13549"/>
                  </a:lnTo>
                  <a:lnTo>
                    <a:pt x="1449954" y="35560"/>
                  </a:lnTo>
                  <a:lnTo>
                    <a:pt x="1492103" y="75660"/>
                  </a:lnTo>
                  <a:lnTo>
                    <a:pt x="1514724" y="124714"/>
                  </a:lnTo>
                  <a:lnTo>
                    <a:pt x="1566791" y="142177"/>
                  </a:lnTo>
                  <a:lnTo>
                    <a:pt x="1609782" y="168999"/>
                  </a:lnTo>
                  <a:lnTo>
                    <a:pt x="1642280" y="203215"/>
                  </a:lnTo>
                  <a:lnTo>
                    <a:pt x="1662872" y="242861"/>
                  </a:lnTo>
                  <a:lnTo>
                    <a:pt x="1670144" y="285971"/>
                  </a:lnTo>
                  <a:lnTo>
                    <a:pt x="1662679" y="330581"/>
                  </a:lnTo>
                  <a:lnTo>
                    <a:pt x="1660139" y="338074"/>
                  </a:lnTo>
                  <a:lnTo>
                    <a:pt x="1656837" y="345440"/>
                  </a:lnTo>
                  <a:lnTo>
                    <a:pt x="1653027" y="352679"/>
                  </a:lnTo>
                  <a:lnTo>
                    <a:pt x="1681575" y="389286"/>
                  </a:lnTo>
                  <a:lnTo>
                    <a:pt x="1699817" y="428490"/>
                  </a:lnTo>
                  <a:lnTo>
                    <a:pt x="1707947" y="469086"/>
                  </a:lnTo>
                  <a:lnTo>
                    <a:pt x="1706161" y="509873"/>
                  </a:lnTo>
                  <a:lnTo>
                    <a:pt x="1694653" y="549648"/>
                  </a:lnTo>
                  <a:lnTo>
                    <a:pt x="1673619" y="587208"/>
                  </a:lnTo>
                  <a:lnTo>
                    <a:pt x="1643254" y="621351"/>
                  </a:lnTo>
                  <a:lnTo>
                    <a:pt x="1603751" y="650875"/>
                  </a:lnTo>
                  <a:lnTo>
                    <a:pt x="1544585" y="678211"/>
                  </a:lnTo>
                  <a:lnTo>
                    <a:pt x="1478656" y="692785"/>
                  </a:lnTo>
                  <a:lnTo>
                    <a:pt x="1472193" y="734344"/>
                  </a:lnTo>
                  <a:lnTo>
                    <a:pt x="1454597" y="772415"/>
                  </a:lnTo>
                  <a:lnTo>
                    <a:pt x="1427255" y="805922"/>
                  </a:lnTo>
                  <a:lnTo>
                    <a:pt x="1391553" y="833785"/>
                  </a:lnTo>
                  <a:lnTo>
                    <a:pt x="1348878" y="854928"/>
                  </a:lnTo>
                  <a:lnTo>
                    <a:pt x="1300615" y="868273"/>
                  </a:lnTo>
                  <a:lnTo>
                    <a:pt x="1248151" y="872744"/>
                  </a:lnTo>
                  <a:lnTo>
                    <a:pt x="1216769" y="870831"/>
                  </a:lnTo>
                  <a:lnTo>
                    <a:pt x="1186160" y="865536"/>
                  </a:lnTo>
                  <a:lnTo>
                    <a:pt x="1156765" y="856956"/>
                  </a:lnTo>
                  <a:lnTo>
                    <a:pt x="1129025" y="845185"/>
                  </a:lnTo>
                  <a:lnTo>
                    <a:pt x="1108222" y="884946"/>
                  </a:lnTo>
                  <a:lnTo>
                    <a:pt x="1078803" y="919553"/>
                  </a:lnTo>
                  <a:lnTo>
                    <a:pt x="1042106" y="948436"/>
                  </a:lnTo>
                  <a:lnTo>
                    <a:pt x="999470" y="971026"/>
                  </a:lnTo>
                  <a:lnTo>
                    <a:pt x="952231" y="986751"/>
                  </a:lnTo>
                  <a:lnTo>
                    <a:pt x="901729" y="995043"/>
                  </a:lnTo>
                  <a:lnTo>
                    <a:pt x="849301" y="995330"/>
                  </a:lnTo>
                  <a:lnTo>
                    <a:pt x="796285" y="987044"/>
                  </a:lnTo>
                  <a:lnTo>
                    <a:pt x="753611" y="973458"/>
                  </a:lnTo>
                  <a:lnTo>
                    <a:pt x="714736" y="954373"/>
                  </a:lnTo>
                  <a:lnTo>
                    <a:pt x="680503" y="930286"/>
                  </a:lnTo>
                  <a:lnTo>
                    <a:pt x="651759" y="901700"/>
                  </a:lnTo>
                  <a:lnTo>
                    <a:pt x="607292" y="919300"/>
                  </a:lnTo>
                  <a:lnTo>
                    <a:pt x="561104" y="930686"/>
                  </a:lnTo>
                  <a:lnTo>
                    <a:pt x="514058" y="936030"/>
                  </a:lnTo>
                  <a:lnTo>
                    <a:pt x="467016" y="935502"/>
                  </a:lnTo>
                  <a:lnTo>
                    <a:pt x="420842" y="929274"/>
                  </a:lnTo>
                  <a:lnTo>
                    <a:pt x="376397" y="917519"/>
                  </a:lnTo>
                  <a:lnTo>
                    <a:pt x="334545" y="900406"/>
                  </a:lnTo>
                  <a:lnTo>
                    <a:pt x="296147" y="878108"/>
                  </a:lnTo>
                  <a:lnTo>
                    <a:pt x="262067" y="850796"/>
                  </a:lnTo>
                  <a:lnTo>
                    <a:pt x="233167" y="818642"/>
                  </a:lnTo>
                  <a:lnTo>
                    <a:pt x="231008" y="815721"/>
                  </a:lnTo>
                  <a:lnTo>
                    <a:pt x="229865" y="814197"/>
                  </a:lnTo>
                  <a:lnTo>
                    <a:pt x="174765" y="812301"/>
                  </a:lnTo>
                  <a:lnTo>
                    <a:pt x="124949" y="797414"/>
                  </a:lnTo>
                  <a:lnTo>
                    <a:pt x="83571" y="771512"/>
                  </a:lnTo>
                  <a:lnTo>
                    <a:pt x="53780" y="736570"/>
                  </a:lnTo>
                  <a:lnTo>
                    <a:pt x="38730" y="694563"/>
                  </a:lnTo>
                  <a:lnTo>
                    <a:pt x="38421" y="664799"/>
                  </a:lnTo>
                  <a:lnTo>
                    <a:pt x="46160" y="636000"/>
                  </a:lnTo>
                  <a:lnTo>
                    <a:pt x="61519" y="609177"/>
                  </a:lnTo>
                  <a:lnTo>
                    <a:pt x="84069" y="585343"/>
                  </a:lnTo>
                  <a:lnTo>
                    <a:pt x="41674" y="557422"/>
                  </a:lnTo>
                  <a:lnTo>
                    <a:pt x="13311" y="521601"/>
                  </a:lnTo>
                  <a:lnTo>
                    <a:pt x="0" y="480982"/>
                  </a:lnTo>
                  <a:lnTo>
                    <a:pt x="2757" y="438669"/>
                  </a:lnTo>
                  <a:lnTo>
                    <a:pt x="22601" y="397764"/>
                  </a:lnTo>
                  <a:lnTo>
                    <a:pt x="77878" y="351742"/>
                  </a:lnTo>
                  <a:lnTo>
                    <a:pt x="113720" y="337702"/>
                  </a:lnTo>
                  <a:lnTo>
                    <a:pt x="153157" y="330581"/>
                  </a:lnTo>
                  <a:lnTo>
                    <a:pt x="154681" y="327533"/>
                  </a:lnTo>
                  <a:close/>
                </a:path>
                <a:path w="1708150" h="995680">
                  <a:moveTo>
                    <a:pt x="186050" y="599821"/>
                  </a:moveTo>
                  <a:lnTo>
                    <a:pt x="159857" y="599856"/>
                  </a:lnTo>
                  <a:lnTo>
                    <a:pt x="134139" y="596773"/>
                  </a:lnTo>
                  <a:lnTo>
                    <a:pt x="109327" y="590641"/>
                  </a:lnTo>
                  <a:lnTo>
                    <a:pt x="85847" y="581533"/>
                  </a:lnTo>
                </a:path>
                <a:path w="1708150" h="995680">
                  <a:moveTo>
                    <a:pt x="274315" y="800989"/>
                  </a:moveTo>
                  <a:lnTo>
                    <a:pt x="263630" y="804056"/>
                  </a:lnTo>
                  <a:lnTo>
                    <a:pt x="252741" y="806577"/>
                  </a:lnTo>
                  <a:lnTo>
                    <a:pt x="241686" y="808525"/>
                  </a:lnTo>
                  <a:lnTo>
                    <a:pt x="230500" y="809879"/>
                  </a:lnTo>
                </a:path>
                <a:path w="1708150" h="995680">
                  <a:moveTo>
                    <a:pt x="651632" y="897763"/>
                  </a:moveTo>
                  <a:lnTo>
                    <a:pt x="644060" y="888116"/>
                  </a:lnTo>
                  <a:lnTo>
                    <a:pt x="637154" y="878220"/>
                  </a:lnTo>
                  <a:lnTo>
                    <a:pt x="630916" y="868062"/>
                  </a:lnTo>
                  <a:lnTo>
                    <a:pt x="625343" y="857631"/>
                  </a:lnTo>
                </a:path>
                <a:path w="1708150" h="995680">
                  <a:moveTo>
                    <a:pt x="1139693" y="797687"/>
                  </a:moveTo>
                  <a:lnTo>
                    <a:pt x="1138171" y="808803"/>
                  </a:lnTo>
                  <a:lnTo>
                    <a:pt x="1135899" y="819848"/>
                  </a:lnTo>
                  <a:lnTo>
                    <a:pt x="1132889" y="830798"/>
                  </a:lnTo>
                  <a:lnTo>
                    <a:pt x="1129152" y="841629"/>
                  </a:lnTo>
                </a:path>
                <a:path w="1708150" h="995680">
                  <a:moveTo>
                    <a:pt x="1349243" y="525526"/>
                  </a:moveTo>
                  <a:lnTo>
                    <a:pt x="1393052" y="547678"/>
                  </a:lnTo>
                  <a:lnTo>
                    <a:pt x="1428839" y="576531"/>
                  </a:lnTo>
                  <a:lnTo>
                    <a:pt x="1455561" y="610766"/>
                  </a:lnTo>
                  <a:lnTo>
                    <a:pt x="1472175" y="649067"/>
                  </a:lnTo>
                  <a:lnTo>
                    <a:pt x="1477640" y="690118"/>
                  </a:lnTo>
                </a:path>
                <a:path w="1708150" h="995680">
                  <a:moveTo>
                    <a:pt x="1652265" y="350266"/>
                  </a:moveTo>
                  <a:lnTo>
                    <a:pt x="1641405" y="367553"/>
                  </a:lnTo>
                  <a:lnTo>
                    <a:pt x="1628151" y="383698"/>
                  </a:lnTo>
                  <a:lnTo>
                    <a:pt x="1612635" y="398557"/>
                  </a:lnTo>
                  <a:lnTo>
                    <a:pt x="1594988" y="411988"/>
                  </a:lnTo>
                </a:path>
                <a:path w="1708150" h="995680">
                  <a:moveTo>
                    <a:pt x="1514978" y="121158"/>
                  </a:moveTo>
                  <a:lnTo>
                    <a:pt x="1516383" y="128418"/>
                  </a:lnTo>
                  <a:lnTo>
                    <a:pt x="1517360" y="135715"/>
                  </a:lnTo>
                  <a:lnTo>
                    <a:pt x="1517907" y="143035"/>
                  </a:lnTo>
                  <a:lnTo>
                    <a:pt x="1518026" y="150368"/>
                  </a:lnTo>
                </a:path>
                <a:path w="1708150" h="995680">
                  <a:moveTo>
                    <a:pt x="1149599" y="87249"/>
                  </a:moveTo>
                  <a:lnTo>
                    <a:pt x="1155648" y="77327"/>
                  </a:lnTo>
                  <a:lnTo>
                    <a:pt x="1162553" y="67786"/>
                  </a:lnTo>
                  <a:lnTo>
                    <a:pt x="1170316" y="58674"/>
                  </a:lnTo>
                  <a:lnTo>
                    <a:pt x="1178936" y="50038"/>
                  </a:lnTo>
                </a:path>
                <a:path w="1708150" h="995680">
                  <a:moveTo>
                    <a:pt x="875406" y="104902"/>
                  </a:moveTo>
                  <a:lnTo>
                    <a:pt x="878022" y="96668"/>
                  </a:lnTo>
                  <a:lnTo>
                    <a:pt x="881280" y="88566"/>
                  </a:lnTo>
                  <a:lnTo>
                    <a:pt x="885158" y="80631"/>
                  </a:lnTo>
                  <a:lnTo>
                    <a:pt x="889630" y="72898"/>
                  </a:lnTo>
                </a:path>
                <a:path w="1708150" h="995680">
                  <a:moveTo>
                    <a:pt x="553715" y="115824"/>
                  </a:moveTo>
                  <a:lnTo>
                    <a:pt x="567449" y="122632"/>
                  </a:lnTo>
                  <a:lnTo>
                    <a:pt x="580624" y="130095"/>
                  </a:lnTo>
                  <a:lnTo>
                    <a:pt x="593203" y="138201"/>
                  </a:lnTo>
                  <a:lnTo>
                    <a:pt x="605150" y="146939"/>
                  </a:lnTo>
                </a:path>
                <a:path w="1708150" h="995680">
                  <a:moveTo>
                    <a:pt x="163571" y="360299"/>
                  </a:moveTo>
                  <a:lnTo>
                    <a:pt x="160736" y="352178"/>
                  </a:lnTo>
                  <a:lnTo>
                    <a:pt x="158317" y="344011"/>
                  </a:lnTo>
                  <a:lnTo>
                    <a:pt x="156303" y="335795"/>
                  </a:lnTo>
                  <a:lnTo>
                    <a:pt x="154681" y="327533"/>
                  </a:lnTo>
                </a:path>
              </a:pathLst>
            </a:custGeom>
            <a:ln w="12700">
              <a:solidFill>
                <a:srgbClr val="8D6D66"/>
              </a:solidFill>
            </a:ln>
          </p:spPr>
          <p:txBody>
            <a:bodyPr wrap="square" lIns="0" tIns="0" rIns="0" bIns="0" rtlCol="0"/>
            <a:lstStyle/>
            <a:p/>
          </p:txBody>
        </p:sp>
      </p:grpSp>
      <p:sp>
        <p:nvSpPr>
          <p:cNvPr id="36" name="object 36"/>
          <p:cNvSpPr txBox="1"/>
          <p:nvPr/>
        </p:nvSpPr>
        <p:spPr>
          <a:xfrm>
            <a:off x="8119236" y="1551813"/>
            <a:ext cx="849630" cy="843280"/>
          </a:xfrm>
          <a:prstGeom prst="rect">
            <a:avLst/>
          </a:prstGeom>
        </p:spPr>
        <p:txBody>
          <a:bodyPr vert="horz" wrap="square" lIns="0" tIns="12700" rIns="0" bIns="0" rtlCol="0">
            <a:spAutoFit/>
          </a:bodyPr>
          <a:lstStyle/>
          <a:p>
            <a:pPr marL="4445">
              <a:lnSpc>
                <a:spcPct val="100000"/>
              </a:lnSpc>
              <a:spcBef>
                <a:spcPts val="100"/>
              </a:spcBef>
            </a:pPr>
            <a:r>
              <a:rPr sz="1800" dirty="0">
                <a:latin typeface="Arial MT"/>
                <a:cs typeface="Arial MT"/>
              </a:rPr>
              <a:t>IOT/</a:t>
            </a:r>
            <a:endParaRPr sz="1800">
              <a:latin typeface="Arial MT"/>
              <a:cs typeface="Arial MT"/>
            </a:endParaRPr>
          </a:p>
          <a:p>
            <a:pPr marL="176530" marR="5080" indent="-177165">
              <a:lnSpc>
                <a:spcPct val="100000"/>
              </a:lnSpc>
            </a:pPr>
            <a:r>
              <a:rPr sz="1800" spc="-5" dirty="0">
                <a:latin typeface="Arial MT"/>
                <a:cs typeface="Arial MT"/>
              </a:rPr>
              <a:t>S</a:t>
            </a:r>
            <a:r>
              <a:rPr sz="1800" spc="-15" dirty="0">
                <a:latin typeface="Arial MT"/>
                <a:cs typeface="Arial MT"/>
              </a:rPr>
              <a:t>e</a:t>
            </a:r>
            <a:r>
              <a:rPr sz="1800" spc="-5" dirty="0">
                <a:latin typeface="Arial MT"/>
                <a:cs typeface="Arial MT"/>
              </a:rPr>
              <a:t>ns</a:t>
            </a:r>
            <a:r>
              <a:rPr sz="1800" spc="-15" dirty="0">
                <a:latin typeface="Arial MT"/>
                <a:cs typeface="Arial MT"/>
              </a:rPr>
              <a:t>o</a:t>
            </a:r>
            <a:r>
              <a:rPr sz="1800" dirty="0">
                <a:latin typeface="Arial MT"/>
                <a:cs typeface="Arial MT"/>
              </a:rPr>
              <a:t>ry  </a:t>
            </a:r>
            <a:r>
              <a:rPr sz="1800" spc="-5" dirty="0">
                <a:latin typeface="Arial MT"/>
                <a:cs typeface="Arial MT"/>
              </a:rPr>
              <a:t>Data</a:t>
            </a:r>
            <a:endParaRPr sz="1800">
              <a:latin typeface="Arial MT"/>
              <a:cs typeface="Arial MT"/>
            </a:endParaRPr>
          </a:p>
        </p:txBody>
      </p:sp>
      <p:grpSp>
        <p:nvGrpSpPr>
          <p:cNvPr id="37" name="object 37"/>
          <p:cNvGrpSpPr/>
          <p:nvPr/>
        </p:nvGrpSpPr>
        <p:grpSpPr>
          <a:xfrm>
            <a:off x="10485501" y="1256411"/>
            <a:ext cx="1200785" cy="1055370"/>
            <a:chOff x="10485501" y="1256411"/>
            <a:chExt cx="1200785" cy="1055370"/>
          </a:xfrm>
        </p:grpSpPr>
        <p:sp>
          <p:nvSpPr>
            <p:cNvPr id="38" name="object 38"/>
            <p:cNvSpPr/>
            <p:nvPr/>
          </p:nvSpPr>
          <p:spPr>
            <a:xfrm>
              <a:off x="10491851" y="1262761"/>
              <a:ext cx="1188085" cy="130810"/>
            </a:xfrm>
            <a:custGeom>
              <a:avLst/>
              <a:gdLst/>
              <a:ahLst/>
              <a:cxnLst/>
              <a:rect l="l" t="t" r="r" b="b"/>
              <a:pathLst>
                <a:path w="1188084" h="130809">
                  <a:moveTo>
                    <a:pt x="1187830" y="0"/>
                  </a:moveTo>
                  <a:lnTo>
                    <a:pt x="0" y="0"/>
                  </a:lnTo>
                  <a:lnTo>
                    <a:pt x="130301" y="130301"/>
                  </a:lnTo>
                  <a:lnTo>
                    <a:pt x="1057528" y="130301"/>
                  </a:lnTo>
                  <a:lnTo>
                    <a:pt x="1187830" y="0"/>
                  </a:lnTo>
                  <a:close/>
                </a:path>
              </a:pathLst>
            </a:custGeom>
            <a:solidFill>
              <a:srgbClr val="CDACA2"/>
            </a:solidFill>
          </p:spPr>
          <p:txBody>
            <a:bodyPr wrap="square" lIns="0" tIns="0" rIns="0" bIns="0" rtlCol="0"/>
            <a:lstStyle/>
            <a:p/>
          </p:txBody>
        </p:sp>
        <p:sp>
          <p:nvSpPr>
            <p:cNvPr id="39" name="object 39"/>
            <p:cNvSpPr/>
            <p:nvPr/>
          </p:nvSpPr>
          <p:spPr>
            <a:xfrm>
              <a:off x="10491851" y="2174621"/>
              <a:ext cx="1188085" cy="130810"/>
            </a:xfrm>
            <a:custGeom>
              <a:avLst/>
              <a:gdLst/>
              <a:ahLst/>
              <a:cxnLst/>
              <a:rect l="l" t="t" r="r" b="b"/>
              <a:pathLst>
                <a:path w="1188084" h="130810">
                  <a:moveTo>
                    <a:pt x="1057528" y="0"/>
                  </a:moveTo>
                  <a:lnTo>
                    <a:pt x="130301" y="0"/>
                  </a:lnTo>
                  <a:lnTo>
                    <a:pt x="0" y="130301"/>
                  </a:lnTo>
                  <a:lnTo>
                    <a:pt x="1187830" y="130301"/>
                  </a:lnTo>
                  <a:lnTo>
                    <a:pt x="1057528" y="0"/>
                  </a:lnTo>
                  <a:close/>
                </a:path>
              </a:pathLst>
            </a:custGeom>
            <a:solidFill>
              <a:srgbClr val="9B7970"/>
            </a:solidFill>
          </p:spPr>
          <p:txBody>
            <a:bodyPr wrap="square" lIns="0" tIns="0" rIns="0" bIns="0" rtlCol="0"/>
            <a:lstStyle/>
            <a:p/>
          </p:txBody>
        </p:sp>
        <p:sp>
          <p:nvSpPr>
            <p:cNvPr id="40" name="object 40"/>
            <p:cNvSpPr/>
            <p:nvPr/>
          </p:nvSpPr>
          <p:spPr>
            <a:xfrm>
              <a:off x="10491851" y="1262761"/>
              <a:ext cx="130810" cy="1042669"/>
            </a:xfrm>
            <a:custGeom>
              <a:avLst/>
              <a:gdLst/>
              <a:ahLst/>
              <a:cxnLst/>
              <a:rect l="l" t="t" r="r" b="b"/>
              <a:pathLst>
                <a:path w="130809" h="1042669">
                  <a:moveTo>
                    <a:pt x="0" y="0"/>
                  </a:moveTo>
                  <a:lnTo>
                    <a:pt x="0" y="1042162"/>
                  </a:lnTo>
                  <a:lnTo>
                    <a:pt x="130301" y="911860"/>
                  </a:lnTo>
                  <a:lnTo>
                    <a:pt x="130301" y="130301"/>
                  </a:lnTo>
                  <a:lnTo>
                    <a:pt x="0" y="0"/>
                  </a:lnTo>
                  <a:close/>
                </a:path>
              </a:pathLst>
            </a:custGeom>
            <a:solidFill>
              <a:srgbClr val="DAC1BA"/>
            </a:solidFill>
          </p:spPr>
          <p:txBody>
            <a:bodyPr wrap="square" lIns="0" tIns="0" rIns="0" bIns="0" rtlCol="0"/>
            <a:lstStyle/>
            <a:p/>
          </p:txBody>
        </p:sp>
        <p:sp>
          <p:nvSpPr>
            <p:cNvPr id="41" name="object 41"/>
            <p:cNvSpPr/>
            <p:nvPr/>
          </p:nvSpPr>
          <p:spPr>
            <a:xfrm>
              <a:off x="11549380" y="1262761"/>
              <a:ext cx="130810" cy="1042669"/>
            </a:xfrm>
            <a:custGeom>
              <a:avLst/>
              <a:gdLst/>
              <a:ahLst/>
              <a:cxnLst/>
              <a:rect l="l" t="t" r="r" b="b"/>
              <a:pathLst>
                <a:path w="130809" h="1042669">
                  <a:moveTo>
                    <a:pt x="130301" y="0"/>
                  </a:moveTo>
                  <a:lnTo>
                    <a:pt x="0" y="130301"/>
                  </a:lnTo>
                  <a:lnTo>
                    <a:pt x="0" y="911860"/>
                  </a:lnTo>
                  <a:lnTo>
                    <a:pt x="130301" y="1042162"/>
                  </a:lnTo>
                  <a:lnTo>
                    <a:pt x="130301" y="0"/>
                  </a:lnTo>
                  <a:close/>
                </a:path>
              </a:pathLst>
            </a:custGeom>
            <a:solidFill>
              <a:srgbClr val="745B54"/>
            </a:solidFill>
          </p:spPr>
          <p:txBody>
            <a:bodyPr wrap="square" lIns="0" tIns="0" rIns="0" bIns="0" rtlCol="0"/>
            <a:lstStyle/>
            <a:p/>
          </p:txBody>
        </p:sp>
        <p:sp>
          <p:nvSpPr>
            <p:cNvPr id="42" name="object 42"/>
            <p:cNvSpPr/>
            <p:nvPr/>
          </p:nvSpPr>
          <p:spPr>
            <a:xfrm>
              <a:off x="10491851" y="1262761"/>
              <a:ext cx="1188085" cy="1042669"/>
            </a:xfrm>
            <a:custGeom>
              <a:avLst/>
              <a:gdLst/>
              <a:ahLst/>
              <a:cxnLst/>
              <a:rect l="l" t="t" r="r" b="b"/>
              <a:pathLst>
                <a:path w="1188084" h="1042669">
                  <a:moveTo>
                    <a:pt x="0" y="0"/>
                  </a:moveTo>
                  <a:lnTo>
                    <a:pt x="1187830" y="0"/>
                  </a:lnTo>
                  <a:lnTo>
                    <a:pt x="1187830" y="1042162"/>
                  </a:lnTo>
                  <a:lnTo>
                    <a:pt x="0" y="1042162"/>
                  </a:lnTo>
                  <a:lnTo>
                    <a:pt x="0" y="0"/>
                  </a:lnTo>
                  <a:close/>
                </a:path>
                <a:path w="1188084" h="1042669">
                  <a:moveTo>
                    <a:pt x="0" y="0"/>
                  </a:moveTo>
                  <a:lnTo>
                    <a:pt x="130301" y="130301"/>
                  </a:lnTo>
                </a:path>
                <a:path w="1188084" h="1042669">
                  <a:moveTo>
                    <a:pt x="0" y="1042162"/>
                  </a:moveTo>
                  <a:lnTo>
                    <a:pt x="130301" y="911860"/>
                  </a:lnTo>
                </a:path>
                <a:path w="1188084" h="1042669">
                  <a:moveTo>
                    <a:pt x="1187830" y="0"/>
                  </a:moveTo>
                  <a:lnTo>
                    <a:pt x="1057528" y="130301"/>
                  </a:lnTo>
                </a:path>
                <a:path w="1188084" h="1042669">
                  <a:moveTo>
                    <a:pt x="1187830" y="1042162"/>
                  </a:moveTo>
                  <a:lnTo>
                    <a:pt x="1057528" y="911860"/>
                  </a:lnTo>
                </a:path>
              </a:pathLst>
            </a:custGeom>
            <a:ln w="12700">
              <a:solidFill>
                <a:srgbClr val="8D6D66"/>
              </a:solidFill>
            </a:ln>
          </p:spPr>
          <p:txBody>
            <a:bodyPr wrap="square" lIns="0" tIns="0" rIns="0" bIns="0" rtlCol="0"/>
            <a:lstStyle/>
            <a:p/>
          </p:txBody>
        </p:sp>
      </p:grpSp>
      <p:sp>
        <p:nvSpPr>
          <p:cNvPr id="43" name="object 43"/>
          <p:cNvSpPr txBox="1"/>
          <p:nvPr/>
        </p:nvSpPr>
        <p:spPr>
          <a:xfrm>
            <a:off x="10622153" y="1393063"/>
            <a:ext cx="927735" cy="537845"/>
          </a:xfrm>
          <a:prstGeom prst="rect">
            <a:avLst/>
          </a:prstGeom>
          <a:solidFill>
            <a:srgbClr val="C1978D"/>
          </a:solidFill>
          <a:ln w="12700">
            <a:solidFill>
              <a:srgbClr val="8D6D66"/>
            </a:solidFill>
          </a:ln>
        </p:spPr>
        <p:txBody>
          <a:bodyPr vert="horz" wrap="square" lIns="0" tIns="6985" rIns="0" bIns="0" rtlCol="0">
            <a:spAutoFit/>
          </a:bodyPr>
          <a:lstStyle/>
          <a:p>
            <a:pPr>
              <a:lnSpc>
                <a:spcPct val="100000"/>
              </a:lnSpc>
              <a:spcBef>
                <a:spcPts val="55"/>
              </a:spcBef>
            </a:pPr>
            <a:endParaRPr sz="1650">
              <a:latin typeface="Times New Roman" panose="02020603050405020304"/>
              <a:cs typeface="Times New Roman" panose="02020603050405020304"/>
            </a:endParaRPr>
          </a:p>
          <a:p>
            <a:pPr marL="154305">
              <a:lnSpc>
                <a:spcPct val="100000"/>
              </a:lnSpc>
            </a:pPr>
            <a:r>
              <a:rPr sz="1800" spc="-5" dirty="0">
                <a:latin typeface="Arial MT"/>
                <a:cs typeface="Arial MT"/>
              </a:rPr>
              <a:t>Media</a:t>
            </a:r>
            <a:endParaRPr sz="1800">
              <a:latin typeface="Arial MT"/>
              <a:cs typeface="Arial MT"/>
            </a:endParaRPr>
          </a:p>
        </p:txBody>
      </p:sp>
      <p:grpSp>
        <p:nvGrpSpPr>
          <p:cNvPr id="44" name="object 44"/>
          <p:cNvGrpSpPr/>
          <p:nvPr/>
        </p:nvGrpSpPr>
        <p:grpSpPr>
          <a:xfrm>
            <a:off x="9299067" y="217931"/>
            <a:ext cx="1974214" cy="932180"/>
            <a:chOff x="9299067" y="217931"/>
            <a:chExt cx="1974214" cy="932180"/>
          </a:xfrm>
        </p:grpSpPr>
        <p:sp>
          <p:nvSpPr>
            <p:cNvPr id="45" name="object 45"/>
            <p:cNvSpPr/>
            <p:nvPr/>
          </p:nvSpPr>
          <p:spPr>
            <a:xfrm>
              <a:off x="9305417" y="224281"/>
              <a:ext cx="1961514" cy="919480"/>
            </a:xfrm>
            <a:custGeom>
              <a:avLst/>
              <a:gdLst/>
              <a:ahLst/>
              <a:cxnLst/>
              <a:rect l="l" t="t" r="r" b="b"/>
              <a:pathLst>
                <a:path w="1961515" h="919480">
                  <a:moveTo>
                    <a:pt x="1807844" y="0"/>
                  </a:moveTo>
                  <a:lnTo>
                    <a:pt x="153161" y="0"/>
                  </a:lnTo>
                  <a:lnTo>
                    <a:pt x="104753" y="7808"/>
                  </a:lnTo>
                  <a:lnTo>
                    <a:pt x="62709" y="29553"/>
                  </a:lnTo>
                  <a:lnTo>
                    <a:pt x="29553" y="62709"/>
                  </a:lnTo>
                  <a:lnTo>
                    <a:pt x="7808" y="104753"/>
                  </a:lnTo>
                  <a:lnTo>
                    <a:pt x="0" y="153162"/>
                  </a:lnTo>
                  <a:lnTo>
                    <a:pt x="0" y="765810"/>
                  </a:lnTo>
                  <a:lnTo>
                    <a:pt x="7808" y="814218"/>
                  </a:lnTo>
                  <a:lnTo>
                    <a:pt x="29553" y="856262"/>
                  </a:lnTo>
                  <a:lnTo>
                    <a:pt x="62709" y="889418"/>
                  </a:lnTo>
                  <a:lnTo>
                    <a:pt x="104753" y="911163"/>
                  </a:lnTo>
                  <a:lnTo>
                    <a:pt x="153161" y="918972"/>
                  </a:lnTo>
                  <a:lnTo>
                    <a:pt x="1807844" y="918972"/>
                  </a:lnTo>
                  <a:lnTo>
                    <a:pt x="1856253" y="911163"/>
                  </a:lnTo>
                  <a:lnTo>
                    <a:pt x="1898297" y="889418"/>
                  </a:lnTo>
                  <a:lnTo>
                    <a:pt x="1931453" y="856262"/>
                  </a:lnTo>
                  <a:lnTo>
                    <a:pt x="1953198" y="814218"/>
                  </a:lnTo>
                  <a:lnTo>
                    <a:pt x="1961006" y="765810"/>
                  </a:lnTo>
                  <a:lnTo>
                    <a:pt x="1961006" y="153162"/>
                  </a:lnTo>
                  <a:lnTo>
                    <a:pt x="1953198" y="104753"/>
                  </a:lnTo>
                  <a:lnTo>
                    <a:pt x="1931453" y="62709"/>
                  </a:lnTo>
                  <a:lnTo>
                    <a:pt x="1898297" y="29553"/>
                  </a:lnTo>
                  <a:lnTo>
                    <a:pt x="1856253" y="7808"/>
                  </a:lnTo>
                  <a:lnTo>
                    <a:pt x="1807844" y="0"/>
                  </a:lnTo>
                  <a:close/>
                </a:path>
              </a:pathLst>
            </a:custGeom>
            <a:solidFill>
              <a:srgbClr val="C1978D"/>
            </a:solidFill>
          </p:spPr>
          <p:txBody>
            <a:bodyPr wrap="square" lIns="0" tIns="0" rIns="0" bIns="0" rtlCol="0"/>
            <a:lstStyle/>
            <a:p/>
          </p:txBody>
        </p:sp>
        <p:sp>
          <p:nvSpPr>
            <p:cNvPr id="46" name="object 46"/>
            <p:cNvSpPr/>
            <p:nvPr/>
          </p:nvSpPr>
          <p:spPr>
            <a:xfrm>
              <a:off x="9305417" y="224281"/>
              <a:ext cx="1961514" cy="919480"/>
            </a:xfrm>
            <a:custGeom>
              <a:avLst/>
              <a:gdLst/>
              <a:ahLst/>
              <a:cxnLst/>
              <a:rect l="l" t="t" r="r" b="b"/>
              <a:pathLst>
                <a:path w="1961515" h="919480">
                  <a:moveTo>
                    <a:pt x="0" y="153162"/>
                  </a:moveTo>
                  <a:lnTo>
                    <a:pt x="7808" y="104753"/>
                  </a:lnTo>
                  <a:lnTo>
                    <a:pt x="29553" y="62709"/>
                  </a:lnTo>
                  <a:lnTo>
                    <a:pt x="62709" y="29553"/>
                  </a:lnTo>
                  <a:lnTo>
                    <a:pt x="104753" y="7808"/>
                  </a:lnTo>
                  <a:lnTo>
                    <a:pt x="153161" y="0"/>
                  </a:lnTo>
                  <a:lnTo>
                    <a:pt x="1807844" y="0"/>
                  </a:lnTo>
                  <a:lnTo>
                    <a:pt x="1856253" y="7808"/>
                  </a:lnTo>
                  <a:lnTo>
                    <a:pt x="1898297" y="29553"/>
                  </a:lnTo>
                  <a:lnTo>
                    <a:pt x="1931453" y="62709"/>
                  </a:lnTo>
                  <a:lnTo>
                    <a:pt x="1953198" y="104753"/>
                  </a:lnTo>
                  <a:lnTo>
                    <a:pt x="1961006" y="153162"/>
                  </a:lnTo>
                  <a:lnTo>
                    <a:pt x="1961006" y="765810"/>
                  </a:lnTo>
                  <a:lnTo>
                    <a:pt x="1953198" y="814218"/>
                  </a:lnTo>
                  <a:lnTo>
                    <a:pt x="1931453" y="856262"/>
                  </a:lnTo>
                  <a:lnTo>
                    <a:pt x="1898297" y="889418"/>
                  </a:lnTo>
                  <a:lnTo>
                    <a:pt x="1856253" y="911163"/>
                  </a:lnTo>
                  <a:lnTo>
                    <a:pt x="1807844" y="918972"/>
                  </a:lnTo>
                  <a:lnTo>
                    <a:pt x="153161" y="918972"/>
                  </a:lnTo>
                  <a:lnTo>
                    <a:pt x="104753" y="911163"/>
                  </a:lnTo>
                  <a:lnTo>
                    <a:pt x="62709" y="889418"/>
                  </a:lnTo>
                  <a:lnTo>
                    <a:pt x="29553" y="856262"/>
                  </a:lnTo>
                  <a:lnTo>
                    <a:pt x="7808" y="814218"/>
                  </a:lnTo>
                  <a:lnTo>
                    <a:pt x="0" y="765810"/>
                  </a:lnTo>
                  <a:lnTo>
                    <a:pt x="0" y="153162"/>
                  </a:lnTo>
                  <a:close/>
                </a:path>
              </a:pathLst>
            </a:custGeom>
            <a:ln w="12700">
              <a:solidFill>
                <a:srgbClr val="8D6D66"/>
              </a:solidFill>
            </a:ln>
          </p:spPr>
          <p:txBody>
            <a:bodyPr wrap="square" lIns="0" tIns="0" rIns="0" bIns="0" rtlCol="0"/>
            <a:lstStyle/>
            <a:p/>
          </p:txBody>
        </p:sp>
      </p:grpSp>
      <p:sp>
        <p:nvSpPr>
          <p:cNvPr id="47" name="object 47"/>
          <p:cNvSpPr txBox="1"/>
          <p:nvPr/>
        </p:nvSpPr>
        <p:spPr>
          <a:xfrm>
            <a:off x="9705467" y="528065"/>
            <a:ext cx="1177925" cy="289560"/>
          </a:xfrm>
          <a:prstGeom prst="rect">
            <a:avLst/>
          </a:prstGeom>
        </p:spPr>
        <p:txBody>
          <a:bodyPr vert="horz" wrap="square" lIns="0" tIns="12700" rIns="0" bIns="0" rtlCol="0">
            <a:spAutoFit/>
          </a:bodyPr>
          <a:lstStyle/>
          <a:p>
            <a:pPr>
              <a:lnSpc>
                <a:spcPct val="100000"/>
              </a:lnSpc>
              <a:spcBef>
                <a:spcPts val="100"/>
              </a:spcBef>
            </a:pPr>
            <a:r>
              <a:rPr sz="1800" spc="-5" dirty="0">
                <a:latin typeface="Arial MT"/>
                <a:cs typeface="Arial MT"/>
              </a:rPr>
              <a:t>S</a:t>
            </a:r>
            <a:r>
              <a:rPr sz="1800" spc="-15" dirty="0">
                <a:latin typeface="Arial MT"/>
                <a:cs typeface="Arial MT"/>
              </a:rPr>
              <a:t>u</a:t>
            </a:r>
            <a:r>
              <a:rPr sz="1800" spc="-5" dirty="0">
                <a:latin typeface="Arial MT"/>
                <a:cs typeface="Arial MT"/>
              </a:rPr>
              <a:t>rvi</a:t>
            </a:r>
            <a:r>
              <a:rPr sz="1800" spc="-15" dirty="0">
                <a:latin typeface="Arial MT"/>
                <a:cs typeface="Arial MT"/>
              </a:rPr>
              <a:t>l</a:t>
            </a:r>
            <a:r>
              <a:rPr sz="1800" spc="-5" dirty="0">
                <a:latin typeface="Arial MT"/>
                <a:cs typeface="Arial MT"/>
              </a:rPr>
              <a:t>l</a:t>
            </a:r>
            <a:r>
              <a:rPr sz="1800" spc="-15" dirty="0">
                <a:latin typeface="Arial MT"/>
                <a:cs typeface="Arial MT"/>
              </a:rPr>
              <a:t>i</a:t>
            </a:r>
            <a:r>
              <a:rPr sz="1800" spc="-5" dirty="0">
                <a:latin typeface="Arial MT"/>
                <a:cs typeface="Arial MT"/>
              </a:rPr>
              <a:t>a</a:t>
            </a:r>
            <a:r>
              <a:rPr sz="1800" spc="-15" dirty="0">
                <a:latin typeface="Arial MT"/>
                <a:cs typeface="Arial MT"/>
              </a:rPr>
              <a:t>n</a:t>
            </a:r>
            <a:r>
              <a:rPr sz="1800" spc="-5" dirty="0">
                <a:latin typeface="Arial MT"/>
                <a:cs typeface="Arial MT"/>
              </a:rPr>
              <a:t>ce</a:t>
            </a:r>
            <a:endParaRPr sz="1800">
              <a:latin typeface="Arial MT"/>
              <a:cs typeface="Arial MT"/>
            </a:endParaRPr>
          </a:p>
        </p:txBody>
      </p:sp>
      <p:sp>
        <p:nvSpPr>
          <p:cNvPr id="48" name="object 48"/>
          <p:cNvSpPr/>
          <p:nvPr/>
        </p:nvSpPr>
        <p:spPr>
          <a:xfrm>
            <a:off x="7750047" y="155829"/>
            <a:ext cx="4155440" cy="2343785"/>
          </a:xfrm>
          <a:custGeom>
            <a:avLst/>
            <a:gdLst/>
            <a:ahLst/>
            <a:cxnLst/>
            <a:rect l="l" t="t" r="r" b="b"/>
            <a:pathLst>
              <a:path w="4155440" h="2343785">
                <a:moveTo>
                  <a:pt x="0" y="2343785"/>
                </a:moveTo>
                <a:lnTo>
                  <a:pt x="4155313" y="2343785"/>
                </a:lnTo>
                <a:lnTo>
                  <a:pt x="4155313" y="0"/>
                </a:lnTo>
                <a:lnTo>
                  <a:pt x="0" y="0"/>
                </a:lnTo>
                <a:lnTo>
                  <a:pt x="0" y="2343785"/>
                </a:lnTo>
                <a:close/>
              </a:path>
            </a:pathLst>
          </a:custGeom>
          <a:ln w="28575">
            <a:solidFill>
              <a:srgbClr val="8D6D66"/>
            </a:solidFill>
            <a:prstDash val="lgDash"/>
          </a:ln>
        </p:spPr>
        <p:txBody>
          <a:bodyPr wrap="square" lIns="0" tIns="0" rIns="0" bIns="0" rtlCol="0"/>
          <a:lstStyle/>
          <a:p/>
        </p:txBody>
      </p:sp>
      <p:sp>
        <p:nvSpPr>
          <p:cNvPr id="49" name="object 49"/>
          <p:cNvSpPr txBox="1"/>
          <p:nvPr/>
        </p:nvSpPr>
        <p:spPr>
          <a:xfrm>
            <a:off x="7837678" y="288416"/>
            <a:ext cx="1384935" cy="992505"/>
          </a:xfrm>
          <a:prstGeom prst="rect">
            <a:avLst/>
          </a:prstGeom>
        </p:spPr>
        <p:txBody>
          <a:bodyPr vert="horz" wrap="square" lIns="0" tIns="12700" rIns="0" bIns="0" rtlCol="0">
            <a:spAutoFit/>
          </a:bodyPr>
          <a:lstStyle/>
          <a:p>
            <a:pPr marL="65405" marR="5080">
              <a:lnSpc>
                <a:spcPct val="100000"/>
              </a:lnSpc>
              <a:spcBef>
                <a:spcPts val="100"/>
              </a:spcBef>
            </a:pPr>
            <a:r>
              <a:rPr sz="1800" spc="-5" dirty="0">
                <a:solidFill>
                  <a:srgbClr val="FFFF00"/>
                </a:solidFill>
                <a:latin typeface="Arial MT"/>
                <a:cs typeface="Arial MT"/>
              </a:rPr>
              <a:t>U</a:t>
            </a:r>
            <a:r>
              <a:rPr sz="1800" spc="-15" dirty="0">
                <a:solidFill>
                  <a:srgbClr val="FFFF00"/>
                </a:solidFill>
                <a:latin typeface="Arial MT"/>
                <a:cs typeface="Arial MT"/>
              </a:rPr>
              <a:t>n</a:t>
            </a:r>
            <a:r>
              <a:rPr sz="1800" dirty="0">
                <a:solidFill>
                  <a:srgbClr val="FFFF00"/>
                </a:solidFill>
                <a:latin typeface="Arial MT"/>
                <a:cs typeface="Arial MT"/>
              </a:rPr>
              <a:t>structur</a:t>
            </a:r>
            <a:r>
              <a:rPr sz="1800" spc="-10" dirty="0">
                <a:solidFill>
                  <a:srgbClr val="FFFF00"/>
                </a:solidFill>
                <a:latin typeface="Arial MT"/>
                <a:cs typeface="Arial MT"/>
              </a:rPr>
              <a:t>e</a:t>
            </a:r>
            <a:r>
              <a:rPr sz="1800" spc="-5" dirty="0">
                <a:solidFill>
                  <a:srgbClr val="FFFF00"/>
                </a:solidFill>
                <a:latin typeface="Arial MT"/>
                <a:cs typeface="Arial MT"/>
              </a:rPr>
              <a:t>d  </a:t>
            </a:r>
            <a:r>
              <a:rPr sz="1800" spc="-5" dirty="0">
                <a:solidFill>
                  <a:srgbClr val="FFFF00"/>
                </a:solidFill>
                <a:latin typeface="Arial MT"/>
                <a:cs typeface="Arial MT"/>
              </a:rPr>
              <a:t>Data</a:t>
            </a:r>
            <a:endParaRPr sz="1800">
              <a:latin typeface="Arial MT"/>
              <a:cs typeface="Arial MT"/>
            </a:endParaRPr>
          </a:p>
          <a:p>
            <a:pPr>
              <a:lnSpc>
                <a:spcPct val="100000"/>
              </a:lnSpc>
              <a:spcBef>
                <a:spcPts val="1165"/>
              </a:spcBef>
            </a:pPr>
            <a:r>
              <a:rPr sz="1800" dirty="0">
                <a:solidFill>
                  <a:srgbClr val="FFFFFF"/>
                </a:solidFill>
                <a:latin typeface="Arial MT"/>
                <a:cs typeface="Arial MT"/>
              </a:rPr>
              <a:t>EMS</a:t>
            </a:r>
            <a:endParaRPr sz="1800">
              <a:latin typeface="Arial MT"/>
              <a:cs typeface="Arial MT"/>
            </a:endParaRPr>
          </a:p>
        </p:txBody>
      </p:sp>
      <p:sp>
        <p:nvSpPr>
          <p:cNvPr id="50" name="object 50"/>
          <p:cNvSpPr txBox="1"/>
          <p:nvPr/>
        </p:nvSpPr>
        <p:spPr>
          <a:xfrm>
            <a:off x="9590531" y="1518920"/>
            <a:ext cx="815340" cy="659130"/>
          </a:xfrm>
          <a:prstGeom prst="rect">
            <a:avLst/>
          </a:prstGeom>
        </p:spPr>
        <p:txBody>
          <a:bodyPr vert="horz" wrap="square" lIns="0" tIns="13335" rIns="0" bIns="0" rtlCol="0">
            <a:spAutoFit/>
          </a:bodyPr>
          <a:lstStyle/>
          <a:p>
            <a:pPr marR="5080" algn="just">
              <a:lnSpc>
                <a:spcPct val="100000"/>
              </a:lnSpc>
              <a:spcBef>
                <a:spcPts val="105"/>
              </a:spcBef>
            </a:pPr>
            <a:r>
              <a:rPr sz="1400" spc="-5" dirty="0">
                <a:solidFill>
                  <a:srgbClr val="FFFFFF"/>
                </a:solidFill>
                <a:latin typeface="Arial MT"/>
                <a:cs typeface="Arial MT"/>
              </a:rPr>
              <a:t>Customer </a:t>
            </a:r>
            <a:r>
              <a:rPr sz="1400" spc="-380" dirty="0">
                <a:solidFill>
                  <a:srgbClr val="FFFFFF"/>
                </a:solidFill>
                <a:latin typeface="Arial MT"/>
                <a:cs typeface="Arial MT"/>
              </a:rPr>
              <a:t> </a:t>
            </a:r>
            <a:r>
              <a:rPr sz="1400" dirty="0">
                <a:solidFill>
                  <a:srgbClr val="FFFFFF"/>
                </a:solidFill>
                <a:latin typeface="Arial MT"/>
                <a:cs typeface="Arial MT"/>
              </a:rPr>
              <a:t>Senti</a:t>
            </a:r>
            <a:r>
              <a:rPr sz="1400" spc="-10" dirty="0">
                <a:solidFill>
                  <a:srgbClr val="FFFFFF"/>
                </a:solidFill>
                <a:latin typeface="Arial MT"/>
                <a:cs typeface="Arial MT"/>
              </a:rPr>
              <a:t>m</a:t>
            </a:r>
            <a:r>
              <a:rPr sz="1400" dirty="0">
                <a:solidFill>
                  <a:srgbClr val="FFFFFF"/>
                </a:solidFill>
                <a:latin typeface="Arial MT"/>
                <a:cs typeface="Arial MT"/>
              </a:rPr>
              <a:t>ent  </a:t>
            </a:r>
            <a:r>
              <a:rPr sz="1400" spc="-5" dirty="0">
                <a:solidFill>
                  <a:srgbClr val="FFFFFF"/>
                </a:solidFill>
                <a:latin typeface="Arial MT"/>
                <a:cs typeface="Arial MT"/>
              </a:rPr>
              <a:t>Analysis</a:t>
            </a:r>
            <a:endParaRPr sz="1400">
              <a:latin typeface="Arial MT"/>
              <a:cs typeface="Arial MT"/>
            </a:endParaRPr>
          </a:p>
        </p:txBody>
      </p:sp>
      <p:sp>
        <p:nvSpPr>
          <p:cNvPr id="51" name="object 51"/>
          <p:cNvSpPr txBox="1"/>
          <p:nvPr/>
        </p:nvSpPr>
        <p:spPr>
          <a:xfrm>
            <a:off x="11288903" y="578357"/>
            <a:ext cx="657860" cy="228600"/>
          </a:xfrm>
          <a:prstGeom prst="rect">
            <a:avLst/>
          </a:prstGeom>
        </p:spPr>
        <p:txBody>
          <a:bodyPr vert="horz" wrap="square" lIns="0" tIns="13335" rIns="0" bIns="0" rtlCol="0">
            <a:spAutoFit/>
          </a:bodyPr>
          <a:lstStyle/>
          <a:p>
            <a:pPr>
              <a:lnSpc>
                <a:spcPct val="100000"/>
              </a:lnSpc>
              <a:spcBef>
                <a:spcPts val="105"/>
              </a:spcBef>
            </a:pPr>
            <a:r>
              <a:rPr sz="1400" dirty="0">
                <a:solidFill>
                  <a:srgbClr val="FFFFFF"/>
                </a:solidFill>
                <a:latin typeface="Arial MT"/>
                <a:cs typeface="Arial MT"/>
              </a:rPr>
              <a:t>Security</a:t>
            </a:r>
            <a:endParaRPr sz="1400">
              <a:latin typeface="Arial MT"/>
              <a:cs typeface="Arial MT"/>
            </a:endParaRPr>
          </a:p>
        </p:txBody>
      </p:sp>
      <p:sp>
        <p:nvSpPr>
          <p:cNvPr id="52" name="object 52"/>
          <p:cNvSpPr txBox="1"/>
          <p:nvPr/>
        </p:nvSpPr>
        <p:spPr>
          <a:xfrm>
            <a:off x="4312411" y="4344708"/>
            <a:ext cx="2503805" cy="952500"/>
          </a:xfrm>
          <a:prstGeom prst="rect">
            <a:avLst/>
          </a:prstGeom>
          <a:solidFill>
            <a:srgbClr val="C1978D"/>
          </a:solidFill>
          <a:ln w="12700">
            <a:solidFill>
              <a:srgbClr val="8D6D66"/>
            </a:solidFill>
          </a:ln>
        </p:spPr>
        <p:txBody>
          <a:bodyPr vert="horz" wrap="square" lIns="0" tIns="121920" rIns="0" bIns="0" rtlCol="0">
            <a:spAutoFit/>
          </a:bodyPr>
          <a:lstStyle/>
          <a:p>
            <a:pPr marL="635" algn="ctr">
              <a:lnSpc>
                <a:spcPct val="100000"/>
              </a:lnSpc>
              <a:spcBef>
                <a:spcPts val="960"/>
              </a:spcBef>
            </a:pPr>
            <a:r>
              <a:rPr sz="1800" spc="-5" dirty="0">
                <a:solidFill>
                  <a:srgbClr val="FFFFFF"/>
                </a:solidFill>
                <a:latin typeface="Arial MT"/>
                <a:cs typeface="Arial MT"/>
              </a:rPr>
              <a:t>Hadoop</a:t>
            </a:r>
            <a:endParaRPr sz="1800">
              <a:latin typeface="Arial MT"/>
              <a:cs typeface="Arial MT"/>
            </a:endParaRPr>
          </a:p>
          <a:p>
            <a:pPr marL="1270" algn="ctr">
              <a:lnSpc>
                <a:spcPct val="100000"/>
              </a:lnSpc>
            </a:pPr>
            <a:r>
              <a:rPr sz="1800" spc="-5" dirty="0">
                <a:solidFill>
                  <a:srgbClr val="FFFFFF"/>
                </a:solidFill>
                <a:latin typeface="Arial MT"/>
                <a:cs typeface="Arial MT"/>
              </a:rPr>
              <a:t>HDFS</a:t>
            </a:r>
            <a:endParaRPr sz="1800">
              <a:latin typeface="Arial MT"/>
              <a:cs typeface="Arial MT"/>
            </a:endParaRPr>
          </a:p>
          <a:p>
            <a:pPr marL="1905" algn="ctr">
              <a:lnSpc>
                <a:spcPct val="100000"/>
              </a:lnSpc>
            </a:pPr>
            <a:r>
              <a:rPr sz="1800" spc="-5" dirty="0">
                <a:solidFill>
                  <a:srgbClr val="FFFFFF"/>
                </a:solidFill>
                <a:latin typeface="Arial MT"/>
                <a:cs typeface="Arial MT"/>
              </a:rPr>
              <a:t>Map</a:t>
            </a:r>
            <a:r>
              <a:rPr sz="1800" spc="-45" dirty="0">
                <a:solidFill>
                  <a:srgbClr val="FFFFFF"/>
                </a:solidFill>
                <a:latin typeface="Arial MT"/>
                <a:cs typeface="Arial MT"/>
              </a:rPr>
              <a:t> </a:t>
            </a:r>
            <a:r>
              <a:rPr sz="1800" spc="-5" dirty="0">
                <a:solidFill>
                  <a:srgbClr val="FFFFFF"/>
                </a:solidFill>
                <a:latin typeface="Arial MT"/>
                <a:cs typeface="Arial MT"/>
              </a:rPr>
              <a:t>Reduce</a:t>
            </a:r>
            <a:endParaRPr sz="1800">
              <a:latin typeface="Arial MT"/>
              <a:cs typeface="Arial MT"/>
            </a:endParaRPr>
          </a:p>
        </p:txBody>
      </p:sp>
      <p:sp>
        <p:nvSpPr>
          <p:cNvPr id="53" name="object 53"/>
          <p:cNvSpPr txBox="1"/>
          <p:nvPr/>
        </p:nvSpPr>
        <p:spPr>
          <a:xfrm>
            <a:off x="4586985" y="3505961"/>
            <a:ext cx="2031364" cy="664210"/>
          </a:xfrm>
          <a:prstGeom prst="rect">
            <a:avLst/>
          </a:prstGeom>
        </p:spPr>
        <p:txBody>
          <a:bodyPr vert="horz" wrap="square" lIns="0" tIns="61594" rIns="0" bIns="0" rtlCol="0">
            <a:spAutoFit/>
          </a:bodyPr>
          <a:lstStyle/>
          <a:p>
            <a:pPr marR="109855" algn="ctr">
              <a:lnSpc>
                <a:spcPct val="100000"/>
              </a:lnSpc>
              <a:spcBef>
                <a:spcPts val="485"/>
              </a:spcBef>
            </a:pPr>
            <a:r>
              <a:rPr sz="1800" spc="-5" dirty="0">
                <a:solidFill>
                  <a:srgbClr val="FFFFFF"/>
                </a:solidFill>
                <a:latin typeface="Arial MT"/>
                <a:cs typeface="Arial MT"/>
              </a:rPr>
              <a:t>ET</a:t>
            </a:r>
            <a:endParaRPr sz="1800">
              <a:latin typeface="Arial MT"/>
              <a:cs typeface="Arial MT"/>
            </a:endParaRPr>
          </a:p>
          <a:p>
            <a:pPr marL="38100">
              <a:lnSpc>
                <a:spcPct val="100000"/>
              </a:lnSpc>
              <a:spcBef>
                <a:spcPts val="385"/>
              </a:spcBef>
            </a:pPr>
            <a:r>
              <a:rPr sz="1800" spc="-90" dirty="0">
                <a:solidFill>
                  <a:srgbClr val="FFFFFF"/>
                </a:solidFill>
                <a:latin typeface="Arial MT"/>
                <a:cs typeface="Arial MT"/>
              </a:rPr>
              <a:t>Distribu</a:t>
            </a:r>
            <a:r>
              <a:rPr sz="2700" spc="-135" baseline="12000" dirty="0">
                <a:solidFill>
                  <a:srgbClr val="FFFFFF"/>
                </a:solidFill>
                <a:latin typeface="Arial MT"/>
                <a:cs typeface="Arial MT"/>
              </a:rPr>
              <a:t>L</a:t>
            </a:r>
            <a:r>
              <a:rPr sz="1800" spc="-90" dirty="0">
                <a:solidFill>
                  <a:srgbClr val="FFFFFF"/>
                </a:solidFill>
                <a:latin typeface="Arial MT"/>
                <a:cs typeface="Arial MT"/>
              </a:rPr>
              <a:t>ted</a:t>
            </a:r>
            <a:r>
              <a:rPr sz="1800" spc="-10" dirty="0">
                <a:solidFill>
                  <a:srgbClr val="FFFFFF"/>
                </a:solidFill>
                <a:latin typeface="Arial MT"/>
                <a:cs typeface="Arial MT"/>
              </a:rPr>
              <a:t> </a:t>
            </a:r>
            <a:r>
              <a:rPr sz="1800" spc="-5" dirty="0">
                <a:solidFill>
                  <a:srgbClr val="FFFFFF"/>
                </a:solidFill>
                <a:latin typeface="Arial MT"/>
                <a:cs typeface="Arial MT"/>
              </a:rPr>
              <a:t>Storage</a:t>
            </a:r>
            <a:endParaRPr sz="1800">
              <a:latin typeface="Arial MT"/>
              <a:cs typeface="Arial MT"/>
            </a:endParaRPr>
          </a:p>
        </p:txBody>
      </p:sp>
      <p:sp>
        <p:nvSpPr>
          <p:cNvPr id="54" name="object 54"/>
          <p:cNvSpPr txBox="1"/>
          <p:nvPr/>
        </p:nvSpPr>
        <p:spPr>
          <a:xfrm>
            <a:off x="1199108" y="4324006"/>
            <a:ext cx="2503805" cy="826770"/>
          </a:xfrm>
          <a:prstGeom prst="rect">
            <a:avLst/>
          </a:prstGeom>
          <a:solidFill>
            <a:srgbClr val="C1978D"/>
          </a:solidFill>
          <a:ln w="12700">
            <a:solidFill>
              <a:srgbClr val="8D6D66"/>
            </a:solidFill>
          </a:ln>
        </p:spPr>
        <p:txBody>
          <a:bodyPr vert="horz" wrap="square" lIns="0" tIns="3175" rIns="0" bIns="0" rtlCol="0">
            <a:spAutoFit/>
          </a:bodyPr>
          <a:lstStyle/>
          <a:p>
            <a:pPr>
              <a:lnSpc>
                <a:spcPct val="100000"/>
              </a:lnSpc>
              <a:spcBef>
                <a:spcPts val="25"/>
              </a:spcBef>
            </a:pPr>
            <a:endParaRPr sz="1750">
              <a:latin typeface="Times New Roman" panose="02020603050405020304"/>
              <a:cs typeface="Times New Roman" panose="02020603050405020304"/>
            </a:endParaRPr>
          </a:p>
          <a:p>
            <a:pPr algn="ctr">
              <a:lnSpc>
                <a:spcPct val="100000"/>
              </a:lnSpc>
              <a:spcBef>
                <a:spcPts val="5"/>
              </a:spcBef>
            </a:pPr>
            <a:r>
              <a:rPr sz="1800" spc="-5" dirty="0">
                <a:solidFill>
                  <a:srgbClr val="FFFFFF"/>
                </a:solidFill>
                <a:latin typeface="Arial MT"/>
                <a:cs typeface="Arial MT"/>
              </a:rPr>
              <a:t>NoSQL</a:t>
            </a:r>
            <a:endParaRPr sz="1800">
              <a:latin typeface="Arial MT"/>
              <a:cs typeface="Arial MT"/>
            </a:endParaRPr>
          </a:p>
          <a:p>
            <a:pPr marL="635" algn="ctr">
              <a:lnSpc>
                <a:spcPct val="100000"/>
              </a:lnSpc>
            </a:pPr>
            <a:r>
              <a:rPr sz="1800" spc="-5" dirty="0">
                <a:solidFill>
                  <a:srgbClr val="FFFFFF"/>
                </a:solidFill>
                <a:latin typeface="Arial MT"/>
                <a:cs typeface="Arial MT"/>
              </a:rPr>
              <a:t>Mongo</a:t>
            </a:r>
            <a:r>
              <a:rPr sz="1800" spc="-30" dirty="0">
                <a:solidFill>
                  <a:srgbClr val="FFFFFF"/>
                </a:solidFill>
                <a:latin typeface="Arial MT"/>
                <a:cs typeface="Arial MT"/>
              </a:rPr>
              <a:t> </a:t>
            </a:r>
            <a:r>
              <a:rPr sz="1800" spc="-5" dirty="0">
                <a:solidFill>
                  <a:srgbClr val="FFFFFF"/>
                </a:solidFill>
                <a:latin typeface="Arial MT"/>
                <a:cs typeface="Arial MT"/>
              </a:rPr>
              <a:t>DB</a:t>
            </a:r>
            <a:endParaRPr sz="1800">
              <a:latin typeface="Arial MT"/>
              <a:cs typeface="Arial MT"/>
            </a:endParaRPr>
          </a:p>
        </p:txBody>
      </p:sp>
      <p:sp>
        <p:nvSpPr>
          <p:cNvPr id="55" name="object 55"/>
          <p:cNvSpPr txBox="1"/>
          <p:nvPr/>
        </p:nvSpPr>
        <p:spPr>
          <a:xfrm>
            <a:off x="1378711" y="5471871"/>
            <a:ext cx="1968500" cy="28956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MT"/>
                <a:cs typeface="Arial MT"/>
              </a:rPr>
              <a:t>Processed</a:t>
            </a:r>
            <a:r>
              <a:rPr sz="1800" spc="-30" dirty="0">
                <a:solidFill>
                  <a:srgbClr val="FFFFFF"/>
                </a:solidFill>
                <a:latin typeface="Arial MT"/>
                <a:cs typeface="Arial MT"/>
              </a:rPr>
              <a:t> </a:t>
            </a:r>
            <a:r>
              <a:rPr sz="1800" spc="-5" dirty="0">
                <a:solidFill>
                  <a:srgbClr val="FFFFFF"/>
                </a:solidFill>
                <a:latin typeface="Arial MT"/>
                <a:cs typeface="Arial MT"/>
              </a:rPr>
              <a:t>Storage</a:t>
            </a:r>
            <a:endParaRPr sz="1800">
              <a:latin typeface="Arial MT"/>
              <a:cs typeface="Arial MT"/>
            </a:endParaRPr>
          </a:p>
        </p:txBody>
      </p:sp>
      <p:sp>
        <p:nvSpPr>
          <p:cNvPr id="56" name="object 56"/>
          <p:cNvSpPr txBox="1"/>
          <p:nvPr/>
        </p:nvSpPr>
        <p:spPr>
          <a:xfrm>
            <a:off x="4873244" y="5631751"/>
            <a:ext cx="1360805" cy="753110"/>
          </a:xfrm>
          <a:prstGeom prst="rect">
            <a:avLst/>
          </a:prstGeom>
          <a:solidFill>
            <a:srgbClr val="C1978D"/>
          </a:solidFill>
          <a:ln w="12700">
            <a:solidFill>
              <a:srgbClr val="8D6D66"/>
            </a:solidFill>
          </a:ln>
        </p:spPr>
        <p:txBody>
          <a:bodyPr vert="horz" wrap="square" lIns="0" tIns="199390" rIns="0" bIns="0" rtlCol="0">
            <a:spAutoFit/>
          </a:bodyPr>
          <a:lstStyle/>
          <a:p>
            <a:pPr marL="414020" marR="404495" indent="69850">
              <a:lnSpc>
                <a:spcPct val="100000"/>
              </a:lnSpc>
              <a:spcBef>
                <a:spcPts val="1570"/>
              </a:spcBef>
            </a:pPr>
            <a:r>
              <a:rPr sz="1800" spc="-5" dirty="0">
                <a:solidFill>
                  <a:srgbClr val="FFFFFF"/>
                </a:solidFill>
                <a:latin typeface="Arial MT"/>
                <a:cs typeface="Arial MT"/>
              </a:rPr>
              <a:t>Pig </a:t>
            </a:r>
            <a:r>
              <a:rPr sz="1800" dirty="0">
                <a:solidFill>
                  <a:srgbClr val="FFFFFF"/>
                </a:solidFill>
                <a:latin typeface="Arial MT"/>
                <a:cs typeface="Arial MT"/>
              </a:rPr>
              <a:t> </a:t>
            </a:r>
            <a:r>
              <a:rPr sz="1800" dirty="0">
                <a:solidFill>
                  <a:srgbClr val="FFFFFF"/>
                </a:solidFill>
                <a:latin typeface="Arial MT"/>
                <a:cs typeface="Arial MT"/>
              </a:rPr>
              <a:t>HIVE</a:t>
            </a:r>
            <a:endParaRPr sz="1800">
              <a:latin typeface="Arial MT"/>
              <a:cs typeface="Arial MT"/>
            </a:endParaRPr>
          </a:p>
        </p:txBody>
      </p:sp>
      <p:sp>
        <p:nvSpPr>
          <p:cNvPr id="57" name="object 57"/>
          <p:cNvSpPr txBox="1"/>
          <p:nvPr/>
        </p:nvSpPr>
        <p:spPr>
          <a:xfrm>
            <a:off x="7650733" y="4388878"/>
            <a:ext cx="1360805" cy="631190"/>
          </a:xfrm>
          <a:prstGeom prst="rect">
            <a:avLst/>
          </a:prstGeom>
          <a:solidFill>
            <a:srgbClr val="C1978D"/>
          </a:solidFill>
          <a:ln w="12700">
            <a:solidFill>
              <a:srgbClr val="8D6D66"/>
            </a:solidFill>
          </a:ln>
        </p:spPr>
        <p:txBody>
          <a:bodyPr vert="horz" wrap="square" lIns="0" tIns="635" rIns="0" bIns="0" rtlCol="0">
            <a:spAutoFit/>
          </a:bodyPr>
          <a:lstStyle/>
          <a:p>
            <a:pPr>
              <a:lnSpc>
                <a:spcPct val="100000"/>
              </a:lnSpc>
              <a:spcBef>
                <a:spcPts val="5"/>
              </a:spcBef>
            </a:pPr>
            <a:endParaRPr sz="2300">
              <a:latin typeface="Times New Roman" panose="02020603050405020304"/>
              <a:cs typeface="Times New Roman" panose="02020603050405020304"/>
            </a:endParaRPr>
          </a:p>
          <a:p>
            <a:pPr marL="382270">
              <a:lnSpc>
                <a:spcPct val="100000"/>
              </a:lnSpc>
            </a:pPr>
            <a:r>
              <a:rPr sz="1800" spc="-5" dirty="0">
                <a:solidFill>
                  <a:srgbClr val="FFFFFF"/>
                </a:solidFill>
                <a:latin typeface="Arial MT"/>
                <a:cs typeface="Arial MT"/>
              </a:rPr>
              <a:t>Spark</a:t>
            </a:r>
            <a:endParaRPr sz="1800">
              <a:latin typeface="Arial MT"/>
              <a:cs typeface="Arial MT"/>
            </a:endParaRPr>
          </a:p>
        </p:txBody>
      </p:sp>
      <p:sp>
        <p:nvSpPr>
          <p:cNvPr id="58" name="object 58"/>
          <p:cNvSpPr txBox="1"/>
          <p:nvPr/>
        </p:nvSpPr>
        <p:spPr>
          <a:xfrm>
            <a:off x="9858247" y="3568204"/>
            <a:ext cx="1360805" cy="631190"/>
          </a:xfrm>
          <a:prstGeom prst="rect">
            <a:avLst/>
          </a:prstGeom>
          <a:solidFill>
            <a:srgbClr val="C1978D"/>
          </a:solidFill>
          <a:ln w="12700">
            <a:solidFill>
              <a:srgbClr val="8D6D66"/>
            </a:solidFill>
          </a:ln>
        </p:spPr>
        <p:txBody>
          <a:bodyPr vert="horz" wrap="square" lIns="0" tIns="635" rIns="0" bIns="0" rtlCol="0">
            <a:spAutoFit/>
          </a:bodyPr>
          <a:lstStyle/>
          <a:p>
            <a:pPr>
              <a:lnSpc>
                <a:spcPct val="100000"/>
              </a:lnSpc>
              <a:spcBef>
                <a:spcPts val="5"/>
              </a:spcBef>
            </a:pPr>
            <a:endParaRPr sz="2300">
              <a:latin typeface="Times New Roman" panose="02020603050405020304"/>
              <a:cs typeface="Times New Roman" panose="02020603050405020304"/>
            </a:endParaRPr>
          </a:p>
          <a:p>
            <a:pPr marL="396240">
              <a:lnSpc>
                <a:spcPct val="100000"/>
              </a:lnSpc>
            </a:pPr>
            <a:r>
              <a:rPr sz="1800" spc="-5" dirty="0">
                <a:solidFill>
                  <a:srgbClr val="FFFFFF"/>
                </a:solidFill>
                <a:latin typeface="Arial MT"/>
                <a:cs typeface="Arial MT"/>
              </a:rPr>
              <a:t>Scala</a:t>
            </a:r>
            <a:endParaRPr sz="1800">
              <a:latin typeface="Arial MT"/>
              <a:cs typeface="Arial MT"/>
            </a:endParaRPr>
          </a:p>
        </p:txBody>
      </p:sp>
      <p:sp>
        <p:nvSpPr>
          <p:cNvPr id="59" name="object 59"/>
          <p:cNvSpPr txBox="1"/>
          <p:nvPr/>
        </p:nvSpPr>
        <p:spPr>
          <a:xfrm>
            <a:off x="7531989" y="5469737"/>
            <a:ext cx="1782445" cy="5664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Arial MT"/>
                <a:cs typeface="Arial MT"/>
              </a:rPr>
              <a:t>Faster</a:t>
            </a:r>
            <a:r>
              <a:rPr sz="1800" spc="-75" dirty="0">
                <a:solidFill>
                  <a:srgbClr val="FFFFFF"/>
                </a:solidFill>
                <a:latin typeface="Arial MT"/>
                <a:cs typeface="Arial MT"/>
              </a:rPr>
              <a:t> </a:t>
            </a:r>
            <a:r>
              <a:rPr sz="1800" spc="-10" dirty="0">
                <a:solidFill>
                  <a:srgbClr val="FFFFFF"/>
                </a:solidFill>
                <a:latin typeface="Arial MT"/>
                <a:cs typeface="Arial MT"/>
              </a:rPr>
              <a:t>Real-Time</a:t>
            </a:r>
            <a:endParaRPr sz="1800">
              <a:latin typeface="Arial MT"/>
              <a:cs typeface="Arial MT"/>
            </a:endParaRPr>
          </a:p>
          <a:p>
            <a:pPr marL="12700">
              <a:lnSpc>
                <a:spcPct val="100000"/>
              </a:lnSpc>
            </a:pPr>
            <a:r>
              <a:rPr sz="1800" spc="-5" dirty="0">
                <a:solidFill>
                  <a:srgbClr val="FFFFFF"/>
                </a:solidFill>
                <a:latin typeface="Arial MT"/>
                <a:cs typeface="Arial MT"/>
              </a:rPr>
              <a:t>Data</a:t>
            </a:r>
            <a:r>
              <a:rPr sz="1800" spc="-120" dirty="0">
                <a:solidFill>
                  <a:srgbClr val="FFFFFF"/>
                </a:solidFill>
                <a:latin typeface="Arial MT"/>
                <a:cs typeface="Arial MT"/>
              </a:rPr>
              <a:t> </a:t>
            </a:r>
            <a:r>
              <a:rPr sz="1800" spc="-10" dirty="0">
                <a:solidFill>
                  <a:srgbClr val="FFFFFF"/>
                </a:solidFill>
                <a:latin typeface="Arial MT"/>
                <a:cs typeface="Arial MT"/>
              </a:rPr>
              <a:t>Analysis</a:t>
            </a:r>
            <a:endParaRPr sz="1800">
              <a:latin typeface="Arial MT"/>
              <a:cs typeface="Arial MT"/>
            </a:endParaRPr>
          </a:p>
        </p:txBody>
      </p:sp>
      <p:sp>
        <p:nvSpPr>
          <p:cNvPr id="60" name="object 60"/>
          <p:cNvSpPr txBox="1"/>
          <p:nvPr/>
        </p:nvSpPr>
        <p:spPr>
          <a:xfrm>
            <a:off x="9893554" y="4636389"/>
            <a:ext cx="1395730" cy="843280"/>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FFFFFF"/>
                </a:solidFill>
                <a:latin typeface="Arial MT"/>
                <a:cs typeface="Arial MT"/>
              </a:rPr>
              <a:t>New Simpler </a:t>
            </a:r>
            <a:r>
              <a:rPr sz="1800" dirty="0">
                <a:solidFill>
                  <a:srgbClr val="FFFFFF"/>
                </a:solidFill>
                <a:latin typeface="Arial MT"/>
                <a:cs typeface="Arial MT"/>
              </a:rPr>
              <a:t> </a:t>
            </a:r>
            <a:r>
              <a:rPr sz="1800" spc="-5" dirty="0">
                <a:solidFill>
                  <a:srgbClr val="FFFFFF"/>
                </a:solidFill>
                <a:latin typeface="Arial MT"/>
                <a:cs typeface="Arial MT"/>
              </a:rPr>
              <a:t>Pro</a:t>
            </a:r>
            <a:r>
              <a:rPr sz="1800" spc="-15" dirty="0">
                <a:solidFill>
                  <a:srgbClr val="FFFFFF"/>
                </a:solidFill>
                <a:latin typeface="Arial MT"/>
                <a:cs typeface="Arial MT"/>
              </a:rPr>
              <a:t>g</a:t>
            </a:r>
            <a:r>
              <a:rPr sz="1800" spc="-5" dirty="0">
                <a:solidFill>
                  <a:srgbClr val="FFFFFF"/>
                </a:solidFill>
                <a:latin typeface="Arial MT"/>
                <a:cs typeface="Arial MT"/>
              </a:rPr>
              <a:t>ramm</a:t>
            </a:r>
            <a:r>
              <a:rPr sz="1800" spc="-15" dirty="0">
                <a:solidFill>
                  <a:srgbClr val="FFFFFF"/>
                </a:solidFill>
                <a:latin typeface="Arial MT"/>
                <a:cs typeface="Arial MT"/>
              </a:rPr>
              <a:t>i</a:t>
            </a:r>
            <a:r>
              <a:rPr sz="1800" spc="-5" dirty="0">
                <a:solidFill>
                  <a:srgbClr val="FFFFFF"/>
                </a:solidFill>
                <a:latin typeface="Arial MT"/>
                <a:cs typeface="Arial MT"/>
              </a:rPr>
              <a:t>ng  </a:t>
            </a:r>
            <a:r>
              <a:rPr sz="1800" spc="-10" dirty="0">
                <a:solidFill>
                  <a:srgbClr val="FFFFFF"/>
                </a:solidFill>
                <a:latin typeface="Arial MT"/>
                <a:cs typeface="Arial MT"/>
              </a:rPr>
              <a:t>Framework</a:t>
            </a:r>
            <a:endParaRPr sz="1800">
              <a:latin typeface="Arial MT"/>
              <a:cs typeface="Arial MT"/>
            </a:endParaRPr>
          </a:p>
        </p:txBody>
      </p:sp>
      <p:pic>
        <p:nvPicPr>
          <p:cNvPr id="61" name="object 61"/>
          <p:cNvPicPr/>
          <p:nvPr/>
        </p:nvPicPr>
        <p:blipFill>
          <a:blip r:embed="rId1" cstate="print"/>
          <a:stretch>
            <a:fillRect/>
          </a:stretch>
        </p:blipFill>
        <p:spPr>
          <a:xfrm>
            <a:off x="11253596" y="6486207"/>
            <a:ext cx="75437" cy="109093"/>
          </a:xfrm>
          <a:prstGeom prst="rect">
            <a:avLst/>
          </a:prstGeom>
        </p:spPr>
      </p:pic>
      <p:sp>
        <p:nvSpPr>
          <p:cNvPr id="62" name="object 62"/>
          <p:cNvSpPr txBox="1"/>
          <p:nvPr/>
        </p:nvSpPr>
        <p:spPr>
          <a:xfrm>
            <a:off x="234772" y="5943855"/>
            <a:ext cx="4432300" cy="340995"/>
          </a:xfrm>
          <a:prstGeom prst="rect">
            <a:avLst/>
          </a:prstGeom>
        </p:spPr>
        <p:txBody>
          <a:bodyPr vert="horz" wrap="square" lIns="0" tIns="64135" rIns="0" bIns="0" rtlCol="0">
            <a:spAutoFit/>
          </a:bodyPr>
          <a:lstStyle/>
          <a:p>
            <a:pPr marR="72390" algn="r">
              <a:lnSpc>
                <a:spcPct val="100000"/>
              </a:lnSpc>
              <a:spcBef>
                <a:spcPts val="505"/>
              </a:spcBef>
            </a:pPr>
            <a:r>
              <a:rPr sz="1800" spc="-5" dirty="0">
                <a:solidFill>
                  <a:srgbClr val="FFFFFF"/>
                </a:solidFill>
                <a:latin typeface="Arial MT"/>
                <a:cs typeface="Arial MT"/>
              </a:rPr>
              <a:t>Data</a:t>
            </a:r>
            <a:r>
              <a:rPr sz="1800" spc="-120" dirty="0">
                <a:solidFill>
                  <a:srgbClr val="FFFFFF"/>
                </a:solidFill>
                <a:latin typeface="Arial MT"/>
                <a:cs typeface="Arial MT"/>
              </a:rPr>
              <a:t> </a:t>
            </a:r>
            <a:r>
              <a:rPr sz="1800" spc="-10" dirty="0">
                <a:solidFill>
                  <a:srgbClr val="FFFFFF"/>
                </a:solidFill>
                <a:latin typeface="Arial MT"/>
                <a:cs typeface="Arial MT"/>
              </a:rPr>
              <a:t>Analy</a:t>
            </a:r>
            <a:r>
              <a:rPr lang="en-US" sz="1800" spc="-10" dirty="0">
                <a:solidFill>
                  <a:srgbClr val="FFFFFF"/>
                </a:solidFill>
                <a:latin typeface="Arial MT"/>
                <a:cs typeface="Arial MT"/>
              </a:rPr>
              <a:t>sis</a:t>
            </a:r>
            <a:endParaRPr lang="en-US" sz="1800" spc="-10" dirty="0">
              <a:solidFill>
                <a:srgbClr val="FFFFFF"/>
              </a:solidFill>
              <a:latin typeface="Arial MT"/>
              <a:cs typeface="Arial MT"/>
            </a:endParaRPr>
          </a:p>
        </p:txBody>
      </p:sp>
      <p:sp>
        <p:nvSpPr>
          <p:cNvPr id="66" name="Footer Placeholder 65"/>
          <p:cNvSpPr>
            <a:spLocks noGrp="1"/>
          </p:cNvSpPr>
          <p:nvPr>
            <p:ph type="ftr" sz="quarter" idx="5"/>
          </p:nvPr>
        </p:nvSpPr>
        <p:spPr/>
        <p:txBody>
          <a:bodyPr/>
          <a:p>
            <a:r>
              <a:t>Prepared by Dr G Vanitha</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799" y="533653"/>
            <a:ext cx="10510520" cy="676910"/>
          </a:xfrm>
        </p:spPr>
        <p:txBody>
          <a:bodyPr/>
          <a:p>
            <a:pPr algn="ctr"/>
            <a:r>
              <a:rPr lang="en-US"/>
              <a:t>Issues</a:t>
            </a:r>
            <a:endParaRPr lang="en-US"/>
          </a:p>
        </p:txBody>
      </p:sp>
      <p:sp>
        <p:nvSpPr>
          <p:cNvPr id="3" name="Text Placeholder 2"/>
          <p:cNvSpPr>
            <a:spLocks noGrp="1"/>
          </p:cNvSpPr>
          <p:nvPr>
            <p:ph type="body" idx="1"/>
          </p:nvPr>
        </p:nvSpPr>
        <p:spPr>
          <a:xfrm>
            <a:off x="533400" y="1334135"/>
            <a:ext cx="11355705" cy="5325745"/>
          </a:xfrm>
        </p:spPr>
        <p:txBody>
          <a:bodyPr wrap="square">
            <a:noAutofit/>
          </a:bodyPr>
          <a:p>
            <a:endParaRPr lang="en-US"/>
          </a:p>
          <a:p>
            <a:pPr algn="just">
              <a:buClrTx/>
              <a:buSzTx/>
              <a:buNone/>
            </a:pPr>
            <a:r>
              <a:rPr lang="en-US" sz="2800" b="1"/>
              <a:t>DATA :</a:t>
            </a:r>
            <a:endParaRPr lang="en-US" sz="2800" b="1"/>
          </a:p>
          <a:p>
            <a:pPr algn="just">
              <a:buClrTx/>
              <a:buSzTx/>
              <a:buNone/>
            </a:pPr>
            <a:r>
              <a:rPr lang="en-US" sz="2800"/>
              <a:t>We live in the data age. It’s not easy to measure the total volume of data stored electronically, but an IDC estimate put the size of the “digital universe” at 4.4 zettabytes in 2013 and is forecasting a tenfold growth by 2020 to 44 zettabytes.</a:t>
            </a:r>
            <a:endParaRPr lang="en-US" sz="2800"/>
          </a:p>
          <a:p>
            <a:pPr algn="just">
              <a:buClrTx/>
              <a:buSzTx/>
              <a:buNone/>
            </a:pPr>
            <a:endParaRPr lang="en-US" sz="2800"/>
          </a:p>
          <a:p>
            <a:pPr algn="just">
              <a:buClrTx/>
              <a:buSzTx/>
              <a:buNone/>
            </a:pPr>
            <a:r>
              <a:rPr lang="en-US" sz="2800"/>
              <a:t>A zettabyte is 10</a:t>
            </a:r>
            <a:r>
              <a:rPr lang="en-US" sz="2800" baseline="30000"/>
              <a:t>21 </a:t>
            </a:r>
            <a:r>
              <a:rPr lang="en-US" sz="2800"/>
              <a:t> bytes, or equivalently one thousand exabytes, one million petabytes, or one billion terabytes. That’s more than one disk drive for every person in the world</a:t>
            </a:r>
            <a:endParaRPr lang="en-US" sz="2800"/>
          </a:p>
          <a:p>
            <a:pPr algn="just"/>
            <a:endParaRPr lang="en-US" sz="2800"/>
          </a:p>
        </p:txBody>
      </p:sp>
      <p:sp>
        <p:nvSpPr>
          <p:cNvPr id="4" name="Footer Placeholder 3"/>
          <p:cNvSpPr>
            <a:spLocks noGrp="1"/>
          </p:cNvSpPr>
          <p:nvPr>
            <p:ph type="ftr" sz="quarter" idx="5"/>
          </p:nvPr>
        </p:nvSpPr>
        <p:spPr/>
        <p:txBody>
          <a:bodyPr/>
          <a:p>
            <a:r>
              <a:t>Prepared by Dr G Vanitha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a:xfrm>
            <a:off x="840739" y="124713"/>
            <a:ext cx="10510520" cy="670560"/>
          </a:xfrm>
        </p:spPr>
        <p:txBody>
          <a:bodyPr/>
          <a:p>
            <a:endParaRPr lang="en-US"/>
          </a:p>
        </p:txBody>
      </p:sp>
      <p:sp>
        <p:nvSpPr>
          <p:cNvPr id="10" name="Text Placeholder 9"/>
          <p:cNvSpPr>
            <a:spLocks noGrp="1"/>
          </p:cNvSpPr>
          <p:nvPr>
            <p:ph type="body" idx="1"/>
          </p:nvPr>
        </p:nvSpPr>
        <p:spPr>
          <a:xfrm>
            <a:off x="418211" y="1598802"/>
            <a:ext cx="11355577" cy="304800"/>
          </a:xfrm>
        </p:spPr>
        <p:txBody>
          <a:bodyPr/>
          <a:p>
            <a:endParaRPr lang="en-US"/>
          </a:p>
        </p:txBody>
      </p:sp>
      <p:pic>
        <p:nvPicPr>
          <p:cNvPr id="4" name="Picture 3"/>
          <p:cNvPicPr>
            <a:picLocks noChangeAspect="1"/>
          </p:cNvPicPr>
          <p:nvPr>
            <p:custDataLst>
              <p:tags r:id="rId1"/>
            </p:custDataLst>
          </p:nvPr>
        </p:nvPicPr>
        <p:blipFill>
          <a:blip r:embed="rId2"/>
          <a:stretch>
            <a:fillRect/>
          </a:stretch>
        </p:blipFill>
        <p:spPr>
          <a:xfrm>
            <a:off x="152400" y="304800"/>
            <a:ext cx="11780520" cy="5678170"/>
          </a:xfrm>
          <a:prstGeom prst="rect">
            <a:avLst/>
          </a:prstGeom>
        </p:spPr>
      </p:pic>
      <p:sp>
        <p:nvSpPr>
          <p:cNvPr id="11" name="Footer Placeholder 10"/>
          <p:cNvSpPr>
            <a:spLocks noGrp="1"/>
          </p:cNvSpPr>
          <p:nvPr>
            <p:ph type="ftr" sz="quarter" idx="5"/>
          </p:nvPr>
        </p:nvSpPr>
        <p:spPr/>
        <p:txBody>
          <a:bodyPr/>
          <a:p>
            <a:r>
              <a:t>Prepared by Dr G Vanitha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40739" y="124713"/>
            <a:ext cx="10510520" cy="676910"/>
          </a:xfrm>
        </p:spPr>
        <p:txBody>
          <a:bodyPr/>
          <a:p>
            <a:r>
              <a:rPr lang="en-US"/>
              <a:t>Issues</a:t>
            </a:r>
            <a:endParaRPr lang="en-US"/>
          </a:p>
        </p:txBody>
      </p:sp>
      <p:sp>
        <p:nvSpPr>
          <p:cNvPr id="3" name="Text Placeholder 2"/>
          <p:cNvSpPr>
            <a:spLocks noGrp="1"/>
          </p:cNvSpPr>
          <p:nvPr>
            <p:ph type="body" idx="1"/>
          </p:nvPr>
        </p:nvSpPr>
        <p:spPr/>
        <p:txBody>
          <a:bodyPr wrap="square">
            <a:noAutofit/>
          </a:bodyPr>
          <a:p>
            <a:r>
              <a:rPr lang="en-US" sz="2800"/>
              <a:t>The volume of data being made publicly available increases every year, too. Organizations no longer have to merely manage their own data; success in the future will be dictated to a large extent by their ability to extract value from other organizations’ data.</a:t>
            </a:r>
            <a:endParaRPr lang="en-US" sz="2800"/>
          </a:p>
          <a:p>
            <a:pPr algn="just">
              <a:buClrTx/>
              <a:buSzTx/>
              <a:buNone/>
            </a:pPr>
            <a:endParaRPr lang="en-US" sz="2800"/>
          </a:p>
          <a:p>
            <a:pPr algn="just">
              <a:buClrTx/>
              <a:buSzTx/>
              <a:buNone/>
            </a:pPr>
            <a:r>
              <a:rPr lang="en-US" sz="2800"/>
              <a:t>Initiatives such as Public Data Sets on Amazon Web Services and Infochimps.org</a:t>
            </a:r>
            <a:endParaRPr lang="en-US" sz="2800"/>
          </a:p>
          <a:p>
            <a:pPr algn="just">
              <a:buClrTx/>
              <a:buSzTx/>
              <a:buNone/>
            </a:pPr>
            <a:endParaRPr lang="en-US" sz="2800" b="1"/>
          </a:p>
          <a:p>
            <a:pPr algn="just">
              <a:buClrTx/>
              <a:buSzTx/>
              <a:buNone/>
            </a:pPr>
            <a:r>
              <a:rPr lang="en-US" sz="2800" b="1"/>
              <a:t>Data Storage and Analysis</a:t>
            </a:r>
            <a:endParaRPr lang="en-US" sz="2800" b="1"/>
          </a:p>
          <a:p>
            <a:pPr algn="just">
              <a:buClrTx/>
              <a:buSzTx/>
              <a:buNone/>
            </a:pPr>
            <a:endParaRPr lang="en-US" sz="2800"/>
          </a:p>
          <a:p>
            <a:pPr algn="just">
              <a:buClrTx/>
              <a:buSzTx/>
              <a:buNone/>
            </a:pPr>
            <a:endParaRPr lang="en-US" sz="2800"/>
          </a:p>
          <a:p>
            <a:pPr algn="just">
              <a:buClrTx/>
              <a:buSzTx/>
              <a:buNone/>
            </a:pPr>
            <a:endParaRPr lang="en-US" sz="2800"/>
          </a:p>
        </p:txBody>
      </p:sp>
      <p:sp>
        <p:nvSpPr>
          <p:cNvPr id="4" name="Footer Placeholder 3"/>
          <p:cNvSpPr>
            <a:spLocks noGrp="1"/>
          </p:cNvSpPr>
          <p:nvPr>
            <p:ph type="ftr" sz="quarter" idx="5"/>
          </p:nvPr>
        </p:nvSpPr>
        <p:spPr/>
        <p:txBody>
          <a:bodyPr/>
          <a:p>
            <a:r>
              <a:t>Prepared by Dr G Vanitha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40739" y="124713"/>
            <a:ext cx="10510520" cy="676910"/>
          </a:xfrm>
        </p:spPr>
        <p:txBody>
          <a:bodyPr/>
          <a:p>
            <a:r>
              <a:rPr lang="en-US"/>
              <a:t>Using Hard Drives </a:t>
            </a:r>
            <a:endParaRPr lang="en-US"/>
          </a:p>
        </p:txBody>
      </p:sp>
      <p:sp>
        <p:nvSpPr>
          <p:cNvPr id="3" name="Text Placeholder 2"/>
          <p:cNvSpPr>
            <a:spLocks noGrp="1"/>
          </p:cNvSpPr>
          <p:nvPr>
            <p:ph type="body" idx="1"/>
          </p:nvPr>
        </p:nvSpPr>
        <p:spPr>
          <a:xfrm>
            <a:off x="418211" y="1598802"/>
            <a:ext cx="11355577" cy="6463030"/>
          </a:xfrm>
        </p:spPr>
        <p:txBody>
          <a:bodyPr/>
          <a:p>
            <a:pPr marL="342900" indent="-342900" algn="just">
              <a:buFont typeface="Arial" panose="020B0604020202020204" pitchFamily="34" charset="0"/>
              <a:buChar char="•"/>
            </a:pPr>
            <a:r>
              <a:rPr lang="en-US" b="1"/>
              <a:t>The first problem to solve is hardware failure:</a:t>
            </a:r>
            <a:r>
              <a:rPr lang="en-US"/>
              <a:t> as soon as you start using many pieces of hardware, the chance that one will fail is fairly high. A common way of avoiding data loss is through replication: redundant copies of the data are kept by the system so that in the event of failure, there is another copy available. This is how RAID works, for instance, although Hadoop’s filesystem, the Hadoop Distributed Filesystem (HDFS), takes a slightly different approach, as you shall see later.</a:t>
            </a:r>
            <a:endParaRPr lang="en-US"/>
          </a:p>
          <a:p>
            <a:pPr marL="342900" indent="-342900" algn="just">
              <a:buFont typeface="Arial" panose="020B0604020202020204" pitchFamily="34" charset="0"/>
              <a:buChar char="•"/>
            </a:pPr>
            <a:r>
              <a:rPr lang="en-US"/>
              <a:t>T</a:t>
            </a:r>
            <a:r>
              <a:rPr lang="en-US" b="1"/>
              <a:t>he second problem is that most analysis tasks need to be able to combine the data in some way,</a:t>
            </a:r>
            <a:r>
              <a:rPr lang="en-US"/>
              <a:t> and data read from one disk may need to be combined with data from any of the other 99 disks. Various distributed systems allow data to be combined from multiplesources, but doing this correctly is notoriously challenging. </a:t>
            </a:r>
            <a:endParaRPr lang="en-US"/>
          </a:p>
          <a:p>
            <a:pPr marL="342900" indent="-342900" algn="just">
              <a:buFont typeface="Arial" panose="020B0604020202020204" pitchFamily="34" charset="0"/>
              <a:buChar char="•"/>
            </a:pPr>
            <a:r>
              <a:rPr lang="en-US"/>
              <a:t>MapReduce provides a programming model that abstracts the problem from disk reads and writes, transforming it into a computation over sets of keys and values. — the map and the reduce — and it’s the interface between the two where the “mixing” occurs. </a:t>
            </a:r>
            <a:endParaRPr lang="en-US"/>
          </a:p>
          <a:p>
            <a:pPr indent="0" algn="just">
              <a:buFont typeface="Arial" panose="020B0604020202020204" pitchFamily="34" charset="0"/>
              <a:buNone/>
            </a:pPr>
            <a:endParaRPr lang="en-US"/>
          </a:p>
          <a:p>
            <a:pPr marL="342900" indent="-342900" algn="just">
              <a:buFont typeface="Wingdings" panose="05000000000000000000" charset="0"/>
              <a:buChar char="v"/>
            </a:pPr>
            <a:r>
              <a:rPr lang="en-US"/>
              <a:t>Like HDFS, MapReduce has built-in reliability.In a nutshell, this is what Hadoop provides: a reliable, scalable platform for storage and analysis. What’s more, because it runs on commodity hardware and is open source,  Hadoop is affordable.</a:t>
            </a:r>
            <a:endParaRPr lang="en-US"/>
          </a:p>
        </p:txBody>
      </p:sp>
      <p:sp>
        <p:nvSpPr>
          <p:cNvPr id="4" name="Footer Placeholder 3"/>
          <p:cNvSpPr>
            <a:spLocks noGrp="1"/>
          </p:cNvSpPr>
          <p:nvPr>
            <p:ph type="ftr" sz="quarter" idx="5"/>
          </p:nvPr>
        </p:nvSpPr>
        <p:spPr/>
        <p:txBody>
          <a:bodyPr/>
          <a:p>
            <a:r>
              <a:t>Prepared by Dr G Vanitha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182984" y="6485763"/>
            <a:ext cx="146558" cy="109537"/>
          </a:xfrm>
          <a:prstGeom prst="rect">
            <a:avLst/>
          </a:prstGeom>
        </p:spPr>
      </p:pic>
      <p:sp>
        <p:nvSpPr>
          <p:cNvPr id="3" name="object 3"/>
          <p:cNvSpPr txBox="1">
            <a:spLocks noGrp="1"/>
          </p:cNvSpPr>
          <p:nvPr>
            <p:ph type="title"/>
          </p:nvPr>
        </p:nvSpPr>
        <p:spPr>
          <a:xfrm>
            <a:off x="840739" y="124713"/>
            <a:ext cx="10510520" cy="690245"/>
          </a:xfrm>
          <a:prstGeom prst="rect">
            <a:avLst/>
          </a:prstGeom>
        </p:spPr>
        <p:txBody>
          <a:bodyPr vert="horz" wrap="square" lIns="0" tIns="13335" rIns="0" bIns="0" rtlCol="0">
            <a:spAutoFit/>
          </a:bodyPr>
          <a:lstStyle/>
          <a:p>
            <a:pPr marL="12700">
              <a:lnSpc>
                <a:spcPct val="100000"/>
              </a:lnSpc>
              <a:spcBef>
                <a:spcPts val="105"/>
              </a:spcBef>
            </a:pPr>
            <a:r>
              <a:rPr spc="10" dirty="0"/>
              <a:t>Introduction</a:t>
            </a:r>
            <a:r>
              <a:rPr spc="-180" dirty="0"/>
              <a:t> </a:t>
            </a:r>
            <a:r>
              <a:rPr spc="75" dirty="0"/>
              <a:t>to</a:t>
            </a:r>
            <a:r>
              <a:rPr spc="-170" dirty="0"/>
              <a:t> </a:t>
            </a:r>
            <a:r>
              <a:rPr spc="5" dirty="0"/>
              <a:t>Hadoop</a:t>
            </a:r>
            <a:endParaRPr spc="5" dirty="0"/>
          </a:p>
        </p:txBody>
      </p:sp>
      <p:sp>
        <p:nvSpPr>
          <p:cNvPr id="4" name="object 4"/>
          <p:cNvSpPr txBox="1">
            <a:spLocks noGrp="1"/>
          </p:cNvSpPr>
          <p:nvPr>
            <p:ph type="body" idx="1"/>
          </p:nvPr>
        </p:nvSpPr>
        <p:spPr>
          <a:xfrm>
            <a:off x="418211" y="1598802"/>
            <a:ext cx="11355577" cy="5662930"/>
          </a:xfrm>
          <a:prstGeom prst="rect">
            <a:avLst/>
          </a:prstGeom>
        </p:spPr>
        <p:txBody>
          <a:bodyPr vert="horz" wrap="square" lIns="0" tIns="13335" rIns="0" bIns="0" rtlCol="0">
            <a:spAutoFit/>
          </a:bodyPr>
          <a:lstStyle/>
          <a:p>
            <a:pPr marL="431800" marR="371475">
              <a:lnSpc>
                <a:spcPct val="100000"/>
              </a:lnSpc>
              <a:spcBef>
                <a:spcPts val="105"/>
              </a:spcBef>
              <a:tabLst>
                <a:tab pos="782955" algn="l"/>
              </a:tabLst>
            </a:pPr>
            <a:r>
              <a:rPr dirty="0"/>
              <a:t>Hadoop</a:t>
            </a:r>
            <a:r>
              <a:rPr spc="-20" dirty="0"/>
              <a:t> </a:t>
            </a:r>
            <a:r>
              <a:rPr dirty="0"/>
              <a:t>is</a:t>
            </a:r>
            <a:r>
              <a:rPr spc="5" dirty="0"/>
              <a:t> </a:t>
            </a:r>
            <a:r>
              <a:rPr dirty="0"/>
              <a:t>a</a:t>
            </a:r>
            <a:r>
              <a:rPr spc="-10" dirty="0"/>
              <a:t> </a:t>
            </a:r>
            <a:r>
              <a:rPr dirty="0"/>
              <a:t>programming</a:t>
            </a:r>
            <a:r>
              <a:rPr spc="-35" dirty="0"/>
              <a:t> </a:t>
            </a:r>
            <a:r>
              <a:rPr dirty="0"/>
              <a:t>framework</a:t>
            </a:r>
            <a:r>
              <a:rPr spc="-30" dirty="0"/>
              <a:t> </a:t>
            </a:r>
            <a:r>
              <a:rPr dirty="0"/>
              <a:t>that</a:t>
            </a:r>
            <a:r>
              <a:rPr spc="-20" dirty="0"/>
              <a:t> </a:t>
            </a:r>
            <a:r>
              <a:rPr dirty="0"/>
              <a:t>provides</a:t>
            </a:r>
            <a:r>
              <a:rPr spc="-15" dirty="0"/>
              <a:t> </a:t>
            </a:r>
            <a:r>
              <a:rPr dirty="0"/>
              <a:t>distributed</a:t>
            </a:r>
            <a:r>
              <a:rPr spc="-25" dirty="0"/>
              <a:t> </a:t>
            </a:r>
            <a:r>
              <a:rPr dirty="0"/>
              <a:t>storage</a:t>
            </a:r>
            <a:r>
              <a:rPr spc="-30" dirty="0"/>
              <a:t> </a:t>
            </a:r>
            <a:r>
              <a:rPr dirty="0"/>
              <a:t>and</a:t>
            </a:r>
            <a:r>
              <a:rPr spc="-10" dirty="0"/>
              <a:t> </a:t>
            </a:r>
            <a:r>
              <a:rPr dirty="0"/>
              <a:t>parallel processing </a:t>
            </a:r>
            <a:r>
              <a:rPr spc="-540" dirty="0"/>
              <a:t> </a:t>
            </a:r>
            <a:r>
              <a:rPr dirty="0"/>
              <a:t>of	large</a:t>
            </a:r>
            <a:r>
              <a:rPr spc="-20" dirty="0"/>
              <a:t> </a:t>
            </a:r>
            <a:r>
              <a:rPr dirty="0"/>
              <a:t>data</a:t>
            </a:r>
            <a:r>
              <a:rPr spc="-15" dirty="0"/>
              <a:t> </a:t>
            </a:r>
            <a:r>
              <a:rPr dirty="0"/>
              <a:t>using</a:t>
            </a:r>
            <a:r>
              <a:rPr spc="-25" dirty="0"/>
              <a:t> </a:t>
            </a:r>
            <a:r>
              <a:rPr dirty="0"/>
              <a:t>commodity</a:t>
            </a:r>
            <a:r>
              <a:rPr spc="-25" dirty="0"/>
              <a:t> </a:t>
            </a:r>
            <a:r>
              <a:rPr spc="-5" dirty="0"/>
              <a:t>hardware.</a:t>
            </a:r>
            <a:endParaRPr spc="-5" dirty="0"/>
          </a:p>
          <a:p>
            <a:pPr marL="370205">
              <a:lnSpc>
                <a:spcPct val="100000"/>
              </a:lnSpc>
              <a:spcBef>
                <a:spcPts val="10"/>
              </a:spcBef>
            </a:pPr>
            <a:endParaRPr sz="2800"/>
          </a:p>
          <a:p>
            <a:pPr marL="431800">
              <a:lnSpc>
                <a:spcPct val="100000"/>
              </a:lnSpc>
            </a:pPr>
            <a:r>
              <a:rPr sz="2400" spc="-5" dirty="0">
                <a:solidFill>
                  <a:srgbClr val="FFFF00"/>
                </a:solidFill>
              </a:rPr>
              <a:t>History</a:t>
            </a:r>
            <a:r>
              <a:rPr sz="2400" spc="-25" dirty="0">
                <a:solidFill>
                  <a:srgbClr val="FFFF00"/>
                </a:solidFill>
              </a:rPr>
              <a:t> </a:t>
            </a:r>
            <a:r>
              <a:rPr sz="2400" dirty="0">
                <a:solidFill>
                  <a:srgbClr val="FFFF00"/>
                </a:solidFill>
              </a:rPr>
              <a:t>of</a:t>
            </a:r>
            <a:r>
              <a:rPr sz="2400" spc="-20" dirty="0">
                <a:solidFill>
                  <a:srgbClr val="FFFF00"/>
                </a:solidFill>
              </a:rPr>
              <a:t> </a:t>
            </a:r>
            <a:r>
              <a:rPr sz="2400" spc="-5" dirty="0">
                <a:solidFill>
                  <a:srgbClr val="FFFF00"/>
                </a:solidFill>
              </a:rPr>
              <a:t>Hadoop</a:t>
            </a:r>
            <a:endParaRPr sz="2400"/>
          </a:p>
          <a:p>
            <a:pPr marL="431800">
              <a:lnSpc>
                <a:spcPct val="100000"/>
              </a:lnSpc>
              <a:spcBef>
                <a:spcPts val="1500"/>
              </a:spcBef>
            </a:pPr>
            <a:r>
              <a:rPr dirty="0"/>
              <a:t>In</a:t>
            </a:r>
            <a:r>
              <a:rPr spc="-15" dirty="0"/>
              <a:t> </a:t>
            </a:r>
            <a:r>
              <a:rPr dirty="0"/>
              <a:t>2003</a:t>
            </a:r>
            <a:r>
              <a:rPr spc="-10" dirty="0"/>
              <a:t> </a:t>
            </a:r>
            <a:r>
              <a:rPr dirty="0"/>
              <a:t>google</a:t>
            </a:r>
            <a:r>
              <a:rPr spc="-10" dirty="0"/>
              <a:t> </a:t>
            </a:r>
            <a:r>
              <a:rPr dirty="0"/>
              <a:t>published</a:t>
            </a:r>
            <a:r>
              <a:rPr spc="-15" dirty="0"/>
              <a:t> </a:t>
            </a:r>
            <a:r>
              <a:rPr dirty="0"/>
              <a:t>the</a:t>
            </a:r>
            <a:r>
              <a:rPr spc="-15" dirty="0"/>
              <a:t> </a:t>
            </a:r>
            <a:r>
              <a:rPr dirty="0"/>
              <a:t>concept</a:t>
            </a:r>
            <a:r>
              <a:rPr spc="-25" dirty="0"/>
              <a:t> </a:t>
            </a:r>
            <a:r>
              <a:rPr dirty="0"/>
              <a:t>of</a:t>
            </a:r>
            <a:r>
              <a:rPr spc="-10" dirty="0"/>
              <a:t> </a:t>
            </a:r>
            <a:r>
              <a:rPr dirty="0"/>
              <a:t>google</a:t>
            </a:r>
            <a:r>
              <a:rPr spc="-10" dirty="0"/>
              <a:t> </a:t>
            </a:r>
            <a:r>
              <a:rPr spc="-5" dirty="0"/>
              <a:t>file</a:t>
            </a:r>
            <a:r>
              <a:rPr spc="5" dirty="0"/>
              <a:t> </a:t>
            </a:r>
            <a:r>
              <a:rPr dirty="0"/>
              <a:t>system(GFS)</a:t>
            </a:r>
            <a:r>
              <a:rPr spc="-40" dirty="0"/>
              <a:t> </a:t>
            </a:r>
            <a:r>
              <a:rPr dirty="0"/>
              <a:t>which</a:t>
            </a:r>
            <a:r>
              <a:rPr spc="10" dirty="0"/>
              <a:t> </a:t>
            </a:r>
            <a:r>
              <a:rPr dirty="0"/>
              <a:t>was</a:t>
            </a:r>
            <a:r>
              <a:rPr spc="-10" dirty="0"/>
              <a:t> </a:t>
            </a:r>
            <a:r>
              <a:rPr dirty="0"/>
              <a:t>distributed</a:t>
            </a:r>
            <a:r>
              <a:rPr spc="-25" dirty="0"/>
              <a:t> </a:t>
            </a:r>
            <a:r>
              <a:rPr spc="-5" dirty="0"/>
              <a:t>in</a:t>
            </a:r>
            <a:r>
              <a:rPr spc="10" dirty="0"/>
              <a:t> </a:t>
            </a:r>
            <a:r>
              <a:rPr spc="-5" dirty="0"/>
              <a:t>nature.</a:t>
            </a:r>
            <a:endParaRPr spc="-5" dirty="0"/>
          </a:p>
          <a:p>
            <a:pPr marL="370205">
              <a:lnSpc>
                <a:spcPct val="100000"/>
              </a:lnSpc>
            </a:pPr>
            <a:endParaRPr sz="2200"/>
          </a:p>
          <a:p>
            <a:pPr marL="431800" marR="64135">
              <a:lnSpc>
                <a:spcPct val="100000"/>
              </a:lnSpc>
              <a:spcBef>
                <a:spcPts val="1475"/>
              </a:spcBef>
              <a:tabLst>
                <a:tab pos="5047615" algn="l"/>
                <a:tab pos="9757410" algn="l"/>
              </a:tabLst>
            </a:pPr>
            <a:r>
              <a:rPr dirty="0"/>
              <a:t>In 2005 , the Apache foundation implemented GFS in terms of Hadoop Distributed File </a:t>
            </a:r>
            <a:r>
              <a:rPr spc="5" dirty="0"/>
              <a:t> </a:t>
            </a:r>
            <a:r>
              <a:rPr dirty="0"/>
              <a:t>System(HDFS)</a:t>
            </a:r>
            <a:r>
              <a:rPr spc="-5" dirty="0"/>
              <a:t> </a:t>
            </a:r>
            <a:r>
              <a:rPr dirty="0"/>
              <a:t>MapReduce</a:t>
            </a:r>
            <a:r>
              <a:rPr spc="-35" dirty="0"/>
              <a:t> </a:t>
            </a:r>
            <a:r>
              <a:rPr dirty="0"/>
              <a:t>Processing	and</a:t>
            </a:r>
            <a:r>
              <a:rPr spc="-5" dirty="0"/>
              <a:t> </a:t>
            </a:r>
            <a:r>
              <a:rPr dirty="0"/>
              <a:t>released</a:t>
            </a:r>
            <a:r>
              <a:rPr spc="-15" dirty="0"/>
              <a:t> </a:t>
            </a:r>
            <a:r>
              <a:rPr dirty="0"/>
              <a:t>the</a:t>
            </a:r>
            <a:r>
              <a:rPr spc="-10" dirty="0"/>
              <a:t> </a:t>
            </a:r>
            <a:r>
              <a:rPr dirty="0"/>
              <a:t>first</a:t>
            </a:r>
            <a:r>
              <a:rPr spc="-25" dirty="0"/>
              <a:t> </a:t>
            </a:r>
            <a:r>
              <a:rPr dirty="0"/>
              <a:t>version</a:t>
            </a:r>
            <a:r>
              <a:rPr spc="-15" dirty="0"/>
              <a:t> </a:t>
            </a:r>
            <a:r>
              <a:rPr dirty="0"/>
              <a:t>of</a:t>
            </a:r>
            <a:r>
              <a:rPr spc="10" dirty="0"/>
              <a:t> </a:t>
            </a:r>
            <a:r>
              <a:rPr dirty="0"/>
              <a:t>Hadoop,	Hadoop</a:t>
            </a:r>
            <a:r>
              <a:rPr spc="-80" dirty="0"/>
              <a:t> </a:t>
            </a:r>
            <a:r>
              <a:rPr spc="-5" dirty="0"/>
              <a:t>0.1.0 </a:t>
            </a:r>
            <a:r>
              <a:rPr spc="-540" dirty="0"/>
              <a:t> </a:t>
            </a:r>
            <a:r>
              <a:rPr dirty="0"/>
              <a:t>in</a:t>
            </a:r>
            <a:r>
              <a:rPr spc="-5" dirty="0"/>
              <a:t> the</a:t>
            </a:r>
            <a:r>
              <a:rPr spc="-15" dirty="0"/>
              <a:t> </a:t>
            </a:r>
            <a:r>
              <a:rPr dirty="0"/>
              <a:t>year</a:t>
            </a:r>
            <a:r>
              <a:rPr spc="-15" dirty="0"/>
              <a:t> </a:t>
            </a:r>
            <a:r>
              <a:rPr dirty="0"/>
              <a:t>2006.</a:t>
            </a:r>
            <a:endParaRPr dirty="0"/>
          </a:p>
          <a:p>
            <a:pPr marL="370205">
              <a:lnSpc>
                <a:spcPct val="100000"/>
              </a:lnSpc>
              <a:spcBef>
                <a:spcPts val="25"/>
              </a:spcBef>
            </a:pPr>
            <a:endParaRPr sz="2800"/>
          </a:p>
          <a:p>
            <a:pPr marL="382905" marR="1901190">
              <a:lnSpc>
                <a:spcPct val="100000"/>
              </a:lnSpc>
              <a:spcBef>
                <a:spcPts val="5"/>
              </a:spcBef>
            </a:pPr>
            <a:r>
              <a:rPr dirty="0"/>
              <a:t>Actual</a:t>
            </a:r>
            <a:r>
              <a:rPr spc="-20" dirty="0"/>
              <a:t> </a:t>
            </a:r>
            <a:r>
              <a:rPr dirty="0"/>
              <a:t>Hadoop</a:t>
            </a:r>
            <a:r>
              <a:rPr spc="-15" dirty="0"/>
              <a:t> </a:t>
            </a:r>
            <a:r>
              <a:rPr dirty="0"/>
              <a:t>developers</a:t>
            </a:r>
            <a:r>
              <a:rPr spc="-35" dirty="0"/>
              <a:t> </a:t>
            </a:r>
            <a:r>
              <a:rPr dirty="0"/>
              <a:t>are</a:t>
            </a:r>
            <a:r>
              <a:rPr spc="-5" dirty="0"/>
              <a:t> </a:t>
            </a:r>
            <a:r>
              <a:rPr dirty="0">
                <a:solidFill>
                  <a:srgbClr val="FFFF00"/>
                </a:solidFill>
              </a:rPr>
              <a:t>Dough</a:t>
            </a:r>
            <a:r>
              <a:rPr spc="-25" dirty="0">
                <a:solidFill>
                  <a:srgbClr val="FFFF00"/>
                </a:solidFill>
              </a:rPr>
              <a:t> </a:t>
            </a:r>
            <a:r>
              <a:rPr dirty="0">
                <a:solidFill>
                  <a:srgbClr val="FFFF00"/>
                </a:solidFill>
              </a:rPr>
              <a:t>Cutting </a:t>
            </a:r>
            <a:r>
              <a:rPr dirty="0"/>
              <a:t>and</a:t>
            </a:r>
            <a:r>
              <a:rPr spc="-15" dirty="0"/>
              <a:t> </a:t>
            </a:r>
            <a:r>
              <a:rPr dirty="0">
                <a:solidFill>
                  <a:srgbClr val="FFFF00"/>
                </a:solidFill>
              </a:rPr>
              <a:t>Mike</a:t>
            </a:r>
            <a:r>
              <a:rPr spc="-15" dirty="0">
                <a:solidFill>
                  <a:srgbClr val="FFFF00"/>
                </a:solidFill>
              </a:rPr>
              <a:t> </a:t>
            </a:r>
            <a:r>
              <a:rPr dirty="0">
                <a:solidFill>
                  <a:srgbClr val="FFFF00"/>
                </a:solidFill>
              </a:rPr>
              <a:t>Cafarella</a:t>
            </a:r>
            <a:r>
              <a:rPr dirty="0"/>
              <a:t>.</a:t>
            </a:r>
            <a:r>
              <a:rPr spc="-35" dirty="0"/>
              <a:t> </a:t>
            </a:r>
            <a:r>
              <a:rPr dirty="0"/>
              <a:t>Dough</a:t>
            </a:r>
            <a:r>
              <a:rPr spc="-15" dirty="0"/>
              <a:t> </a:t>
            </a:r>
            <a:r>
              <a:rPr dirty="0"/>
              <a:t>Cutting </a:t>
            </a:r>
            <a:r>
              <a:rPr spc="-540" dirty="0"/>
              <a:t> </a:t>
            </a:r>
            <a:r>
              <a:rPr dirty="0"/>
              <a:t>named</a:t>
            </a:r>
            <a:r>
              <a:rPr spc="-30" dirty="0"/>
              <a:t> </a:t>
            </a:r>
            <a:r>
              <a:rPr dirty="0"/>
              <a:t>hadoop</a:t>
            </a:r>
            <a:r>
              <a:rPr spc="-30" dirty="0"/>
              <a:t> </a:t>
            </a:r>
            <a:r>
              <a:rPr spc="-5" dirty="0"/>
              <a:t>after</a:t>
            </a:r>
            <a:r>
              <a:rPr spc="-25" dirty="0"/>
              <a:t> </a:t>
            </a:r>
            <a:r>
              <a:rPr dirty="0"/>
              <a:t>his</a:t>
            </a:r>
            <a:r>
              <a:rPr spc="5" dirty="0"/>
              <a:t> </a:t>
            </a:r>
            <a:r>
              <a:rPr dirty="0"/>
              <a:t>son's</a:t>
            </a:r>
            <a:r>
              <a:rPr spc="-20" dirty="0"/>
              <a:t> </a:t>
            </a:r>
            <a:r>
              <a:rPr dirty="0"/>
              <a:t>toy</a:t>
            </a:r>
            <a:r>
              <a:rPr spc="-5" dirty="0"/>
              <a:t> </a:t>
            </a:r>
            <a:r>
              <a:rPr dirty="0"/>
              <a:t>elephant.</a:t>
            </a:r>
            <a:endParaRPr dirty="0"/>
          </a:p>
        </p:txBody>
      </p:sp>
      <p:pic>
        <p:nvPicPr>
          <p:cNvPr id="5" name="object 5"/>
          <p:cNvPicPr/>
          <p:nvPr/>
        </p:nvPicPr>
        <p:blipFill>
          <a:blip r:embed="rId2" cstate="print"/>
          <a:stretch>
            <a:fillRect/>
          </a:stretch>
        </p:blipFill>
        <p:spPr>
          <a:xfrm>
            <a:off x="7307453" y="405384"/>
            <a:ext cx="2743200" cy="1294384"/>
          </a:xfrm>
          <a:prstGeom prst="rect">
            <a:avLst/>
          </a:prstGeom>
        </p:spPr>
      </p:pic>
      <p:sp>
        <p:nvSpPr>
          <p:cNvPr id="6" name="Footer Placeholder 5"/>
          <p:cNvSpPr>
            <a:spLocks noGrp="1"/>
          </p:cNvSpPr>
          <p:nvPr>
            <p:ph type="ftr" sz="quarter" idx="5"/>
          </p:nvPr>
        </p:nvSpPr>
        <p:spPr/>
        <p:txBody>
          <a:bodyPr/>
          <a:p>
            <a:r>
              <a:t>Prepared by Dr G Vanitha</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a:xfrm>
            <a:off x="840739" y="124713"/>
            <a:ext cx="10510520" cy="670560"/>
          </a:xfrm>
        </p:spPr>
        <p:txBody>
          <a:bodyPr/>
          <a:p>
            <a:endParaRPr lang="en-US"/>
          </a:p>
        </p:txBody>
      </p:sp>
      <p:sp>
        <p:nvSpPr>
          <p:cNvPr id="10" name="Text Placeholder 9"/>
          <p:cNvSpPr>
            <a:spLocks noGrp="1"/>
          </p:cNvSpPr>
          <p:nvPr>
            <p:ph type="body" idx="1"/>
          </p:nvPr>
        </p:nvSpPr>
        <p:spPr>
          <a:xfrm>
            <a:off x="418211" y="1598802"/>
            <a:ext cx="11355577" cy="304800"/>
          </a:xfrm>
        </p:spPr>
        <p:txBody>
          <a:bodyPr/>
          <a:p>
            <a:endParaRPr lang="en-US"/>
          </a:p>
        </p:txBody>
      </p:sp>
      <p:pic>
        <p:nvPicPr>
          <p:cNvPr id="4" name="Picture 3"/>
          <p:cNvPicPr>
            <a:picLocks noChangeAspect="1"/>
          </p:cNvPicPr>
          <p:nvPr>
            <p:custDataLst>
              <p:tags r:id="rId1"/>
            </p:custDataLst>
          </p:nvPr>
        </p:nvPicPr>
        <p:blipFill>
          <a:blip r:embed="rId2"/>
          <a:stretch>
            <a:fillRect/>
          </a:stretch>
        </p:blipFill>
        <p:spPr>
          <a:xfrm>
            <a:off x="1143000" y="838200"/>
            <a:ext cx="9975215" cy="4972050"/>
          </a:xfrm>
          <a:prstGeom prst="rect">
            <a:avLst/>
          </a:prstGeom>
        </p:spPr>
      </p:pic>
      <p:sp>
        <p:nvSpPr>
          <p:cNvPr id="11" name="Footer Placeholder 10"/>
          <p:cNvSpPr>
            <a:spLocks noGrp="1"/>
          </p:cNvSpPr>
          <p:nvPr>
            <p:ph type="ftr" sz="quarter" idx="5"/>
          </p:nvPr>
        </p:nvSpPr>
        <p:spPr/>
        <p:txBody>
          <a:bodyPr/>
          <a:p>
            <a:r>
              <a:t>Prepared by Dr G Vanitha</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40739" y="124713"/>
            <a:ext cx="10510520" cy="1353820"/>
          </a:xfrm>
        </p:spPr>
        <p:txBody>
          <a:bodyPr/>
          <a:p>
            <a:r>
              <a:rPr lang="en-US"/>
              <a:t>Why Hadoop:</a:t>
            </a:r>
            <a:br>
              <a:rPr lang="en-US"/>
            </a:br>
            <a:endParaRPr lang="en-US"/>
          </a:p>
        </p:txBody>
      </p:sp>
      <p:sp>
        <p:nvSpPr>
          <p:cNvPr id="3" name="Text Placeholder 2"/>
          <p:cNvSpPr>
            <a:spLocks noGrp="1"/>
          </p:cNvSpPr>
          <p:nvPr>
            <p:ph type="body" idx="1"/>
          </p:nvPr>
        </p:nvSpPr>
        <p:spPr/>
        <p:txBody>
          <a:bodyPr wrap="square">
            <a:noAutofit/>
          </a:bodyPr>
          <a:p>
            <a:pPr marL="457200" indent="-457200">
              <a:buFont typeface="Arial" panose="020B0604020202020204" pitchFamily="34" charset="0"/>
              <a:buChar char="•"/>
            </a:pPr>
            <a:r>
              <a:rPr lang="en-US" sz="2800"/>
              <a:t>Hadoop and an RDBMS is the amount of structure in the datasets on which they operate.Hadoop works well on unstructured or semi-structured data because it is designed to interpret the data at processing time (so called schema on-read). This provides flexibility and avoids the costly data loading phase of an RDBMS, since in Hadoop it is just a file copy.</a:t>
            </a:r>
            <a:endParaRPr lang="en-US" sz="2800"/>
          </a:p>
          <a:p>
            <a:pPr indent="0">
              <a:buFont typeface="Arial" panose="020B0604020202020204" pitchFamily="34" charset="0"/>
              <a:buNone/>
            </a:pPr>
            <a:endParaRPr lang="en-US" sz="2800"/>
          </a:p>
          <a:p>
            <a:pPr indent="0">
              <a:buFont typeface="Arial" panose="020B0604020202020204" pitchFamily="34" charset="0"/>
              <a:buNone/>
            </a:pPr>
            <a:endParaRPr lang="en-US" i="1"/>
          </a:p>
          <a:p>
            <a:endParaRPr lang="en-US" i="1"/>
          </a:p>
        </p:txBody>
      </p:sp>
      <p:sp>
        <p:nvSpPr>
          <p:cNvPr id="4" name="Footer Placeholder 3"/>
          <p:cNvSpPr>
            <a:spLocks noGrp="1"/>
          </p:cNvSpPr>
          <p:nvPr>
            <p:ph type="ftr" sz="quarter" idx="5"/>
          </p:nvPr>
        </p:nvSpPr>
        <p:spPr/>
        <p:txBody>
          <a:bodyPr/>
          <a:p>
            <a:r>
              <a:t>Prepared by Dr G Vanitha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a:xfrm>
            <a:off x="418211" y="761872"/>
            <a:ext cx="11355577" cy="4352925"/>
          </a:xfrm>
        </p:spPr>
        <p:txBody>
          <a:bodyPr>
            <a:noAutofit/>
          </a:bodyPr>
          <a:p>
            <a:pPr marL="457200" indent="-457200" algn="just">
              <a:buFont typeface="Arial" panose="020B0604020202020204" pitchFamily="34" charset="0"/>
              <a:buChar char="•"/>
            </a:pPr>
            <a:r>
              <a:rPr lang="en-US" sz="2800">
                <a:sym typeface="+mn-ea"/>
              </a:rPr>
              <a:t>Relational data is often normalized to retain its integrity and remove redundancy.Normalization poses problems for Hadoop processing because it makes reading a record a nonlocal operation, and one of the central assumptions that Hadoop makes is that it is possible to perform (high-speed) streaming reads and writes.</a:t>
            </a:r>
            <a:endParaRPr lang="en-US" sz="2800"/>
          </a:p>
          <a:p>
            <a:pPr indent="0" algn="just">
              <a:buFont typeface="Arial" panose="020B0604020202020204" pitchFamily="34" charset="0"/>
              <a:buNone/>
            </a:pPr>
            <a:r>
              <a:rPr lang="en-US" sz="2800">
                <a:sym typeface="+mn-ea"/>
              </a:rPr>
              <a:t>        Eg:</a:t>
            </a:r>
            <a:r>
              <a:rPr lang="en-US" sz="2800" i="1">
                <a:sym typeface="+mn-ea"/>
              </a:rPr>
              <a:t> A web server log is a good example</a:t>
            </a:r>
            <a:endParaRPr lang="en-US" sz="2800" i="1">
              <a:sym typeface="+mn-ea"/>
            </a:endParaRPr>
          </a:p>
          <a:p>
            <a:pPr indent="0" algn="just">
              <a:buFont typeface="Arial" panose="020B0604020202020204" pitchFamily="34" charset="0"/>
              <a:buNone/>
            </a:pPr>
            <a:endParaRPr lang="en-US" sz="2800" i="1">
              <a:sym typeface="+mn-ea"/>
            </a:endParaRPr>
          </a:p>
          <a:p>
            <a:pPr indent="0" algn="just">
              <a:buFont typeface="Arial" panose="020B0604020202020204" pitchFamily="34" charset="0"/>
              <a:buNone/>
            </a:pPr>
            <a:endParaRPr lang="en-US" sz="2800" i="1">
              <a:sym typeface="+mn-ea"/>
            </a:endParaRPr>
          </a:p>
          <a:p>
            <a:pPr marL="457200" indent="-457200" algn="just">
              <a:buFont typeface="Arial" panose="020B0604020202020204" pitchFamily="34" charset="0"/>
              <a:buChar char="•"/>
            </a:pPr>
            <a:r>
              <a:rPr lang="en-US" sz="2800">
                <a:sym typeface="+mn-ea"/>
              </a:rPr>
              <a:t>MapReduce — and the other processing models in Hadoop — scales linearly with the sizeof the data. Data is partitioned, and the functional primitives (like map and reduce) can work in parallel on separate partitions.</a:t>
            </a:r>
            <a:endParaRPr lang="en-US" sz="2800"/>
          </a:p>
          <a:p>
            <a:pPr indent="0" algn="just">
              <a:buFont typeface="Arial" panose="020B0604020202020204" pitchFamily="34" charset="0"/>
              <a:buNone/>
            </a:pPr>
            <a:r>
              <a:rPr lang="en-US" sz="3200" i="1">
                <a:sym typeface="+mn-ea"/>
              </a:rPr>
              <a:t> </a:t>
            </a:r>
            <a:endParaRPr lang="en-US" sz="3200" i="1">
              <a:sym typeface="+mn-ea"/>
            </a:endParaRPr>
          </a:p>
          <a:p>
            <a:pPr indent="0" algn="just">
              <a:buFont typeface="Arial" panose="020B0604020202020204" pitchFamily="34" charset="0"/>
              <a:buNone/>
            </a:pPr>
            <a:endParaRPr lang="en-US" sz="3200" i="1">
              <a:sym typeface="+mn-ea"/>
            </a:endParaRPr>
          </a:p>
          <a:p>
            <a:pPr indent="0" algn="just">
              <a:buFont typeface="Arial" panose="020B0604020202020204" pitchFamily="34" charset="0"/>
              <a:buNone/>
            </a:pPr>
            <a:endParaRPr lang="en-US" i="1">
              <a:sym typeface="+mn-ea"/>
            </a:endParaRPr>
          </a:p>
          <a:p>
            <a:pPr indent="0" algn="just">
              <a:buFont typeface="Arial" panose="020B0604020202020204" pitchFamily="34" charset="0"/>
              <a:buNone/>
            </a:pPr>
            <a:endParaRPr lang="en-US" i="1">
              <a:sym typeface="+mn-ea"/>
            </a:endParaRPr>
          </a:p>
          <a:p>
            <a:pPr indent="0" algn="just">
              <a:buFont typeface="Arial" panose="020B0604020202020204" pitchFamily="34" charset="0"/>
              <a:buNone/>
            </a:pPr>
            <a:endParaRPr lang="en-US" i="1"/>
          </a:p>
          <a:p>
            <a:pPr algn="just">
              <a:buFont typeface="Arial" panose="020B0604020202020204" pitchFamily="34" charset="0"/>
            </a:pPr>
            <a:endParaRPr lang="en-US"/>
          </a:p>
        </p:txBody>
      </p:sp>
      <p:sp>
        <p:nvSpPr>
          <p:cNvPr id="7" name="Footer Placeholder 6"/>
          <p:cNvSpPr>
            <a:spLocks noGrp="1"/>
          </p:cNvSpPr>
          <p:nvPr>
            <p:ph type="ftr" sz="quarter" idx="5"/>
          </p:nvPr>
        </p:nvSpPr>
        <p:spPr/>
        <p:txBody>
          <a:bodyPr/>
          <a:p>
            <a:r>
              <a:t>Prepared by Dr G Vanitha</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ext Placeholder 2"/>
          <p:cNvSpPr>
            <a:spLocks noGrp="1"/>
          </p:cNvSpPr>
          <p:nvPr>
            <p:ph type="body" idx="1"/>
          </p:nvPr>
        </p:nvSpPr>
        <p:spPr/>
        <p:txBody>
          <a:bodyPr/>
          <a:p>
            <a:endParaRPr lang="en-US"/>
          </a:p>
        </p:txBody>
      </p:sp>
      <p:sp>
        <p:nvSpPr>
          <p:cNvPr id="4" name="Footer Placeholder 3"/>
          <p:cNvSpPr>
            <a:spLocks noGrp="1"/>
          </p:cNvSpPr>
          <p:nvPr>
            <p:ph type="ftr" sz="quarter" idx="5"/>
          </p:nvPr>
        </p:nvSpPr>
        <p:spPr/>
        <p:txBody>
          <a:bodyPr/>
          <a:p>
            <a:r>
              <a:t>Prepared by Dr G Vanitha</a:t>
            </a:r>
          </a:p>
        </p:txBody>
      </p:sp>
      <p:pic>
        <p:nvPicPr>
          <p:cNvPr id="5" name="Picture 4" descr="WhatsApp Image 2024-08-04 at 10.47.12 PM"/>
          <p:cNvPicPr>
            <a:picLocks noChangeAspect="1"/>
          </p:cNvPicPr>
          <p:nvPr/>
        </p:nvPicPr>
        <p:blipFill>
          <a:blip r:embed="rId1"/>
          <a:srcRect b="3200"/>
          <a:stretch>
            <a:fillRect/>
          </a:stretch>
        </p:blipFill>
        <p:spPr>
          <a:xfrm>
            <a:off x="381000" y="0"/>
            <a:ext cx="11644630" cy="63785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ext Placeholder 2"/>
          <p:cNvSpPr>
            <a:spLocks noGrp="1"/>
          </p:cNvSpPr>
          <p:nvPr>
            <p:ph type="body" idx="1"/>
          </p:nvPr>
        </p:nvSpPr>
        <p:spPr/>
        <p:txBody>
          <a:bodyPr/>
          <a:p>
            <a:endParaRPr lang="en-US"/>
          </a:p>
        </p:txBody>
      </p:sp>
      <p:sp>
        <p:nvSpPr>
          <p:cNvPr id="4" name="Footer Placeholder 3"/>
          <p:cNvSpPr>
            <a:spLocks noGrp="1"/>
          </p:cNvSpPr>
          <p:nvPr>
            <p:ph type="ftr" sz="quarter" idx="5"/>
          </p:nvPr>
        </p:nvSpPr>
        <p:spPr/>
        <p:txBody>
          <a:bodyPr/>
          <a:p>
            <a:r>
              <a:t>Prepared by Dr G Vanitha</a:t>
            </a:r>
          </a:p>
        </p:txBody>
      </p:sp>
      <p:pic>
        <p:nvPicPr>
          <p:cNvPr id="5" name="Picture 4" descr="WhatsApp Image 2024-08-04 at 10.46.52 PM"/>
          <p:cNvPicPr>
            <a:picLocks noChangeAspect="1"/>
          </p:cNvPicPr>
          <p:nvPr/>
        </p:nvPicPr>
        <p:blipFill>
          <a:blip r:embed="rId1"/>
          <a:srcRect b="3216"/>
          <a:stretch>
            <a:fillRect/>
          </a:stretch>
        </p:blipFill>
        <p:spPr>
          <a:xfrm>
            <a:off x="0" y="0"/>
            <a:ext cx="12192000" cy="62750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ext Placeholder 2"/>
          <p:cNvSpPr>
            <a:spLocks noGrp="1"/>
          </p:cNvSpPr>
          <p:nvPr>
            <p:ph type="body" idx="1"/>
          </p:nvPr>
        </p:nvSpPr>
        <p:spPr/>
        <p:txBody>
          <a:bodyPr/>
          <a:p>
            <a:endParaRPr lang="en-US"/>
          </a:p>
        </p:txBody>
      </p:sp>
      <p:sp>
        <p:nvSpPr>
          <p:cNvPr id="4" name="Footer Placeholder 3"/>
          <p:cNvSpPr>
            <a:spLocks noGrp="1"/>
          </p:cNvSpPr>
          <p:nvPr>
            <p:ph type="ftr" sz="quarter" idx="5"/>
          </p:nvPr>
        </p:nvSpPr>
        <p:spPr/>
        <p:txBody>
          <a:bodyPr/>
          <a:p>
            <a:r>
              <a:t>Prepared by Dr G Vanitha</a:t>
            </a:r>
          </a:p>
        </p:txBody>
      </p:sp>
      <p:pic>
        <p:nvPicPr>
          <p:cNvPr id="5" name="Picture 4" descr="WhatsApp Image 2024-08-04 at 10.46.37 PM (1)"/>
          <p:cNvPicPr>
            <a:picLocks noChangeAspect="1"/>
          </p:cNvPicPr>
          <p:nvPr/>
        </p:nvPicPr>
        <p:blipFill>
          <a:blip r:embed="rId1"/>
          <a:srcRect b="3566"/>
          <a:stretch>
            <a:fillRect/>
          </a:stretch>
        </p:blipFill>
        <p:spPr>
          <a:xfrm>
            <a:off x="-635" y="0"/>
            <a:ext cx="12189460" cy="64528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ext Placeholder 2"/>
          <p:cNvSpPr>
            <a:spLocks noGrp="1"/>
          </p:cNvSpPr>
          <p:nvPr>
            <p:ph type="body" idx="1"/>
          </p:nvPr>
        </p:nvSpPr>
        <p:spPr/>
        <p:txBody>
          <a:bodyPr/>
          <a:p>
            <a:endParaRPr lang="en-US"/>
          </a:p>
        </p:txBody>
      </p:sp>
      <p:sp>
        <p:nvSpPr>
          <p:cNvPr id="4" name="Footer Placeholder 3"/>
          <p:cNvSpPr>
            <a:spLocks noGrp="1"/>
          </p:cNvSpPr>
          <p:nvPr>
            <p:ph type="ftr" sz="quarter" idx="5"/>
          </p:nvPr>
        </p:nvSpPr>
        <p:spPr/>
        <p:txBody>
          <a:bodyPr/>
          <a:p>
            <a:r>
              <a:t>Prepared by Dr G Vanitha</a:t>
            </a:r>
          </a:p>
        </p:txBody>
      </p:sp>
      <p:pic>
        <p:nvPicPr>
          <p:cNvPr id="6" name="Picture 5"/>
          <p:cNvPicPr>
            <a:picLocks noChangeAspect="1"/>
          </p:cNvPicPr>
          <p:nvPr>
            <p:custDataLst>
              <p:tags r:id="rId1"/>
            </p:custDataLst>
          </p:nvPr>
        </p:nvPicPr>
        <p:blipFill>
          <a:blip r:embed="rId2"/>
          <a:stretch>
            <a:fillRect/>
          </a:stretch>
        </p:blipFill>
        <p:spPr>
          <a:xfrm>
            <a:off x="-152400" y="152400"/>
            <a:ext cx="13760450" cy="61379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a:xfrm>
            <a:off x="840739" y="124713"/>
            <a:ext cx="10510520" cy="670560"/>
          </a:xfrm>
        </p:spPr>
        <p:txBody>
          <a:bodyPr/>
          <a:p>
            <a:endParaRPr lang="en-US"/>
          </a:p>
        </p:txBody>
      </p:sp>
      <p:sp>
        <p:nvSpPr>
          <p:cNvPr id="10" name="Text Placeholder 9"/>
          <p:cNvSpPr>
            <a:spLocks noGrp="1"/>
          </p:cNvSpPr>
          <p:nvPr>
            <p:ph type="body" idx="1"/>
          </p:nvPr>
        </p:nvSpPr>
        <p:spPr>
          <a:xfrm>
            <a:off x="418211" y="1598802"/>
            <a:ext cx="11355577" cy="304800"/>
          </a:xfrm>
        </p:spPr>
        <p:txBody>
          <a:bodyPr/>
          <a:p>
            <a:endParaRPr lang="en-US"/>
          </a:p>
        </p:txBody>
      </p:sp>
      <p:pic>
        <p:nvPicPr>
          <p:cNvPr id="4" name="Picture 3"/>
          <p:cNvPicPr>
            <a:picLocks noChangeAspect="1"/>
          </p:cNvPicPr>
          <p:nvPr>
            <p:custDataLst>
              <p:tags r:id="rId1"/>
            </p:custDataLst>
          </p:nvPr>
        </p:nvPicPr>
        <p:blipFill>
          <a:blip r:embed="rId2"/>
          <a:stretch>
            <a:fillRect/>
          </a:stretch>
        </p:blipFill>
        <p:spPr>
          <a:xfrm>
            <a:off x="1104900" y="495300"/>
            <a:ext cx="9982200" cy="5867400"/>
          </a:xfrm>
          <a:prstGeom prst="rect">
            <a:avLst/>
          </a:prstGeom>
        </p:spPr>
      </p:pic>
      <p:sp>
        <p:nvSpPr>
          <p:cNvPr id="11" name="Footer Placeholder 10"/>
          <p:cNvSpPr>
            <a:spLocks noGrp="1"/>
          </p:cNvSpPr>
          <p:nvPr>
            <p:ph type="ftr" sz="quarter" idx="5"/>
          </p:nvPr>
        </p:nvSpPr>
        <p:spPr/>
        <p:txBody>
          <a:bodyPr/>
          <a:p>
            <a:r>
              <a:t>Prepared by Dr G Vanitha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47746" y="1523771"/>
            <a:ext cx="9832721" cy="5123547"/>
            <a:chOff x="1497076" y="1473606"/>
            <a:chExt cx="9832721" cy="5123547"/>
          </a:xfrm>
        </p:grpSpPr>
        <p:pic>
          <p:nvPicPr>
            <p:cNvPr id="3" name="object 3"/>
            <p:cNvPicPr/>
            <p:nvPr/>
          </p:nvPicPr>
          <p:blipFill>
            <a:blip r:embed="rId1" cstate="print"/>
            <a:stretch>
              <a:fillRect/>
            </a:stretch>
          </p:blipFill>
          <p:spPr>
            <a:xfrm>
              <a:off x="1497076" y="1473606"/>
              <a:ext cx="6855714" cy="4695189"/>
            </a:xfrm>
            <a:prstGeom prst="rect">
              <a:avLst/>
            </a:prstGeom>
          </p:spPr>
        </p:pic>
        <p:pic>
          <p:nvPicPr>
            <p:cNvPr id="4" name="object 4"/>
            <p:cNvPicPr/>
            <p:nvPr/>
          </p:nvPicPr>
          <p:blipFill>
            <a:blip r:embed="rId2" cstate="print"/>
            <a:stretch>
              <a:fillRect/>
            </a:stretch>
          </p:blipFill>
          <p:spPr>
            <a:xfrm>
              <a:off x="11182985" y="6485762"/>
              <a:ext cx="146812" cy="111391"/>
            </a:xfrm>
            <a:prstGeom prst="rect">
              <a:avLst/>
            </a:prstGeom>
          </p:spPr>
        </p:pic>
      </p:grpSp>
      <p:sp>
        <p:nvSpPr>
          <p:cNvPr id="6" name="object 6"/>
          <p:cNvSpPr txBox="1">
            <a:spLocks noGrp="1"/>
          </p:cNvSpPr>
          <p:nvPr>
            <p:ph type="title"/>
          </p:nvPr>
        </p:nvSpPr>
        <p:spPr>
          <a:xfrm>
            <a:off x="840739" y="124713"/>
            <a:ext cx="10510520" cy="690245"/>
          </a:xfrm>
          <a:prstGeom prst="rect">
            <a:avLst/>
          </a:prstGeom>
        </p:spPr>
        <p:txBody>
          <a:bodyPr vert="horz" wrap="square" lIns="0" tIns="13335" rIns="0" bIns="0" rtlCol="0">
            <a:spAutoFit/>
          </a:bodyPr>
          <a:lstStyle/>
          <a:p>
            <a:pPr marL="12700">
              <a:lnSpc>
                <a:spcPct val="100000"/>
              </a:lnSpc>
              <a:spcBef>
                <a:spcPts val="105"/>
              </a:spcBef>
            </a:pPr>
            <a:r>
              <a:rPr spc="20" dirty="0"/>
              <a:t>Hadoop</a:t>
            </a:r>
            <a:r>
              <a:rPr spc="-280" dirty="0"/>
              <a:t> </a:t>
            </a:r>
            <a:r>
              <a:rPr spc="-15" dirty="0"/>
              <a:t>Architecture</a:t>
            </a:r>
            <a:endParaRPr spc="-15" dirty="0"/>
          </a:p>
        </p:txBody>
      </p:sp>
      <p:sp>
        <p:nvSpPr>
          <p:cNvPr id="9" name="Footer Placeholder 8"/>
          <p:cNvSpPr>
            <a:spLocks noGrp="1"/>
          </p:cNvSpPr>
          <p:nvPr>
            <p:ph type="ftr" sz="quarter" idx="5"/>
          </p:nvPr>
        </p:nvSpPr>
        <p:spPr/>
        <p:txBody>
          <a:bodyPr/>
          <a:p>
            <a:r>
              <a:t>Prepared by Dr G Vanitha</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40739" y="124713"/>
            <a:ext cx="10510520" cy="670560"/>
          </a:xfrm>
        </p:spPr>
        <p:txBody>
          <a:bodyPr/>
          <a:p>
            <a:endParaRPr lang="en-US"/>
          </a:p>
        </p:txBody>
      </p:sp>
      <p:sp>
        <p:nvSpPr>
          <p:cNvPr id="10" name="Text Placeholder 9"/>
          <p:cNvSpPr>
            <a:spLocks noGrp="1"/>
          </p:cNvSpPr>
          <p:nvPr>
            <p:ph type="body" idx="1"/>
          </p:nvPr>
        </p:nvSpPr>
        <p:spPr>
          <a:xfrm>
            <a:off x="8860790" y="4038600"/>
            <a:ext cx="3594100" cy="615315"/>
          </a:xfrm>
        </p:spPr>
        <p:txBody>
          <a:bodyPr wrap="square"/>
          <a:p>
            <a:r>
              <a:rPr lang="en-US" b="1"/>
              <a:t>https://hadoop.apache.org/docs/r1.2.1/hdfs_design.html</a:t>
            </a:r>
            <a:endParaRPr lang="en-US" b="1"/>
          </a:p>
        </p:txBody>
      </p:sp>
      <p:grpSp>
        <p:nvGrpSpPr>
          <p:cNvPr id="2" name="object 2"/>
          <p:cNvGrpSpPr/>
          <p:nvPr/>
        </p:nvGrpSpPr>
        <p:grpSpPr>
          <a:xfrm>
            <a:off x="228473" y="228561"/>
            <a:ext cx="9552516" cy="6026658"/>
            <a:chOff x="1777238" y="594956"/>
            <a:chExt cx="9552516" cy="6026658"/>
          </a:xfrm>
        </p:grpSpPr>
        <p:pic>
          <p:nvPicPr>
            <p:cNvPr id="3" name="object 3"/>
            <p:cNvPicPr/>
            <p:nvPr/>
          </p:nvPicPr>
          <p:blipFill>
            <a:blip r:embed="rId1" cstate="print"/>
            <a:stretch>
              <a:fillRect/>
            </a:stretch>
          </p:blipFill>
          <p:spPr>
            <a:xfrm>
              <a:off x="1777238" y="594956"/>
              <a:ext cx="8346185" cy="6026658"/>
            </a:xfrm>
            <a:prstGeom prst="rect">
              <a:avLst/>
            </a:prstGeom>
          </p:spPr>
        </p:pic>
        <p:pic>
          <p:nvPicPr>
            <p:cNvPr id="4" name="object 4"/>
            <p:cNvPicPr/>
            <p:nvPr/>
          </p:nvPicPr>
          <p:blipFill>
            <a:blip r:embed="rId2" cstate="print"/>
            <a:stretch>
              <a:fillRect/>
            </a:stretch>
          </p:blipFill>
          <p:spPr>
            <a:xfrm>
              <a:off x="11182985" y="6485762"/>
              <a:ext cx="146769" cy="111391"/>
            </a:xfrm>
            <a:prstGeom prst="rect">
              <a:avLst/>
            </a:prstGeom>
          </p:spPr>
        </p:pic>
      </p:grpSp>
      <p:sp>
        <p:nvSpPr>
          <p:cNvPr id="11" name="Footer Placeholder 10"/>
          <p:cNvSpPr>
            <a:spLocks noGrp="1"/>
          </p:cNvSpPr>
          <p:nvPr>
            <p:ph type="ftr" sz="quarter" idx="5"/>
          </p:nvPr>
        </p:nvSpPr>
        <p:spPr/>
        <p:txBody>
          <a:bodyPr/>
          <a:p>
            <a:r>
              <a:t>Prepared by Dr G Vanitha</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5893561" y="1731378"/>
            <a:ext cx="6105017" cy="4705604"/>
          </a:xfrm>
          <a:prstGeom prst="rect">
            <a:avLst/>
          </a:prstGeom>
        </p:spPr>
      </p:pic>
      <p:sp>
        <p:nvSpPr>
          <p:cNvPr id="8" name="Text Placeholder 7"/>
          <p:cNvSpPr>
            <a:spLocks noGrp="1"/>
          </p:cNvSpPr>
          <p:nvPr>
            <p:ph type="body" idx="1"/>
          </p:nvPr>
        </p:nvSpPr>
        <p:spPr>
          <a:xfrm>
            <a:off x="418211" y="1598802"/>
            <a:ext cx="11355577" cy="304800"/>
          </a:xfrm>
        </p:spPr>
        <p:txBody>
          <a:bodyPr/>
          <a:p>
            <a:endParaRPr lang="en-US"/>
          </a:p>
        </p:txBody>
      </p:sp>
      <p:pic>
        <p:nvPicPr>
          <p:cNvPr id="3" name="object 3"/>
          <p:cNvPicPr/>
          <p:nvPr/>
        </p:nvPicPr>
        <p:blipFill>
          <a:blip r:embed="rId2" cstate="print"/>
          <a:stretch>
            <a:fillRect/>
          </a:stretch>
        </p:blipFill>
        <p:spPr>
          <a:xfrm>
            <a:off x="253250" y="1725002"/>
            <a:ext cx="5511038" cy="4707890"/>
          </a:xfrm>
          <a:prstGeom prst="rect">
            <a:avLst/>
          </a:prstGeom>
        </p:spPr>
      </p:pic>
      <p:sp>
        <p:nvSpPr>
          <p:cNvPr id="4" name="object 4"/>
          <p:cNvSpPr txBox="1">
            <a:spLocks noGrp="1"/>
          </p:cNvSpPr>
          <p:nvPr>
            <p:ph type="title"/>
          </p:nvPr>
        </p:nvSpPr>
        <p:spPr>
          <a:xfrm>
            <a:off x="840739" y="124713"/>
            <a:ext cx="10510520" cy="690245"/>
          </a:xfrm>
          <a:prstGeom prst="rect">
            <a:avLst/>
          </a:prstGeom>
        </p:spPr>
        <p:txBody>
          <a:bodyPr vert="horz" wrap="square" lIns="0" tIns="13335" rIns="0" bIns="0" rtlCol="0">
            <a:spAutoFit/>
          </a:bodyPr>
          <a:lstStyle/>
          <a:p>
            <a:pPr marL="12700">
              <a:lnSpc>
                <a:spcPct val="100000"/>
              </a:lnSpc>
              <a:spcBef>
                <a:spcPts val="105"/>
              </a:spcBef>
            </a:pPr>
            <a:r>
              <a:rPr spc="30" dirty="0"/>
              <a:t>Name</a:t>
            </a:r>
            <a:r>
              <a:rPr spc="-250" dirty="0"/>
              <a:t> </a:t>
            </a:r>
            <a:r>
              <a:rPr spc="45" dirty="0"/>
              <a:t>node</a:t>
            </a:r>
            <a:r>
              <a:rPr spc="-160" dirty="0"/>
              <a:t> </a:t>
            </a:r>
            <a:r>
              <a:rPr spc="70" dirty="0"/>
              <a:t>in</a:t>
            </a:r>
            <a:r>
              <a:rPr spc="-150" dirty="0"/>
              <a:t> </a:t>
            </a:r>
            <a:r>
              <a:rPr spc="20" dirty="0"/>
              <a:t>HDFS</a:t>
            </a:r>
            <a:endParaRPr spc="20" dirty="0"/>
          </a:p>
        </p:txBody>
      </p:sp>
      <p:pic>
        <p:nvPicPr>
          <p:cNvPr id="5" name="object 5"/>
          <p:cNvPicPr/>
          <p:nvPr/>
        </p:nvPicPr>
        <p:blipFill>
          <a:blip r:embed="rId3" cstate="print"/>
          <a:stretch>
            <a:fillRect/>
          </a:stretch>
        </p:blipFill>
        <p:spPr>
          <a:xfrm>
            <a:off x="11170919" y="6485763"/>
            <a:ext cx="158241" cy="111391"/>
          </a:xfrm>
          <a:prstGeom prst="rect">
            <a:avLst/>
          </a:prstGeom>
        </p:spPr>
      </p:pic>
      <p:sp>
        <p:nvSpPr>
          <p:cNvPr id="9" name="Footer Placeholder 8"/>
          <p:cNvSpPr>
            <a:spLocks noGrp="1"/>
          </p:cNvSpPr>
          <p:nvPr>
            <p:ph type="ftr" sz="quarter" idx="5"/>
          </p:nvPr>
        </p:nvSpPr>
        <p:spPr/>
        <p:txBody>
          <a:bodyPr/>
          <a:p>
            <a:r>
              <a:t>Prepared by Dr G Vanitha</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170919" y="6485763"/>
            <a:ext cx="137540" cy="109537"/>
          </a:xfrm>
          <a:prstGeom prst="rect">
            <a:avLst/>
          </a:prstGeom>
        </p:spPr>
      </p:pic>
      <p:sp>
        <p:nvSpPr>
          <p:cNvPr id="7" name="Text Placeholder 6"/>
          <p:cNvSpPr>
            <a:spLocks noGrp="1"/>
          </p:cNvSpPr>
          <p:nvPr>
            <p:ph type="body" idx="1"/>
          </p:nvPr>
        </p:nvSpPr>
        <p:spPr>
          <a:xfrm>
            <a:off x="418211" y="1598802"/>
            <a:ext cx="11355577" cy="304800"/>
          </a:xfrm>
        </p:spPr>
        <p:txBody>
          <a:bodyPr/>
          <a:p>
            <a:endParaRPr lang="en-US"/>
          </a:p>
        </p:txBody>
      </p:sp>
      <p:sp>
        <p:nvSpPr>
          <p:cNvPr id="3" name="object 3"/>
          <p:cNvSpPr txBox="1">
            <a:spLocks noGrp="1"/>
          </p:cNvSpPr>
          <p:nvPr>
            <p:ph type="title"/>
          </p:nvPr>
        </p:nvSpPr>
        <p:spPr>
          <a:xfrm>
            <a:off x="840739" y="124713"/>
            <a:ext cx="10510520" cy="1367155"/>
          </a:xfrm>
          <a:prstGeom prst="rect">
            <a:avLst/>
          </a:prstGeom>
        </p:spPr>
        <p:txBody>
          <a:bodyPr vert="horz" wrap="square" lIns="0" tIns="13335" rIns="0" bIns="0" rtlCol="0">
            <a:spAutoFit/>
          </a:bodyPr>
          <a:lstStyle/>
          <a:p>
            <a:pPr marL="12700">
              <a:lnSpc>
                <a:spcPct val="100000"/>
              </a:lnSpc>
              <a:spcBef>
                <a:spcPts val="105"/>
              </a:spcBef>
            </a:pPr>
            <a:r>
              <a:rPr spc="55" dirty="0"/>
              <a:t>HDFS</a:t>
            </a:r>
            <a:r>
              <a:rPr spc="-250" dirty="0"/>
              <a:t> </a:t>
            </a:r>
            <a:r>
              <a:rPr spc="90" dirty="0"/>
              <a:t>-</a:t>
            </a:r>
            <a:r>
              <a:rPr spc="-110" dirty="0"/>
              <a:t> </a:t>
            </a:r>
            <a:r>
              <a:rPr spc="20" dirty="0"/>
              <a:t>Hadoop</a:t>
            </a:r>
            <a:r>
              <a:rPr spc="-195" dirty="0"/>
              <a:t> </a:t>
            </a:r>
            <a:r>
              <a:rPr spc="5" dirty="0"/>
              <a:t>Distributed</a:t>
            </a:r>
            <a:r>
              <a:rPr spc="-160" dirty="0"/>
              <a:t> </a:t>
            </a:r>
            <a:r>
              <a:rPr spc="30" dirty="0"/>
              <a:t>File</a:t>
            </a:r>
            <a:r>
              <a:rPr spc="-165" dirty="0"/>
              <a:t> </a:t>
            </a:r>
            <a:r>
              <a:rPr spc="50" dirty="0"/>
              <a:t>System</a:t>
            </a:r>
            <a:endParaRPr spc="50" dirty="0"/>
          </a:p>
        </p:txBody>
      </p:sp>
      <p:sp>
        <p:nvSpPr>
          <p:cNvPr id="5" name="object 5"/>
          <p:cNvSpPr txBox="1"/>
          <p:nvPr/>
        </p:nvSpPr>
        <p:spPr>
          <a:xfrm>
            <a:off x="889812" y="1430782"/>
            <a:ext cx="10248900" cy="4756785"/>
          </a:xfrm>
          <a:prstGeom prst="rect">
            <a:avLst/>
          </a:prstGeom>
        </p:spPr>
        <p:txBody>
          <a:bodyPr vert="horz" wrap="square" lIns="0" tIns="13335" rIns="0" bIns="0" rtlCol="0">
            <a:spAutoFit/>
          </a:bodyPr>
          <a:lstStyle/>
          <a:p>
            <a:pPr marL="90170">
              <a:lnSpc>
                <a:spcPct val="100000"/>
              </a:lnSpc>
              <a:spcBef>
                <a:spcPts val="105"/>
              </a:spcBef>
              <a:tabLst>
                <a:tab pos="7807325" algn="l"/>
              </a:tabLst>
            </a:pPr>
            <a:r>
              <a:rPr sz="2000" dirty="0">
                <a:solidFill>
                  <a:srgbClr val="FFFFFF"/>
                </a:solidFill>
                <a:latin typeface="Arial MT"/>
                <a:cs typeface="Arial MT"/>
              </a:rPr>
              <a:t>HDFS</a:t>
            </a:r>
            <a:r>
              <a:rPr sz="2000" spc="-5" dirty="0">
                <a:solidFill>
                  <a:srgbClr val="FFFFFF"/>
                </a:solidFill>
                <a:latin typeface="Arial MT"/>
                <a:cs typeface="Arial MT"/>
              </a:rPr>
              <a:t> </a:t>
            </a:r>
            <a:r>
              <a:rPr sz="2000" dirty="0">
                <a:solidFill>
                  <a:srgbClr val="FFFFFF"/>
                </a:solidFill>
                <a:latin typeface="Arial MT"/>
                <a:cs typeface="Arial MT"/>
              </a:rPr>
              <a:t>stores</a:t>
            </a:r>
            <a:r>
              <a:rPr sz="2000" spc="-25" dirty="0">
                <a:solidFill>
                  <a:srgbClr val="FFFFFF"/>
                </a:solidFill>
                <a:latin typeface="Arial MT"/>
                <a:cs typeface="Arial MT"/>
              </a:rPr>
              <a:t> </a:t>
            </a:r>
            <a:r>
              <a:rPr sz="2000" dirty="0">
                <a:solidFill>
                  <a:srgbClr val="FFFFFF"/>
                </a:solidFill>
                <a:latin typeface="Arial MT"/>
                <a:cs typeface="Arial MT"/>
              </a:rPr>
              <a:t>the</a:t>
            </a:r>
            <a:r>
              <a:rPr sz="2000" spc="-10" dirty="0">
                <a:solidFill>
                  <a:srgbClr val="FFFFFF"/>
                </a:solidFill>
                <a:latin typeface="Arial MT"/>
                <a:cs typeface="Arial MT"/>
              </a:rPr>
              <a:t> </a:t>
            </a:r>
            <a:r>
              <a:rPr sz="2000" dirty="0">
                <a:solidFill>
                  <a:srgbClr val="FFFFFF"/>
                </a:solidFill>
                <a:latin typeface="Arial MT"/>
                <a:cs typeface="Arial MT"/>
              </a:rPr>
              <a:t>files/data</a:t>
            </a:r>
            <a:r>
              <a:rPr sz="2000" spc="-5" dirty="0">
                <a:solidFill>
                  <a:srgbClr val="FFFFFF"/>
                </a:solidFill>
                <a:latin typeface="Arial MT"/>
                <a:cs typeface="Arial MT"/>
              </a:rPr>
              <a:t> </a:t>
            </a:r>
            <a:r>
              <a:rPr sz="2000" dirty="0">
                <a:solidFill>
                  <a:srgbClr val="FFFFFF"/>
                </a:solidFill>
                <a:latin typeface="Arial MT"/>
                <a:cs typeface="Arial MT"/>
              </a:rPr>
              <a:t>in</a:t>
            </a:r>
            <a:r>
              <a:rPr sz="2000" spc="10" dirty="0">
                <a:solidFill>
                  <a:srgbClr val="FFFFFF"/>
                </a:solidFill>
                <a:latin typeface="Arial MT"/>
                <a:cs typeface="Arial MT"/>
              </a:rPr>
              <a:t> </a:t>
            </a:r>
            <a:r>
              <a:rPr sz="2000" dirty="0">
                <a:solidFill>
                  <a:srgbClr val="FFFFFF"/>
                </a:solidFill>
                <a:latin typeface="Arial MT"/>
                <a:cs typeface="Arial MT"/>
              </a:rPr>
              <a:t>clusters</a:t>
            </a:r>
            <a:r>
              <a:rPr sz="2000" spc="-45" dirty="0">
                <a:solidFill>
                  <a:srgbClr val="FFFFFF"/>
                </a:solidFill>
                <a:latin typeface="Arial MT"/>
                <a:cs typeface="Arial MT"/>
              </a:rPr>
              <a:t> </a:t>
            </a:r>
            <a:r>
              <a:rPr sz="2000" dirty="0">
                <a:solidFill>
                  <a:srgbClr val="FFFFFF"/>
                </a:solidFill>
                <a:latin typeface="Arial MT"/>
                <a:cs typeface="Arial MT"/>
              </a:rPr>
              <a:t>of nodes.</a:t>
            </a:r>
            <a:r>
              <a:rPr sz="2000" spc="-20" dirty="0">
                <a:solidFill>
                  <a:srgbClr val="FFFFFF"/>
                </a:solidFill>
                <a:latin typeface="Arial MT"/>
                <a:cs typeface="Arial MT"/>
              </a:rPr>
              <a:t> </a:t>
            </a:r>
            <a:r>
              <a:rPr sz="2000" dirty="0">
                <a:solidFill>
                  <a:srgbClr val="FFFFFF"/>
                </a:solidFill>
                <a:latin typeface="Arial MT"/>
                <a:cs typeface="Arial MT"/>
              </a:rPr>
              <a:t>Nodes</a:t>
            </a:r>
            <a:r>
              <a:rPr sz="2000" spc="-15" dirty="0">
                <a:solidFill>
                  <a:srgbClr val="FFFFFF"/>
                </a:solidFill>
                <a:latin typeface="Arial MT"/>
                <a:cs typeface="Arial MT"/>
              </a:rPr>
              <a:t> </a:t>
            </a:r>
            <a:r>
              <a:rPr sz="2000" dirty="0">
                <a:solidFill>
                  <a:srgbClr val="FFFFFF"/>
                </a:solidFill>
                <a:latin typeface="Arial MT"/>
                <a:cs typeface="Arial MT"/>
              </a:rPr>
              <a:t>are</a:t>
            </a:r>
            <a:r>
              <a:rPr sz="2000" spc="10" dirty="0">
                <a:solidFill>
                  <a:srgbClr val="FFFFFF"/>
                </a:solidFill>
                <a:latin typeface="Arial MT"/>
                <a:cs typeface="Arial MT"/>
              </a:rPr>
              <a:t> </a:t>
            </a:r>
            <a:r>
              <a:rPr sz="2000" dirty="0">
                <a:solidFill>
                  <a:srgbClr val="FFFFFF"/>
                </a:solidFill>
                <a:latin typeface="Arial MT"/>
                <a:cs typeface="Arial MT"/>
              </a:rPr>
              <a:t>basically	computers</a:t>
            </a:r>
            <a:r>
              <a:rPr sz="2000" spc="-95" dirty="0">
                <a:solidFill>
                  <a:srgbClr val="FFFFFF"/>
                </a:solidFill>
                <a:latin typeface="Arial MT"/>
                <a:cs typeface="Arial MT"/>
              </a:rPr>
              <a:t> </a:t>
            </a:r>
            <a:r>
              <a:rPr sz="2000" dirty="0">
                <a:solidFill>
                  <a:srgbClr val="FFFFFF"/>
                </a:solidFill>
                <a:latin typeface="Arial MT"/>
                <a:cs typeface="Arial MT"/>
              </a:rPr>
              <a:t>connected</a:t>
            </a:r>
            <a:endParaRPr sz="2000">
              <a:latin typeface="Arial MT"/>
              <a:cs typeface="Arial MT"/>
            </a:endParaRPr>
          </a:p>
          <a:p>
            <a:pPr marL="90170">
              <a:lnSpc>
                <a:spcPct val="100000"/>
              </a:lnSpc>
            </a:pPr>
            <a:r>
              <a:rPr sz="2000" dirty="0">
                <a:solidFill>
                  <a:srgbClr val="FFFFFF"/>
                </a:solidFill>
                <a:latin typeface="Arial MT"/>
                <a:cs typeface="Arial MT"/>
              </a:rPr>
              <a:t>in LAN</a:t>
            </a:r>
            <a:r>
              <a:rPr sz="2000" spc="-5" dirty="0">
                <a:solidFill>
                  <a:srgbClr val="FFFFFF"/>
                </a:solidFill>
                <a:latin typeface="Arial MT"/>
                <a:cs typeface="Arial MT"/>
              </a:rPr>
              <a:t> </a:t>
            </a:r>
            <a:r>
              <a:rPr sz="2000" dirty="0">
                <a:solidFill>
                  <a:srgbClr val="FFFFFF"/>
                </a:solidFill>
                <a:latin typeface="Arial MT"/>
                <a:cs typeface="Arial MT"/>
              </a:rPr>
              <a:t>with a</a:t>
            </a:r>
            <a:r>
              <a:rPr sz="2000" spc="-15" dirty="0">
                <a:solidFill>
                  <a:srgbClr val="FFFFFF"/>
                </a:solidFill>
                <a:latin typeface="Arial MT"/>
                <a:cs typeface="Arial MT"/>
              </a:rPr>
              <a:t> </a:t>
            </a:r>
            <a:r>
              <a:rPr sz="2000" dirty="0">
                <a:solidFill>
                  <a:srgbClr val="FFFFFF"/>
                </a:solidFill>
                <a:latin typeface="Arial MT"/>
                <a:cs typeface="Arial MT"/>
              </a:rPr>
              <a:t>server</a:t>
            </a:r>
            <a:r>
              <a:rPr sz="2000" spc="-35" dirty="0">
                <a:solidFill>
                  <a:srgbClr val="FFFFFF"/>
                </a:solidFill>
                <a:latin typeface="Arial MT"/>
                <a:cs typeface="Arial MT"/>
              </a:rPr>
              <a:t> </a:t>
            </a:r>
            <a:r>
              <a:rPr sz="2000" dirty="0">
                <a:solidFill>
                  <a:srgbClr val="FFFFFF"/>
                </a:solidFill>
                <a:latin typeface="Arial MT"/>
                <a:cs typeface="Arial MT"/>
              </a:rPr>
              <a:t>maintaining</a:t>
            </a:r>
            <a:r>
              <a:rPr sz="2000" spc="-10" dirty="0">
                <a:solidFill>
                  <a:srgbClr val="FFFFFF"/>
                </a:solidFill>
                <a:latin typeface="Arial MT"/>
                <a:cs typeface="Arial MT"/>
              </a:rPr>
              <a:t> </a:t>
            </a:r>
            <a:r>
              <a:rPr sz="2000" dirty="0">
                <a:solidFill>
                  <a:srgbClr val="FFFFFF"/>
                </a:solidFill>
                <a:latin typeface="Arial MT"/>
                <a:cs typeface="Arial MT"/>
              </a:rPr>
              <a:t>the </a:t>
            </a:r>
            <a:r>
              <a:rPr sz="2000" spc="-5" dirty="0">
                <a:solidFill>
                  <a:srgbClr val="FFFFFF"/>
                </a:solidFill>
                <a:latin typeface="Arial MT"/>
                <a:cs typeface="Arial MT"/>
              </a:rPr>
              <a:t>metadata</a:t>
            </a:r>
            <a:r>
              <a:rPr sz="2000" spc="-35" dirty="0">
                <a:solidFill>
                  <a:srgbClr val="FFFFFF"/>
                </a:solidFill>
                <a:latin typeface="Arial MT"/>
                <a:cs typeface="Arial MT"/>
              </a:rPr>
              <a:t> </a:t>
            </a:r>
            <a:r>
              <a:rPr sz="2000" spc="-5" dirty="0">
                <a:solidFill>
                  <a:srgbClr val="FFFFFF"/>
                </a:solidFill>
                <a:latin typeface="Arial MT"/>
                <a:cs typeface="Arial MT"/>
              </a:rPr>
              <a:t>about</a:t>
            </a:r>
            <a:r>
              <a:rPr sz="2000" spc="-20" dirty="0">
                <a:solidFill>
                  <a:srgbClr val="FFFFFF"/>
                </a:solidFill>
                <a:latin typeface="Arial MT"/>
                <a:cs typeface="Arial MT"/>
              </a:rPr>
              <a:t> </a:t>
            </a:r>
            <a:r>
              <a:rPr sz="2000" spc="-5" dirty="0">
                <a:solidFill>
                  <a:srgbClr val="FFFFFF"/>
                </a:solidFill>
                <a:latin typeface="Arial MT"/>
                <a:cs typeface="Arial MT"/>
              </a:rPr>
              <a:t>all </a:t>
            </a:r>
            <a:r>
              <a:rPr sz="2000" dirty="0">
                <a:solidFill>
                  <a:srgbClr val="FFFFFF"/>
                </a:solidFill>
                <a:latin typeface="Arial MT"/>
                <a:cs typeface="Arial MT"/>
              </a:rPr>
              <a:t>these</a:t>
            </a:r>
            <a:r>
              <a:rPr sz="2000" spc="-20" dirty="0">
                <a:solidFill>
                  <a:srgbClr val="FFFFFF"/>
                </a:solidFill>
                <a:latin typeface="Arial MT"/>
                <a:cs typeface="Arial MT"/>
              </a:rPr>
              <a:t> </a:t>
            </a:r>
            <a:r>
              <a:rPr sz="2000" spc="-5" dirty="0">
                <a:solidFill>
                  <a:srgbClr val="FFFFFF"/>
                </a:solidFill>
                <a:latin typeface="Arial MT"/>
                <a:cs typeface="Arial MT"/>
              </a:rPr>
              <a:t>nodes.</a:t>
            </a:r>
            <a:endParaRPr sz="2000">
              <a:latin typeface="Arial MT"/>
              <a:cs typeface="Arial MT"/>
            </a:endParaRPr>
          </a:p>
          <a:p>
            <a:pPr>
              <a:lnSpc>
                <a:spcPct val="100000"/>
              </a:lnSpc>
              <a:spcBef>
                <a:spcPts val="35"/>
              </a:spcBef>
            </a:pPr>
            <a:endParaRPr sz="2600">
              <a:latin typeface="Arial MT"/>
              <a:cs typeface="Arial MT"/>
            </a:endParaRPr>
          </a:p>
          <a:p>
            <a:pPr marL="90170">
              <a:lnSpc>
                <a:spcPct val="100000"/>
              </a:lnSpc>
              <a:spcBef>
                <a:spcPts val="5"/>
              </a:spcBef>
            </a:pPr>
            <a:r>
              <a:rPr sz="2400" spc="-5" dirty="0">
                <a:solidFill>
                  <a:srgbClr val="FFFF00"/>
                </a:solidFill>
                <a:latin typeface="Arial MT"/>
                <a:cs typeface="Arial MT"/>
              </a:rPr>
              <a:t>Advantages:</a:t>
            </a:r>
            <a:endParaRPr sz="2400">
              <a:latin typeface="Arial MT"/>
              <a:cs typeface="Arial MT"/>
            </a:endParaRPr>
          </a:p>
          <a:p>
            <a:pPr marL="619760" marR="8406130">
              <a:lnSpc>
                <a:spcPct val="207000"/>
              </a:lnSpc>
              <a:spcBef>
                <a:spcPts val="100"/>
              </a:spcBef>
            </a:pPr>
            <a:r>
              <a:rPr sz="1800" spc="-5" dirty="0">
                <a:solidFill>
                  <a:srgbClr val="FFFFFF"/>
                </a:solidFill>
                <a:latin typeface="Arial MT"/>
                <a:cs typeface="Arial MT"/>
              </a:rPr>
              <a:t>In</a:t>
            </a:r>
            <a:r>
              <a:rPr sz="1800" spc="-15" dirty="0">
                <a:solidFill>
                  <a:srgbClr val="FFFFFF"/>
                </a:solidFill>
                <a:latin typeface="Arial MT"/>
                <a:cs typeface="Arial MT"/>
              </a:rPr>
              <a:t>e</a:t>
            </a:r>
            <a:r>
              <a:rPr sz="1800" spc="-15" dirty="0">
                <a:solidFill>
                  <a:srgbClr val="FFFFFF"/>
                </a:solidFill>
                <a:latin typeface="Arial MT"/>
                <a:cs typeface="Arial MT"/>
              </a:rPr>
              <a:t>x</a:t>
            </a:r>
            <a:r>
              <a:rPr sz="1800" spc="-5" dirty="0">
                <a:solidFill>
                  <a:srgbClr val="FFFFFF"/>
                </a:solidFill>
                <a:latin typeface="Arial MT"/>
                <a:cs typeface="Arial MT"/>
              </a:rPr>
              <a:t>p</a:t>
            </a:r>
            <a:r>
              <a:rPr sz="1800" spc="-15" dirty="0">
                <a:solidFill>
                  <a:srgbClr val="FFFFFF"/>
                </a:solidFill>
                <a:latin typeface="Arial MT"/>
                <a:cs typeface="Arial MT"/>
              </a:rPr>
              <a:t>e</a:t>
            </a:r>
            <a:r>
              <a:rPr sz="1800" spc="-5" dirty="0">
                <a:solidFill>
                  <a:srgbClr val="FFFFFF"/>
                </a:solidFill>
                <a:latin typeface="Arial MT"/>
                <a:cs typeface="Arial MT"/>
              </a:rPr>
              <a:t>ns</a:t>
            </a:r>
            <a:r>
              <a:rPr sz="1800" spc="-15" dirty="0">
                <a:solidFill>
                  <a:srgbClr val="FFFFFF"/>
                </a:solidFill>
                <a:latin typeface="Arial MT"/>
                <a:cs typeface="Arial MT"/>
              </a:rPr>
              <a:t>i</a:t>
            </a:r>
            <a:r>
              <a:rPr sz="1800" spc="-5" dirty="0">
                <a:solidFill>
                  <a:srgbClr val="FFFFFF"/>
                </a:solidFill>
                <a:latin typeface="Arial MT"/>
                <a:cs typeface="Arial MT"/>
              </a:rPr>
              <a:t>ve  </a:t>
            </a:r>
            <a:r>
              <a:rPr sz="1800" spc="-5" dirty="0">
                <a:solidFill>
                  <a:srgbClr val="FFFFFF"/>
                </a:solidFill>
                <a:latin typeface="Arial MT"/>
                <a:cs typeface="Arial MT"/>
              </a:rPr>
              <a:t>Immutable</a:t>
            </a:r>
            <a:endParaRPr sz="1800">
              <a:latin typeface="Arial MT"/>
              <a:cs typeface="Arial MT"/>
            </a:endParaRPr>
          </a:p>
          <a:p>
            <a:pPr>
              <a:lnSpc>
                <a:spcPct val="100000"/>
              </a:lnSpc>
              <a:spcBef>
                <a:spcPts val="10"/>
              </a:spcBef>
            </a:pPr>
            <a:endParaRPr sz="2450">
              <a:latin typeface="Arial MT"/>
              <a:cs typeface="Arial MT"/>
            </a:endParaRPr>
          </a:p>
          <a:p>
            <a:pPr marL="619760">
              <a:lnSpc>
                <a:spcPct val="100000"/>
              </a:lnSpc>
            </a:pPr>
            <a:r>
              <a:rPr sz="1800" spc="-5" dirty="0">
                <a:solidFill>
                  <a:srgbClr val="FFFFFF"/>
                </a:solidFill>
                <a:latin typeface="Arial MT"/>
                <a:cs typeface="Arial MT"/>
              </a:rPr>
              <a:t>Reliable data</a:t>
            </a:r>
            <a:r>
              <a:rPr sz="1800" spc="-10" dirty="0">
                <a:solidFill>
                  <a:srgbClr val="FFFFFF"/>
                </a:solidFill>
                <a:latin typeface="Arial MT"/>
                <a:cs typeface="Arial MT"/>
              </a:rPr>
              <a:t> </a:t>
            </a:r>
            <a:r>
              <a:rPr sz="1800" spc="-5" dirty="0">
                <a:solidFill>
                  <a:srgbClr val="FFFFFF"/>
                </a:solidFill>
                <a:latin typeface="Arial MT"/>
                <a:cs typeface="Arial MT"/>
              </a:rPr>
              <a:t>storage</a:t>
            </a:r>
            <a:endParaRPr sz="1800">
              <a:latin typeface="Arial MT"/>
              <a:cs typeface="Arial MT"/>
            </a:endParaRPr>
          </a:p>
          <a:p>
            <a:pPr>
              <a:lnSpc>
                <a:spcPct val="100000"/>
              </a:lnSpc>
              <a:spcBef>
                <a:spcPts val="15"/>
              </a:spcBef>
            </a:pPr>
            <a:endParaRPr sz="2000">
              <a:latin typeface="Arial MT"/>
              <a:cs typeface="Arial MT"/>
            </a:endParaRPr>
          </a:p>
          <a:p>
            <a:pPr marL="619760">
              <a:lnSpc>
                <a:spcPct val="100000"/>
              </a:lnSpc>
            </a:pPr>
            <a:r>
              <a:rPr sz="1800" spc="-5" dirty="0">
                <a:solidFill>
                  <a:srgbClr val="FFFFFF"/>
                </a:solidFill>
                <a:latin typeface="Arial MT"/>
                <a:cs typeface="Arial MT"/>
              </a:rPr>
              <a:t>Block</a:t>
            </a:r>
            <a:r>
              <a:rPr sz="1800" spc="-10" dirty="0">
                <a:solidFill>
                  <a:srgbClr val="FFFFFF"/>
                </a:solidFill>
                <a:latin typeface="Arial MT"/>
                <a:cs typeface="Arial MT"/>
              </a:rPr>
              <a:t> </a:t>
            </a:r>
            <a:r>
              <a:rPr sz="1800" spc="-5" dirty="0">
                <a:solidFill>
                  <a:srgbClr val="FFFFFF"/>
                </a:solidFill>
                <a:latin typeface="Arial MT"/>
                <a:cs typeface="Arial MT"/>
              </a:rPr>
              <a:t>structured and</a:t>
            </a:r>
            <a:r>
              <a:rPr sz="1800" spc="-15" dirty="0">
                <a:solidFill>
                  <a:srgbClr val="FFFFFF"/>
                </a:solidFill>
                <a:latin typeface="Arial MT"/>
                <a:cs typeface="Arial MT"/>
              </a:rPr>
              <a:t> </a:t>
            </a:r>
            <a:r>
              <a:rPr sz="1800" spc="-5" dirty="0">
                <a:solidFill>
                  <a:srgbClr val="FFFFFF"/>
                </a:solidFill>
                <a:latin typeface="Arial MT"/>
                <a:cs typeface="Arial MT"/>
              </a:rPr>
              <a:t>scalable</a:t>
            </a:r>
            <a:endParaRPr sz="1800">
              <a:latin typeface="Arial MT"/>
              <a:cs typeface="Arial MT"/>
            </a:endParaRPr>
          </a:p>
          <a:p>
            <a:pPr marL="12700">
              <a:lnSpc>
                <a:spcPct val="100000"/>
              </a:lnSpc>
              <a:spcBef>
                <a:spcPts val="1185"/>
              </a:spcBef>
            </a:pPr>
            <a:r>
              <a:rPr sz="2400" spc="-5" dirty="0">
                <a:solidFill>
                  <a:srgbClr val="FFFF00"/>
                </a:solidFill>
                <a:latin typeface="Arial MT"/>
                <a:cs typeface="Arial MT"/>
              </a:rPr>
              <a:t>Disadvantages:</a:t>
            </a:r>
            <a:endParaRPr sz="2400">
              <a:latin typeface="Arial MT"/>
              <a:cs typeface="Arial MT"/>
            </a:endParaRPr>
          </a:p>
          <a:p>
            <a:pPr marL="619760">
              <a:lnSpc>
                <a:spcPct val="100000"/>
              </a:lnSpc>
              <a:spcBef>
                <a:spcPts val="1200"/>
              </a:spcBef>
            </a:pPr>
            <a:r>
              <a:rPr sz="1800" spc="-5" dirty="0">
                <a:solidFill>
                  <a:srgbClr val="FFFFFF"/>
                </a:solidFill>
                <a:latin typeface="Arial MT"/>
                <a:cs typeface="Arial MT"/>
              </a:rPr>
              <a:t>No</a:t>
            </a:r>
            <a:r>
              <a:rPr sz="1800" spc="-25" dirty="0">
                <a:solidFill>
                  <a:srgbClr val="FFFFFF"/>
                </a:solidFill>
                <a:latin typeface="Arial MT"/>
                <a:cs typeface="Arial MT"/>
              </a:rPr>
              <a:t> </a:t>
            </a:r>
            <a:r>
              <a:rPr sz="1800" spc="-5" dirty="0">
                <a:solidFill>
                  <a:srgbClr val="FFFFFF"/>
                </a:solidFill>
                <a:latin typeface="Arial MT"/>
                <a:cs typeface="Arial MT"/>
              </a:rPr>
              <a:t>suitable</a:t>
            </a:r>
            <a:r>
              <a:rPr sz="1800" spc="10" dirty="0">
                <a:solidFill>
                  <a:srgbClr val="FFFFFF"/>
                </a:solidFill>
                <a:latin typeface="Arial MT"/>
                <a:cs typeface="Arial MT"/>
              </a:rPr>
              <a:t> </a:t>
            </a:r>
            <a:r>
              <a:rPr sz="1800" dirty="0">
                <a:solidFill>
                  <a:srgbClr val="FFFFFF"/>
                </a:solidFill>
                <a:latin typeface="Arial MT"/>
                <a:cs typeface="Arial MT"/>
              </a:rPr>
              <a:t>for</a:t>
            </a:r>
            <a:r>
              <a:rPr sz="1800" spc="-20" dirty="0">
                <a:solidFill>
                  <a:srgbClr val="FFFFFF"/>
                </a:solidFill>
                <a:latin typeface="Arial MT"/>
                <a:cs typeface="Arial MT"/>
              </a:rPr>
              <a:t> </a:t>
            </a:r>
            <a:r>
              <a:rPr sz="1800" spc="-5" dirty="0">
                <a:solidFill>
                  <a:srgbClr val="FFFFFF"/>
                </a:solidFill>
                <a:latin typeface="Arial MT"/>
                <a:cs typeface="Arial MT"/>
              </a:rPr>
              <a:t>smaller</a:t>
            </a:r>
            <a:r>
              <a:rPr sz="1800" dirty="0">
                <a:solidFill>
                  <a:srgbClr val="FFFFFF"/>
                </a:solidFill>
                <a:latin typeface="Arial MT"/>
                <a:cs typeface="Arial MT"/>
              </a:rPr>
              <a:t> </a:t>
            </a:r>
            <a:r>
              <a:rPr sz="1800" spc="-5" dirty="0">
                <a:solidFill>
                  <a:srgbClr val="FFFFFF"/>
                </a:solidFill>
                <a:latin typeface="Arial MT"/>
                <a:cs typeface="Arial MT"/>
              </a:rPr>
              <a:t>datasets</a:t>
            </a:r>
            <a:endParaRPr sz="1800">
              <a:latin typeface="Arial MT"/>
              <a:cs typeface="Arial MT"/>
            </a:endParaRPr>
          </a:p>
        </p:txBody>
      </p:sp>
      <p:sp>
        <p:nvSpPr>
          <p:cNvPr id="8" name="Footer Placeholder 7"/>
          <p:cNvSpPr>
            <a:spLocks noGrp="1"/>
          </p:cNvSpPr>
          <p:nvPr>
            <p:ph type="ftr" sz="quarter" idx="5"/>
          </p:nvPr>
        </p:nvSpPr>
        <p:spPr/>
        <p:txBody>
          <a:bodyPr/>
          <a:p>
            <a:r>
              <a:t>Prepared by Dr G Vanitha</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76654" y="990295"/>
            <a:ext cx="9575544" cy="5164315"/>
            <a:chOff x="1752854" y="1430985"/>
            <a:chExt cx="9575544" cy="5164315"/>
          </a:xfrm>
        </p:grpSpPr>
        <p:pic>
          <p:nvPicPr>
            <p:cNvPr id="3" name="object 3"/>
            <p:cNvPicPr/>
            <p:nvPr/>
          </p:nvPicPr>
          <p:blipFill>
            <a:blip r:embed="rId1" cstate="print"/>
            <a:stretch>
              <a:fillRect/>
            </a:stretch>
          </p:blipFill>
          <p:spPr>
            <a:xfrm>
              <a:off x="1752854" y="1430985"/>
              <a:ext cx="8968359" cy="5030215"/>
            </a:xfrm>
            <a:prstGeom prst="rect">
              <a:avLst/>
            </a:prstGeom>
          </p:spPr>
        </p:pic>
        <p:pic>
          <p:nvPicPr>
            <p:cNvPr id="4" name="object 4"/>
            <p:cNvPicPr/>
            <p:nvPr/>
          </p:nvPicPr>
          <p:blipFill>
            <a:blip r:embed="rId2" cstate="print"/>
            <a:stretch>
              <a:fillRect/>
            </a:stretch>
          </p:blipFill>
          <p:spPr>
            <a:xfrm>
              <a:off x="11170919" y="6485763"/>
              <a:ext cx="157479" cy="109537"/>
            </a:xfrm>
            <a:prstGeom prst="rect">
              <a:avLst/>
            </a:prstGeom>
          </p:spPr>
        </p:pic>
      </p:grpSp>
      <p:sp>
        <p:nvSpPr>
          <p:cNvPr id="8" name="Text Placeholder 7"/>
          <p:cNvSpPr>
            <a:spLocks noGrp="1"/>
          </p:cNvSpPr>
          <p:nvPr>
            <p:ph type="body" idx="1"/>
          </p:nvPr>
        </p:nvSpPr>
        <p:spPr>
          <a:xfrm>
            <a:off x="418211" y="1598802"/>
            <a:ext cx="11355577" cy="304800"/>
          </a:xfrm>
        </p:spPr>
        <p:txBody>
          <a:bodyPr/>
          <a:p>
            <a:endParaRPr lang="en-US"/>
          </a:p>
        </p:txBody>
      </p:sp>
      <p:sp>
        <p:nvSpPr>
          <p:cNvPr id="6" name="object 6"/>
          <p:cNvSpPr txBox="1">
            <a:spLocks noGrp="1"/>
          </p:cNvSpPr>
          <p:nvPr>
            <p:ph type="title"/>
          </p:nvPr>
        </p:nvSpPr>
        <p:spPr>
          <a:xfrm>
            <a:off x="840739" y="124713"/>
            <a:ext cx="10510520" cy="690245"/>
          </a:xfrm>
          <a:prstGeom prst="rect">
            <a:avLst/>
          </a:prstGeom>
        </p:spPr>
        <p:txBody>
          <a:bodyPr vert="horz" wrap="square" lIns="0" tIns="13335" rIns="0" bIns="0" rtlCol="0">
            <a:spAutoFit/>
          </a:bodyPr>
          <a:lstStyle/>
          <a:p>
            <a:pPr marL="12700">
              <a:lnSpc>
                <a:spcPct val="100000"/>
              </a:lnSpc>
              <a:spcBef>
                <a:spcPts val="105"/>
              </a:spcBef>
            </a:pPr>
            <a:r>
              <a:rPr spc="25" dirty="0"/>
              <a:t>HDFS</a:t>
            </a:r>
            <a:r>
              <a:rPr spc="-235" dirty="0"/>
              <a:t> </a:t>
            </a:r>
            <a:r>
              <a:rPr spc="-25" dirty="0"/>
              <a:t>Architecture</a:t>
            </a:r>
            <a:endParaRPr spc="-25" dirty="0"/>
          </a:p>
        </p:txBody>
      </p:sp>
      <p:sp>
        <p:nvSpPr>
          <p:cNvPr id="9" name="Footer Placeholder 8"/>
          <p:cNvSpPr>
            <a:spLocks noGrp="1"/>
          </p:cNvSpPr>
          <p:nvPr>
            <p:ph type="ftr" sz="quarter" idx="5"/>
          </p:nvPr>
        </p:nvSpPr>
        <p:spPr/>
        <p:txBody>
          <a:bodyPr/>
          <a:p>
            <a:r>
              <a:t>Prepared by Dr G Vanitha</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40739" y="124713"/>
            <a:ext cx="10510520" cy="670560"/>
          </a:xfrm>
        </p:spPr>
        <p:txBody>
          <a:bodyPr/>
          <a:p>
            <a:endParaRPr lang="en-US"/>
          </a:p>
        </p:txBody>
      </p:sp>
      <p:sp>
        <p:nvSpPr>
          <p:cNvPr id="10" name="Text Placeholder 9"/>
          <p:cNvSpPr>
            <a:spLocks noGrp="1"/>
          </p:cNvSpPr>
          <p:nvPr>
            <p:ph type="body" idx="1"/>
          </p:nvPr>
        </p:nvSpPr>
        <p:spPr>
          <a:xfrm>
            <a:off x="418211" y="1598802"/>
            <a:ext cx="11355577" cy="304800"/>
          </a:xfrm>
        </p:spPr>
        <p:txBody>
          <a:bodyPr/>
          <a:p>
            <a:endParaRPr lang="en-US"/>
          </a:p>
        </p:txBody>
      </p:sp>
      <p:grpSp>
        <p:nvGrpSpPr>
          <p:cNvPr id="2" name="object 2"/>
          <p:cNvGrpSpPr/>
          <p:nvPr/>
        </p:nvGrpSpPr>
        <p:grpSpPr>
          <a:xfrm>
            <a:off x="2210054" y="426313"/>
            <a:ext cx="9447783" cy="6327126"/>
            <a:chOff x="1881759" y="270103"/>
            <a:chExt cx="9447783" cy="6327126"/>
          </a:xfrm>
        </p:grpSpPr>
        <p:pic>
          <p:nvPicPr>
            <p:cNvPr id="3" name="object 3"/>
            <p:cNvPicPr/>
            <p:nvPr/>
          </p:nvPicPr>
          <p:blipFill>
            <a:blip r:embed="rId1" cstate="print"/>
            <a:stretch>
              <a:fillRect/>
            </a:stretch>
          </p:blipFill>
          <p:spPr>
            <a:xfrm>
              <a:off x="1881759" y="270103"/>
              <a:ext cx="6711060" cy="6006337"/>
            </a:xfrm>
            <a:prstGeom prst="rect">
              <a:avLst/>
            </a:prstGeom>
          </p:spPr>
        </p:pic>
        <p:pic>
          <p:nvPicPr>
            <p:cNvPr id="4" name="object 4"/>
            <p:cNvPicPr/>
            <p:nvPr/>
          </p:nvPicPr>
          <p:blipFill>
            <a:blip r:embed="rId2" cstate="print"/>
            <a:stretch>
              <a:fillRect/>
            </a:stretch>
          </p:blipFill>
          <p:spPr>
            <a:xfrm>
              <a:off x="11170919" y="6485762"/>
              <a:ext cx="158623" cy="111467"/>
            </a:xfrm>
            <a:prstGeom prst="rect">
              <a:avLst/>
            </a:prstGeom>
          </p:spPr>
        </p:pic>
      </p:grpSp>
      <p:sp>
        <p:nvSpPr>
          <p:cNvPr id="11" name="Footer Placeholder 10"/>
          <p:cNvSpPr>
            <a:spLocks noGrp="1"/>
          </p:cNvSpPr>
          <p:nvPr>
            <p:ph type="ftr" sz="quarter" idx="5"/>
          </p:nvPr>
        </p:nvSpPr>
        <p:spPr/>
        <p:txBody>
          <a:bodyPr/>
          <a:p>
            <a:r>
              <a:t>Prepared by Dr G Vanitha</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40739" y="124713"/>
            <a:ext cx="10510520" cy="676910"/>
          </a:xfrm>
        </p:spPr>
        <p:txBody>
          <a:bodyPr/>
          <a:p>
            <a:r>
              <a:rPr lang="en-US"/>
              <a:t>The Design of HDFS :</a:t>
            </a:r>
            <a:endParaRPr lang="en-US"/>
          </a:p>
        </p:txBody>
      </p:sp>
      <p:sp>
        <p:nvSpPr>
          <p:cNvPr id="3" name="Text Placeholder 2"/>
          <p:cNvSpPr>
            <a:spLocks noGrp="1"/>
          </p:cNvSpPr>
          <p:nvPr>
            <p:ph type="body" idx="1"/>
          </p:nvPr>
        </p:nvSpPr>
        <p:spPr>
          <a:xfrm>
            <a:off x="418211" y="1598802"/>
            <a:ext cx="11355577" cy="2769870"/>
          </a:xfrm>
        </p:spPr>
        <p:txBody>
          <a:bodyPr/>
          <a:p>
            <a:pPr marL="342900" indent="-342900">
              <a:buFont typeface="Arial" panose="020B0604020202020204" pitchFamily="34" charset="0"/>
              <a:buChar char="•"/>
            </a:pPr>
            <a:r>
              <a:rPr lang="en-US" sz="3600"/>
              <a:t>Very large files</a:t>
            </a:r>
            <a:endParaRPr lang="en-US" sz="3600"/>
          </a:p>
          <a:p>
            <a:pPr marL="342900" indent="-342900">
              <a:buFont typeface="Arial" panose="020B0604020202020204" pitchFamily="34" charset="0"/>
              <a:buChar char="•"/>
            </a:pPr>
            <a:r>
              <a:rPr lang="en-US" sz="3600"/>
              <a:t>Streaming data access</a:t>
            </a:r>
            <a:endParaRPr lang="en-US" sz="3600"/>
          </a:p>
          <a:p>
            <a:pPr marL="342900" indent="-342900">
              <a:buFont typeface="Arial" panose="020B0604020202020204" pitchFamily="34" charset="0"/>
              <a:buChar char="•"/>
            </a:pPr>
            <a:r>
              <a:rPr lang="en-US" sz="3600"/>
              <a:t>Commodity hardware : Hadoop doesn’t require expensive, highly reliable hardware. It’s designed to run on clusters of commodity hardware</a:t>
            </a:r>
            <a:endParaRPr lang="en-US" sz="3600"/>
          </a:p>
        </p:txBody>
      </p:sp>
      <p:sp>
        <p:nvSpPr>
          <p:cNvPr id="4" name="Footer Placeholder 3"/>
          <p:cNvSpPr>
            <a:spLocks noGrp="1"/>
          </p:cNvSpPr>
          <p:nvPr>
            <p:ph type="ftr" sz="quarter" idx="5"/>
          </p:nvPr>
        </p:nvSpPr>
        <p:spPr/>
        <p:txBody>
          <a:bodyPr/>
          <a:p>
            <a:r>
              <a:t>Prepared by Dr G Vanitha</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40740" y="124460"/>
            <a:ext cx="11155045" cy="676910"/>
          </a:xfrm>
        </p:spPr>
        <p:txBody>
          <a:bodyPr wrap="square"/>
          <a:p>
            <a:r>
              <a:rPr lang="en-US">
                <a:sym typeface="+mn-ea"/>
              </a:rPr>
              <a:t>HDFS is not a good fit today:</a:t>
            </a:r>
            <a:endParaRPr lang="en-US"/>
          </a:p>
        </p:txBody>
      </p:sp>
      <p:sp>
        <p:nvSpPr>
          <p:cNvPr id="3" name="Text Placeholder 2"/>
          <p:cNvSpPr>
            <a:spLocks noGrp="1"/>
          </p:cNvSpPr>
          <p:nvPr>
            <p:ph type="body" idx="1"/>
          </p:nvPr>
        </p:nvSpPr>
        <p:spPr>
          <a:xfrm>
            <a:off x="640080" y="914400"/>
            <a:ext cx="11355705" cy="4604385"/>
          </a:xfrm>
        </p:spPr>
        <p:txBody>
          <a:bodyPr>
            <a:noAutofit/>
          </a:bodyPr>
          <a:p>
            <a:pPr marL="342900" indent="-342900">
              <a:buFont typeface="Arial" panose="020B0604020202020204" pitchFamily="34" charset="0"/>
              <a:buChar char="•"/>
            </a:pPr>
            <a:r>
              <a:rPr lang="en-US" sz="3200"/>
              <a:t>Low-latency data access</a:t>
            </a:r>
            <a:endParaRPr lang="en-US" sz="3200"/>
          </a:p>
          <a:p>
            <a:r>
              <a:rPr lang="en-US" sz="2800"/>
              <a:t>Applications that require low-latency access to data, in the tens of milliseconds range,will not work well with HDFS.</a:t>
            </a:r>
            <a:r>
              <a:rPr lang="en-US" sz="3200"/>
              <a:t> </a:t>
            </a:r>
            <a:endParaRPr lang="en-US" sz="3200"/>
          </a:p>
          <a:p>
            <a:endParaRPr lang="en-US" sz="3200"/>
          </a:p>
          <a:p>
            <a:pPr marL="342900" indent="-342900">
              <a:buFont typeface="Arial" panose="020B0604020202020204" pitchFamily="34" charset="0"/>
              <a:buChar char="•"/>
            </a:pPr>
            <a:r>
              <a:rPr lang="en-US" sz="3200"/>
              <a:t>Lots of small files</a:t>
            </a:r>
            <a:endParaRPr lang="en-US" sz="3200"/>
          </a:p>
          <a:p>
            <a:r>
              <a:rPr lang="en-US" sz="2800"/>
              <a:t>Because the namenode holds filesystem metadata in memory, the limit to the number of files in a filesystem is governed by the amount of memory on the namenode. </a:t>
            </a:r>
            <a:endParaRPr lang="en-US" sz="2800"/>
          </a:p>
          <a:p>
            <a:endParaRPr lang="en-US" sz="2800"/>
          </a:p>
          <a:p>
            <a:pPr marL="342900" indent="-342900">
              <a:buFont typeface="Arial" panose="020B0604020202020204" pitchFamily="34" charset="0"/>
              <a:buChar char="•"/>
            </a:pPr>
            <a:r>
              <a:rPr lang="en-US" sz="3200"/>
              <a:t>Multiple writers, arbitrary file modifications</a:t>
            </a:r>
            <a:endParaRPr lang="en-US" sz="3200"/>
          </a:p>
          <a:p>
            <a:pPr indent="0">
              <a:buFont typeface="Arial" panose="020B0604020202020204" pitchFamily="34" charset="0"/>
              <a:buNone/>
            </a:pPr>
            <a:r>
              <a:rPr lang="en-US" sz="2800"/>
              <a:t>Files in HDFS may be written to by a single writer. </a:t>
            </a:r>
            <a:endParaRPr lang="en-US" sz="2800"/>
          </a:p>
        </p:txBody>
      </p:sp>
      <p:sp>
        <p:nvSpPr>
          <p:cNvPr id="4" name="Footer Placeholder 3"/>
          <p:cNvSpPr>
            <a:spLocks noGrp="1"/>
          </p:cNvSpPr>
          <p:nvPr>
            <p:ph type="ftr" sz="quarter" idx="5"/>
          </p:nvPr>
        </p:nvSpPr>
        <p:spPr/>
        <p:txBody>
          <a:bodyPr/>
          <a:p>
            <a:r>
              <a:t>Prepared by Dr G Vanitha</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481326" y="1006932"/>
            <a:ext cx="9243060" cy="5857875"/>
            <a:chOff x="2481326" y="1006932"/>
            <a:chExt cx="9243060" cy="5857875"/>
          </a:xfrm>
        </p:grpSpPr>
        <p:pic>
          <p:nvPicPr>
            <p:cNvPr id="3" name="object 3"/>
            <p:cNvPicPr/>
            <p:nvPr/>
          </p:nvPicPr>
          <p:blipFill>
            <a:blip r:embed="rId1" cstate="print"/>
            <a:stretch>
              <a:fillRect/>
            </a:stretch>
          </p:blipFill>
          <p:spPr>
            <a:xfrm>
              <a:off x="11170919" y="6485762"/>
              <a:ext cx="158114" cy="109537"/>
            </a:xfrm>
            <a:prstGeom prst="rect">
              <a:avLst/>
            </a:prstGeom>
          </p:spPr>
        </p:pic>
        <p:pic>
          <p:nvPicPr>
            <p:cNvPr id="4" name="object 4"/>
            <p:cNvPicPr/>
            <p:nvPr/>
          </p:nvPicPr>
          <p:blipFill>
            <a:blip r:embed="rId2" cstate="print"/>
            <a:stretch>
              <a:fillRect/>
            </a:stretch>
          </p:blipFill>
          <p:spPr>
            <a:xfrm>
              <a:off x="2481326" y="1006932"/>
              <a:ext cx="8667496" cy="5316347"/>
            </a:xfrm>
            <a:prstGeom prst="rect">
              <a:avLst/>
            </a:prstGeom>
          </p:spPr>
        </p:pic>
      </p:grpSp>
      <p:sp>
        <p:nvSpPr>
          <p:cNvPr id="8" name="Text Placeholder 7"/>
          <p:cNvSpPr>
            <a:spLocks noGrp="1"/>
          </p:cNvSpPr>
          <p:nvPr>
            <p:ph type="body" idx="1"/>
          </p:nvPr>
        </p:nvSpPr>
        <p:spPr>
          <a:xfrm>
            <a:off x="418211" y="1598802"/>
            <a:ext cx="11355577" cy="304800"/>
          </a:xfrm>
        </p:spPr>
        <p:txBody>
          <a:bodyPr/>
          <a:p>
            <a:endParaRPr lang="en-US"/>
          </a:p>
        </p:txBody>
      </p:sp>
      <p:sp>
        <p:nvSpPr>
          <p:cNvPr id="5" name="object 5"/>
          <p:cNvSpPr txBox="1">
            <a:spLocks noGrp="1"/>
          </p:cNvSpPr>
          <p:nvPr>
            <p:ph type="title"/>
          </p:nvPr>
        </p:nvSpPr>
        <p:spPr>
          <a:xfrm>
            <a:off x="840739" y="124713"/>
            <a:ext cx="10510520" cy="1366520"/>
          </a:xfrm>
          <a:prstGeom prst="rect">
            <a:avLst/>
          </a:prstGeom>
        </p:spPr>
        <p:txBody>
          <a:bodyPr vert="horz" wrap="square" lIns="0" tIns="12700" rIns="0" bIns="0" rtlCol="0">
            <a:spAutoFit/>
          </a:bodyPr>
          <a:lstStyle/>
          <a:p>
            <a:pPr marL="12700">
              <a:lnSpc>
                <a:spcPct val="100000"/>
              </a:lnSpc>
              <a:spcBef>
                <a:spcPts val="100"/>
              </a:spcBef>
            </a:pPr>
            <a:r>
              <a:rPr spc="10" dirty="0"/>
              <a:t>Metadata</a:t>
            </a:r>
            <a:r>
              <a:rPr spc="-204" dirty="0"/>
              <a:t> </a:t>
            </a:r>
            <a:r>
              <a:rPr spc="70" dirty="0"/>
              <a:t>in</a:t>
            </a:r>
            <a:r>
              <a:rPr spc="-140" dirty="0"/>
              <a:t> </a:t>
            </a:r>
            <a:r>
              <a:rPr spc="30" dirty="0"/>
              <a:t>Disk</a:t>
            </a:r>
            <a:r>
              <a:rPr spc="-185" dirty="0"/>
              <a:t> </a:t>
            </a:r>
            <a:r>
              <a:rPr spc="105" dirty="0"/>
              <a:t>&amp;</a:t>
            </a:r>
            <a:r>
              <a:rPr spc="-110" dirty="0"/>
              <a:t> </a:t>
            </a:r>
            <a:r>
              <a:rPr spc="10" dirty="0"/>
              <a:t>Metadata</a:t>
            </a:r>
            <a:r>
              <a:rPr spc="-204" dirty="0"/>
              <a:t> </a:t>
            </a:r>
            <a:r>
              <a:rPr spc="70" dirty="0"/>
              <a:t>in</a:t>
            </a:r>
            <a:r>
              <a:rPr spc="-140" dirty="0"/>
              <a:t> </a:t>
            </a:r>
            <a:r>
              <a:rPr spc="75" dirty="0"/>
              <a:t>RAM</a:t>
            </a:r>
            <a:endParaRPr spc="75" dirty="0"/>
          </a:p>
        </p:txBody>
      </p:sp>
      <p:sp>
        <p:nvSpPr>
          <p:cNvPr id="9" name="Footer Placeholder 8"/>
          <p:cNvSpPr>
            <a:spLocks noGrp="1"/>
          </p:cNvSpPr>
          <p:nvPr>
            <p:ph type="ftr" sz="quarter" idx="5"/>
          </p:nvPr>
        </p:nvSpPr>
        <p:spPr/>
        <p:txBody>
          <a:bodyPr/>
          <a:p>
            <a:r>
              <a:t>Prepared by Dr G Vanitha</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170919" y="6485763"/>
            <a:ext cx="159384" cy="111391"/>
          </a:xfrm>
          <a:prstGeom prst="rect">
            <a:avLst/>
          </a:prstGeom>
        </p:spPr>
      </p:pic>
      <p:sp>
        <p:nvSpPr>
          <p:cNvPr id="8" name="Text Placeholder 7"/>
          <p:cNvSpPr>
            <a:spLocks noGrp="1"/>
          </p:cNvSpPr>
          <p:nvPr>
            <p:ph type="body" idx="1"/>
          </p:nvPr>
        </p:nvSpPr>
        <p:spPr>
          <a:xfrm>
            <a:off x="418211" y="1598802"/>
            <a:ext cx="11355577" cy="304800"/>
          </a:xfrm>
        </p:spPr>
        <p:txBody>
          <a:bodyPr/>
          <a:p>
            <a:endParaRPr lang="en-US"/>
          </a:p>
        </p:txBody>
      </p:sp>
      <p:sp>
        <p:nvSpPr>
          <p:cNvPr id="3" name="object 3"/>
          <p:cNvSpPr txBox="1">
            <a:spLocks noGrp="1"/>
          </p:cNvSpPr>
          <p:nvPr>
            <p:ph type="title"/>
          </p:nvPr>
        </p:nvSpPr>
        <p:spPr>
          <a:xfrm>
            <a:off x="840739" y="124713"/>
            <a:ext cx="10510520" cy="690245"/>
          </a:xfrm>
          <a:prstGeom prst="rect">
            <a:avLst/>
          </a:prstGeom>
        </p:spPr>
        <p:txBody>
          <a:bodyPr vert="horz" wrap="square" lIns="0" tIns="13335" rIns="0" bIns="0" rtlCol="0">
            <a:spAutoFit/>
          </a:bodyPr>
          <a:lstStyle/>
          <a:p>
            <a:pPr marL="12700">
              <a:lnSpc>
                <a:spcPct val="100000"/>
              </a:lnSpc>
              <a:spcBef>
                <a:spcPts val="105"/>
              </a:spcBef>
            </a:pPr>
            <a:r>
              <a:rPr spc="45" dirty="0"/>
              <a:t>Rack</a:t>
            </a:r>
            <a:r>
              <a:rPr spc="-215" dirty="0"/>
              <a:t> </a:t>
            </a:r>
            <a:r>
              <a:rPr spc="30" dirty="0"/>
              <a:t>aware</a:t>
            </a:r>
            <a:r>
              <a:rPr spc="-240" dirty="0"/>
              <a:t> </a:t>
            </a:r>
            <a:r>
              <a:rPr spc="-15" dirty="0"/>
              <a:t>Architecture</a:t>
            </a:r>
            <a:endParaRPr spc="-15" dirty="0"/>
          </a:p>
        </p:txBody>
      </p:sp>
      <p:pic>
        <p:nvPicPr>
          <p:cNvPr id="5" name="object 5"/>
          <p:cNvPicPr/>
          <p:nvPr/>
        </p:nvPicPr>
        <p:blipFill>
          <a:blip r:embed="rId2" cstate="print"/>
          <a:stretch>
            <a:fillRect/>
          </a:stretch>
        </p:blipFill>
        <p:spPr>
          <a:xfrm>
            <a:off x="1223010" y="1541780"/>
            <a:ext cx="5722620" cy="4906010"/>
          </a:xfrm>
          <a:prstGeom prst="rect">
            <a:avLst/>
          </a:prstGeom>
        </p:spPr>
      </p:pic>
      <p:sp>
        <p:nvSpPr>
          <p:cNvPr id="7" name="object 7"/>
          <p:cNvSpPr txBox="1"/>
          <p:nvPr/>
        </p:nvSpPr>
        <p:spPr>
          <a:xfrm>
            <a:off x="7699629" y="1890216"/>
            <a:ext cx="3957320" cy="225298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00"/>
                </a:solidFill>
                <a:latin typeface="Arial MT"/>
                <a:cs typeface="Arial MT"/>
              </a:rPr>
              <a:t>Two</a:t>
            </a:r>
            <a:r>
              <a:rPr sz="1800" spc="-10" dirty="0">
                <a:solidFill>
                  <a:srgbClr val="FFFF00"/>
                </a:solidFill>
                <a:latin typeface="Arial MT"/>
                <a:cs typeface="Arial MT"/>
              </a:rPr>
              <a:t> </a:t>
            </a:r>
            <a:r>
              <a:rPr sz="1800" spc="-5" dirty="0">
                <a:solidFill>
                  <a:srgbClr val="FFFF00"/>
                </a:solidFill>
                <a:latin typeface="Arial MT"/>
                <a:cs typeface="Arial MT"/>
              </a:rPr>
              <a:t>design</a:t>
            </a:r>
            <a:r>
              <a:rPr sz="1800" spc="-20" dirty="0">
                <a:solidFill>
                  <a:srgbClr val="FFFF00"/>
                </a:solidFill>
                <a:latin typeface="Arial MT"/>
                <a:cs typeface="Arial MT"/>
              </a:rPr>
              <a:t> </a:t>
            </a:r>
            <a:r>
              <a:rPr sz="1800" spc="-5" dirty="0">
                <a:solidFill>
                  <a:srgbClr val="FFFF00"/>
                </a:solidFill>
                <a:latin typeface="Arial MT"/>
                <a:cs typeface="Arial MT"/>
              </a:rPr>
              <a:t>possibilities</a:t>
            </a:r>
            <a:endParaRPr sz="1800">
              <a:latin typeface="Arial MT"/>
              <a:cs typeface="Arial MT"/>
            </a:endParaRPr>
          </a:p>
          <a:p>
            <a:pPr>
              <a:lnSpc>
                <a:spcPct val="100000"/>
              </a:lnSpc>
              <a:spcBef>
                <a:spcPts val="35"/>
              </a:spcBef>
            </a:pPr>
            <a:endParaRPr sz="1850">
              <a:latin typeface="Arial MT"/>
              <a:cs typeface="Arial MT"/>
            </a:endParaRPr>
          </a:p>
          <a:p>
            <a:pPr marL="299085" marR="5080" indent="-287020">
              <a:lnSpc>
                <a:spcPct val="100000"/>
              </a:lnSpc>
              <a:buFont typeface="Wingdings" panose="05000000000000000000"/>
              <a:buChar char=""/>
              <a:tabLst>
                <a:tab pos="299720" algn="l"/>
                <a:tab pos="603885" algn="l"/>
              </a:tabLst>
            </a:pPr>
            <a:r>
              <a:rPr sz="1800" spc="-5" dirty="0">
                <a:solidFill>
                  <a:srgbClr val="FFFFFF"/>
                </a:solidFill>
                <a:latin typeface="Arial MT"/>
                <a:cs typeface="Arial MT"/>
              </a:rPr>
              <a:t>All</a:t>
            </a:r>
            <a:r>
              <a:rPr sz="1800" spc="-20" dirty="0">
                <a:solidFill>
                  <a:srgbClr val="FFFFFF"/>
                </a:solidFill>
                <a:latin typeface="Arial MT"/>
                <a:cs typeface="Arial MT"/>
              </a:rPr>
              <a:t> </a:t>
            </a:r>
            <a:r>
              <a:rPr sz="1800" dirty="0">
                <a:solidFill>
                  <a:srgbClr val="FFFFFF"/>
                </a:solidFill>
                <a:latin typeface="Arial MT"/>
                <a:cs typeface="Arial MT"/>
              </a:rPr>
              <a:t>Master</a:t>
            </a:r>
            <a:r>
              <a:rPr sz="1800" spc="-5" dirty="0">
                <a:solidFill>
                  <a:srgbClr val="FFFFFF"/>
                </a:solidFill>
                <a:latin typeface="Arial MT"/>
                <a:cs typeface="Arial MT"/>
              </a:rPr>
              <a:t> processes/nodes</a:t>
            </a:r>
            <a:r>
              <a:rPr sz="1800" spc="20" dirty="0">
                <a:solidFill>
                  <a:srgbClr val="FFFFFF"/>
                </a:solidFill>
                <a:latin typeface="Arial MT"/>
                <a:cs typeface="Arial MT"/>
              </a:rPr>
              <a:t> </a:t>
            </a:r>
            <a:r>
              <a:rPr sz="1800" spc="-5" dirty="0">
                <a:solidFill>
                  <a:srgbClr val="FFFFFF"/>
                </a:solidFill>
                <a:latin typeface="Arial MT"/>
                <a:cs typeface="Arial MT"/>
              </a:rPr>
              <a:t>reside </a:t>
            </a:r>
            <a:r>
              <a:rPr sz="1800" dirty="0">
                <a:solidFill>
                  <a:srgbClr val="FFFFFF"/>
                </a:solidFill>
                <a:latin typeface="Arial MT"/>
                <a:cs typeface="Arial MT"/>
              </a:rPr>
              <a:t> </a:t>
            </a:r>
            <a:r>
              <a:rPr sz="1800" spc="-5" dirty="0">
                <a:solidFill>
                  <a:srgbClr val="FFFFFF"/>
                </a:solidFill>
                <a:latin typeface="Arial MT"/>
                <a:cs typeface="Arial MT"/>
              </a:rPr>
              <a:t>in	one</a:t>
            </a:r>
            <a:r>
              <a:rPr sz="1800" dirty="0">
                <a:solidFill>
                  <a:srgbClr val="FFFFFF"/>
                </a:solidFill>
                <a:latin typeface="Arial MT"/>
                <a:cs typeface="Arial MT"/>
              </a:rPr>
              <a:t> </a:t>
            </a:r>
            <a:r>
              <a:rPr sz="1800" spc="-5" dirty="0">
                <a:solidFill>
                  <a:srgbClr val="FFFFFF"/>
                </a:solidFill>
                <a:latin typeface="Arial MT"/>
                <a:cs typeface="Arial MT"/>
              </a:rPr>
              <a:t>Rack </a:t>
            </a:r>
            <a:r>
              <a:rPr sz="1800" spc="-15" dirty="0">
                <a:solidFill>
                  <a:srgbClr val="FFFFFF"/>
                </a:solidFill>
                <a:latin typeface="Arial MT"/>
                <a:cs typeface="Arial MT"/>
              </a:rPr>
              <a:t>while</a:t>
            </a:r>
            <a:r>
              <a:rPr sz="1800" spc="35" dirty="0">
                <a:solidFill>
                  <a:srgbClr val="FFFFFF"/>
                </a:solidFill>
                <a:latin typeface="Arial MT"/>
                <a:cs typeface="Arial MT"/>
              </a:rPr>
              <a:t> </a:t>
            </a:r>
            <a:r>
              <a:rPr sz="1800" dirty="0">
                <a:solidFill>
                  <a:srgbClr val="FFFFFF"/>
                </a:solidFill>
                <a:latin typeface="Arial MT"/>
                <a:cs typeface="Arial MT"/>
              </a:rPr>
              <a:t>the</a:t>
            </a:r>
            <a:r>
              <a:rPr sz="1800" spc="-15" dirty="0">
                <a:solidFill>
                  <a:srgbClr val="FFFFFF"/>
                </a:solidFill>
                <a:latin typeface="Arial MT"/>
                <a:cs typeface="Arial MT"/>
              </a:rPr>
              <a:t> </a:t>
            </a:r>
            <a:r>
              <a:rPr sz="1800" spc="-5" dirty="0">
                <a:solidFill>
                  <a:srgbClr val="FFFFFF"/>
                </a:solidFill>
                <a:latin typeface="Arial MT"/>
                <a:cs typeface="Arial MT"/>
              </a:rPr>
              <a:t>slaves</a:t>
            </a:r>
            <a:r>
              <a:rPr sz="1800" spc="5" dirty="0">
                <a:solidFill>
                  <a:srgbClr val="FFFFFF"/>
                </a:solidFill>
                <a:latin typeface="Arial MT"/>
                <a:cs typeface="Arial MT"/>
              </a:rPr>
              <a:t> </a:t>
            </a:r>
            <a:r>
              <a:rPr sz="1800" spc="-15" dirty="0">
                <a:solidFill>
                  <a:srgbClr val="FFFFFF"/>
                </a:solidFill>
                <a:latin typeface="Arial MT"/>
                <a:cs typeface="Arial MT"/>
              </a:rPr>
              <a:t>will</a:t>
            </a:r>
            <a:r>
              <a:rPr sz="1800" spc="45" dirty="0">
                <a:solidFill>
                  <a:srgbClr val="FFFFFF"/>
                </a:solidFill>
                <a:latin typeface="Arial MT"/>
                <a:cs typeface="Arial MT"/>
              </a:rPr>
              <a:t> </a:t>
            </a:r>
            <a:r>
              <a:rPr sz="1800" spc="-5" dirty="0">
                <a:solidFill>
                  <a:srgbClr val="FFFFFF"/>
                </a:solidFill>
                <a:latin typeface="Arial MT"/>
                <a:cs typeface="Arial MT"/>
              </a:rPr>
              <a:t>be </a:t>
            </a:r>
            <a:r>
              <a:rPr sz="1800" spc="-490" dirty="0">
                <a:solidFill>
                  <a:srgbClr val="FFFFFF"/>
                </a:solidFill>
                <a:latin typeface="Arial MT"/>
                <a:cs typeface="Arial MT"/>
              </a:rPr>
              <a:t> </a:t>
            </a:r>
            <a:r>
              <a:rPr sz="1800" spc="-5" dirty="0">
                <a:solidFill>
                  <a:srgbClr val="FFFFFF"/>
                </a:solidFill>
                <a:latin typeface="Arial MT"/>
                <a:cs typeface="Arial MT"/>
              </a:rPr>
              <a:t>placed</a:t>
            </a:r>
            <a:r>
              <a:rPr sz="1800" dirty="0">
                <a:solidFill>
                  <a:srgbClr val="FFFFFF"/>
                </a:solidFill>
                <a:latin typeface="Arial MT"/>
                <a:cs typeface="Arial MT"/>
              </a:rPr>
              <a:t> </a:t>
            </a:r>
            <a:r>
              <a:rPr sz="1800" spc="-5" dirty="0">
                <a:solidFill>
                  <a:srgbClr val="FFFFFF"/>
                </a:solidFill>
                <a:latin typeface="Arial MT"/>
                <a:cs typeface="Arial MT"/>
              </a:rPr>
              <a:t>in</a:t>
            </a:r>
            <a:r>
              <a:rPr sz="1800" dirty="0">
                <a:solidFill>
                  <a:srgbClr val="FFFFFF"/>
                </a:solidFill>
                <a:latin typeface="Arial MT"/>
                <a:cs typeface="Arial MT"/>
              </a:rPr>
              <a:t> the</a:t>
            </a:r>
            <a:r>
              <a:rPr sz="1800" spc="-10" dirty="0">
                <a:solidFill>
                  <a:srgbClr val="FFFFFF"/>
                </a:solidFill>
                <a:latin typeface="Arial MT"/>
                <a:cs typeface="Arial MT"/>
              </a:rPr>
              <a:t> </a:t>
            </a:r>
            <a:r>
              <a:rPr sz="1800" spc="-5" dirty="0">
                <a:solidFill>
                  <a:srgbClr val="FFFFFF"/>
                </a:solidFill>
                <a:latin typeface="Arial MT"/>
                <a:cs typeface="Arial MT"/>
              </a:rPr>
              <a:t>other </a:t>
            </a:r>
            <a:r>
              <a:rPr sz="1800" dirty="0">
                <a:solidFill>
                  <a:srgbClr val="FFFFFF"/>
                </a:solidFill>
                <a:latin typeface="Arial MT"/>
                <a:cs typeface="Arial MT"/>
              </a:rPr>
              <a:t>racks</a:t>
            </a:r>
            <a:endParaRPr sz="1800">
              <a:latin typeface="Arial MT"/>
              <a:cs typeface="Arial MT"/>
            </a:endParaRPr>
          </a:p>
          <a:p>
            <a:pPr>
              <a:lnSpc>
                <a:spcPct val="100000"/>
              </a:lnSpc>
              <a:spcBef>
                <a:spcPts val="30"/>
              </a:spcBef>
              <a:buClr>
                <a:srgbClr val="FFFFFF"/>
              </a:buClr>
              <a:buFont typeface="Wingdings" panose="05000000000000000000"/>
              <a:buChar char=""/>
            </a:pPr>
            <a:endParaRPr sz="1850">
              <a:latin typeface="Arial MT"/>
              <a:cs typeface="Arial MT"/>
            </a:endParaRPr>
          </a:p>
          <a:p>
            <a:pPr marL="299085" indent="-287020">
              <a:lnSpc>
                <a:spcPct val="100000"/>
              </a:lnSpc>
              <a:spcBef>
                <a:spcPts val="5"/>
              </a:spcBef>
              <a:buFont typeface="Wingdings" panose="05000000000000000000"/>
              <a:buChar char=""/>
              <a:tabLst>
                <a:tab pos="299720" algn="l"/>
              </a:tabLst>
            </a:pPr>
            <a:r>
              <a:rPr sz="1800" spc="-5" dirty="0">
                <a:solidFill>
                  <a:srgbClr val="FFFFFF"/>
                </a:solidFill>
                <a:latin typeface="Arial MT"/>
                <a:cs typeface="Arial MT"/>
              </a:rPr>
              <a:t>Every rack</a:t>
            </a:r>
            <a:r>
              <a:rPr sz="1800" dirty="0">
                <a:solidFill>
                  <a:srgbClr val="FFFFFF"/>
                </a:solidFill>
                <a:latin typeface="Arial MT"/>
                <a:cs typeface="Arial MT"/>
              </a:rPr>
              <a:t> </a:t>
            </a:r>
            <a:r>
              <a:rPr sz="1800" spc="-15" dirty="0">
                <a:solidFill>
                  <a:srgbClr val="FFFFFF"/>
                </a:solidFill>
                <a:latin typeface="Arial MT"/>
                <a:cs typeface="Arial MT"/>
              </a:rPr>
              <a:t>would</a:t>
            </a:r>
            <a:r>
              <a:rPr sz="1800" spc="35" dirty="0">
                <a:solidFill>
                  <a:srgbClr val="FFFFFF"/>
                </a:solidFill>
                <a:latin typeface="Arial MT"/>
                <a:cs typeface="Arial MT"/>
              </a:rPr>
              <a:t> </a:t>
            </a:r>
            <a:r>
              <a:rPr sz="1800" spc="-5" dirty="0">
                <a:solidFill>
                  <a:srgbClr val="FFFFFF"/>
                </a:solidFill>
                <a:latin typeface="Arial MT"/>
                <a:cs typeface="Arial MT"/>
              </a:rPr>
              <a:t>have</a:t>
            </a:r>
            <a:r>
              <a:rPr sz="1800" spc="5" dirty="0">
                <a:solidFill>
                  <a:srgbClr val="FFFFFF"/>
                </a:solidFill>
                <a:latin typeface="Arial MT"/>
                <a:cs typeface="Arial MT"/>
              </a:rPr>
              <a:t> </a:t>
            </a:r>
            <a:r>
              <a:rPr sz="1800" spc="-10" dirty="0">
                <a:solidFill>
                  <a:srgbClr val="FFFFFF"/>
                </a:solidFill>
                <a:latin typeface="Arial MT"/>
                <a:cs typeface="Arial MT"/>
              </a:rPr>
              <a:t>one</a:t>
            </a:r>
            <a:r>
              <a:rPr sz="1800" spc="15" dirty="0">
                <a:solidFill>
                  <a:srgbClr val="FFFFFF"/>
                </a:solidFill>
                <a:latin typeface="Arial MT"/>
                <a:cs typeface="Arial MT"/>
              </a:rPr>
              <a:t> </a:t>
            </a:r>
            <a:r>
              <a:rPr sz="1800" spc="-5" dirty="0">
                <a:solidFill>
                  <a:srgbClr val="FFFFFF"/>
                </a:solidFill>
                <a:latin typeface="Arial MT"/>
                <a:cs typeface="Arial MT"/>
              </a:rPr>
              <a:t>master</a:t>
            </a:r>
            <a:endParaRPr sz="1800">
              <a:latin typeface="Arial MT"/>
              <a:cs typeface="Arial MT"/>
            </a:endParaRPr>
          </a:p>
          <a:p>
            <a:pPr marL="299085">
              <a:lnSpc>
                <a:spcPct val="100000"/>
              </a:lnSpc>
            </a:pPr>
            <a:r>
              <a:rPr sz="1800" spc="-10" dirty="0">
                <a:solidFill>
                  <a:srgbClr val="FFFFFF"/>
                </a:solidFill>
                <a:latin typeface="Arial MT"/>
                <a:cs typeface="Arial MT"/>
              </a:rPr>
              <a:t>node</a:t>
            </a:r>
            <a:endParaRPr sz="1800">
              <a:latin typeface="Arial MT"/>
              <a:cs typeface="Arial MT"/>
            </a:endParaRPr>
          </a:p>
        </p:txBody>
      </p:sp>
      <p:sp>
        <p:nvSpPr>
          <p:cNvPr id="9" name="Footer Placeholder 8"/>
          <p:cNvSpPr>
            <a:spLocks noGrp="1"/>
          </p:cNvSpPr>
          <p:nvPr>
            <p:ph type="ftr" sz="quarter" idx="5"/>
          </p:nvPr>
        </p:nvSpPr>
        <p:spPr/>
        <p:txBody>
          <a:bodyPr/>
          <a:p>
            <a:r>
              <a:t>Prepared by Dr G Vanitha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40739" y="124713"/>
            <a:ext cx="10510520" cy="676910"/>
          </a:xfrm>
        </p:spPr>
        <p:txBody>
          <a:bodyPr/>
          <a:p>
            <a:r>
              <a:rPr lang="en-US">
                <a:highlight>
                  <a:srgbClr val="000000"/>
                </a:highlight>
              </a:rPr>
              <a:t>UNIT-1</a:t>
            </a:r>
            <a:endParaRPr lang="en-US">
              <a:highlight>
                <a:srgbClr val="000000"/>
              </a:highlight>
            </a:endParaRPr>
          </a:p>
        </p:txBody>
      </p:sp>
      <p:sp>
        <p:nvSpPr>
          <p:cNvPr id="3" name="Text Placeholder 2"/>
          <p:cNvSpPr>
            <a:spLocks noGrp="1"/>
          </p:cNvSpPr>
          <p:nvPr>
            <p:ph type="body" idx="1"/>
          </p:nvPr>
        </p:nvSpPr>
        <p:spPr>
          <a:xfrm>
            <a:off x="418211" y="1598802"/>
            <a:ext cx="11355577" cy="5909310"/>
          </a:xfrm>
        </p:spPr>
        <p:txBody>
          <a:bodyPr wrap="square"/>
          <a:p>
            <a:pPr algn="just"/>
            <a:r>
              <a:rPr lang="en-US" sz="3200">
                <a:solidFill>
                  <a:schemeClr val="bg1"/>
                </a:solidFill>
              </a:rPr>
              <a:t>Introduction to Big Data: Introduction, Big Data Enabling Technologies Hadoop Stack for Big Data. </a:t>
            </a:r>
            <a:endParaRPr lang="en-US" sz="3200">
              <a:solidFill>
                <a:schemeClr val="bg1"/>
              </a:solidFill>
            </a:endParaRPr>
          </a:p>
          <a:p>
            <a:pPr algn="just"/>
            <a:endParaRPr lang="en-US" sz="3200">
              <a:solidFill>
                <a:schemeClr val="bg1"/>
              </a:solidFill>
            </a:endParaRPr>
          </a:p>
          <a:p>
            <a:pPr algn="just"/>
            <a:r>
              <a:rPr lang="en-US" sz="3200">
                <a:solidFill>
                  <a:schemeClr val="bg1"/>
                </a:solidFill>
              </a:rPr>
              <a:t>The Hadoop Distributed Files system: Overview, The Design of HDFS, HDFS Concepts, The Command-Line  Interface, Hadoop File systems. MapReduce: Overview, Developing a MapReduce Application, How  MapReduce works, MapReduce Types and Formats, MapReduce Features, MapReduce Examples.</a:t>
            </a:r>
            <a:endParaRPr lang="en-US" sz="3200">
              <a:solidFill>
                <a:schemeClr val="bg1"/>
              </a:solidFill>
            </a:endParaRPr>
          </a:p>
        </p:txBody>
      </p:sp>
      <p:sp>
        <p:nvSpPr>
          <p:cNvPr id="4" name="Footer Placeholder 3"/>
          <p:cNvSpPr>
            <a:spLocks noGrp="1"/>
          </p:cNvSpPr>
          <p:nvPr>
            <p:ph type="ftr" sz="quarter" idx="5"/>
          </p:nvPr>
        </p:nvSpPr>
        <p:spPr/>
        <p:txBody>
          <a:bodyPr/>
          <a:p>
            <a:r>
              <a:t>Prepared by Dr G Vanitha</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170919" y="6485763"/>
            <a:ext cx="158496" cy="111391"/>
          </a:xfrm>
          <a:prstGeom prst="rect">
            <a:avLst/>
          </a:prstGeom>
        </p:spPr>
      </p:pic>
      <p:sp>
        <p:nvSpPr>
          <p:cNvPr id="8" name="Text Placeholder 7"/>
          <p:cNvSpPr>
            <a:spLocks noGrp="1"/>
          </p:cNvSpPr>
          <p:nvPr>
            <p:ph type="body" idx="1"/>
          </p:nvPr>
        </p:nvSpPr>
        <p:spPr>
          <a:xfrm>
            <a:off x="418211" y="1598802"/>
            <a:ext cx="11355577" cy="304800"/>
          </a:xfrm>
        </p:spPr>
        <p:txBody>
          <a:bodyPr/>
          <a:p>
            <a:endParaRPr lang="en-US"/>
          </a:p>
        </p:txBody>
      </p:sp>
      <p:sp>
        <p:nvSpPr>
          <p:cNvPr id="3" name="object 3"/>
          <p:cNvSpPr txBox="1">
            <a:spLocks noGrp="1"/>
          </p:cNvSpPr>
          <p:nvPr>
            <p:ph type="title"/>
          </p:nvPr>
        </p:nvSpPr>
        <p:spPr>
          <a:xfrm>
            <a:off x="840739" y="124713"/>
            <a:ext cx="10510520" cy="690245"/>
          </a:xfrm>
          <a:prstGeom prst="rect">
            <a:avLst/>
          </a:prstGeom>
        </p:spPr>
        <p:txBody>
          <a:bodyPr vert="horz" wrap="square" lIns="0" tIns="13335" rIns="0" bIns="0" rtlCol="0">
            <a:spAutoFit/>
          </a:bodyPr>
          <a:lstStyle/>
          <a:p>
            <a:pPr marL="12700">
              <a:lnSpc>
                <a:spcPct val="100000"/>
              </a:lnSpc>
              <a:spcBef>
                <a:spcPts val="105"/>
              </a:spcBef>
            </a:pPr>
            <a:r>
              <a:rPr spc="25" dirty="0"/>
              <a:t>Rules</a:t>
            </a:r>
            <a:r>
              <a:rPr spc="-165" dirty="0"/>
              <a:t> </a:t>
            </a:r>
            <a:r>
              <a:rPr spc="45" dirty="0"/>
              <a:t>for</a:t>
            </a:r>
            <a:r>
              <a:rPr spc="-145" dirty="0"/>
              <a:t> </a:t>
            </a:r>
            <a:r>
              <a:rPr spc="40" dirty="0"/>
              <a:t>Data</a:t>
            </a:r>
            <a:r>
              <a:rPr spc="-180" dirty="0"/>
              <a:t> </a:t>
            </a:r>
            <a:r>
              <a:rPr spc="45" dirty="0"/>
              <a:t>node</a:t>
            </a:r>
            <a:r>
              <a:rPr spc="-160" dirty="0"/>
              <a:t> </a:t>
            </a:r>
            <a:r>
              <a:rPr dirty="0"/>
              <a:t>replication</a:t>
            </a:r>
            <a:endParaRPr dirty="0"/>
          </a:p>
        </p:txBody>
      </p:sp>
      <p:pic>
        <p:nvPicPr>
          <p:cNvPr id="4" name="object 4"/>
          <p:cNvPicPr/>
          <p:nvPr/>
        </p:nvPicPr>
        <p:blipFill>
          <a:blip r:embed="rId2" cstate="print"/>
          <a:stretch>
            <a:fillRect/>
          </a:stretch>
        </p:blipFill>
        <p:spPr>
          <a:xfrm>
            <a:off x="7216140" y="1387983"/>
            <a:ext cx="4456557" cy="3819016"/>
          </a:xfrm>
          <a:prstGeom prst="rect">
            <a:avLst/>
          </a:prstGeom>
        </p:spPr>
      </p:pic>
      <p:sp>
        <p:nvSpPr>
          <p:cNvPr id="6" name="object 6"/>
          <p:cNvSpPr txBox="1"/>
          <p:nvPr/>
        </p:nvSpPr>
        <p:spPr>
          <a:xfrm>
            <a:off x="838301" y="1831339"/>
            <a:ext cx="5629910" cy="3212465"/>
          </a:xfrm>
          <a:prstGeom prst="rect">
            <a:avLst/>
          </a:prstGeom>
        </p:spPr>
        <p:txBody>
          <a:bodyPr vert="horz" wrap="square" lIns="0" tIns="13335" rIns="0" bIns="0" rtlCol="0">
            <a:spAutoFit/>
          </a:bodyPr>
          <a:lstStyle/>
          <a:p>
            <a:pPr marL="355600" marR="228600" indent="-342900">
              <a:lnSpc>
                <a:spcPct val="100000"/>
              </a:lnSpc>
              <a:spcBef>
                <a:spcPts val="105"/>
              </a:spcBef>
              <a:buAutoNum type="arabicPeriod"/>
              <a:tabLst>
                <a:tab pos="354965" algn="l"/>
                <a:tab pos="355600" algn="l"/>
              </a:tabLst>
            </a:pPr>
            <a:r>
              <a:rPr sz="2000" dirty="0">
                <a:solidFill>
                  <a:srgbClr val="FFFFFF"/>
                </a:solidFill>
                <a:latin typeface="Arial MT"/>
                <a:cs typeface="Arial MT"/>
              </a:rPr>
              <a:t>Never</a:t>
            </a:r>
            <a:r>
              <a:rPr sz="2000" spc="-20" dirty="0">
                <a:solidFill>
                  <a:srgbClr val="FFFFFF"/>
                </a:solidFill>
                <a:latin typeface="Arial MT"/>
                <a:cs typeface="Arial MT"/>
              </a:rPr>
              <a:t> </a:t>
            </a:r>
            <a:r>
              <a:rPr sz="2000" dirty="0">
                <a:solidFill>
                  <a:srgbClr val="FFFFFF"/>
                </a:solidFill>
                <a:latin typeface="Arial MT"/>
                <a:cs typeface="Arial MT"/>
              </a:rPr>
              <a:t>place</a:t>
            </a:r>
            <a:r>
              <a:rPr sz="2000" spc="-35" dirty="0">
                <a:solidFill>
                  <a:srgbClr val="FFFFFF"/>
                </a:solidFill>
                <a:latin typeface="Arial MT"/>
                <a:cs typeface="Arial MT"/>
              </a:rPr>
              <a:t> </a:t>
            </a:r>
            <a:r>
              <a:rPr sz="2000" dirty="0">
                <a:solidFill>
                  <a:srgbClr val="FFFFFF"/>
                </a:solidFill>
                <a:latin typeface="Arial MT"/>
                <a:cs typeface="Arial MT"/>
              </a:rPr>
              <a:t>the</a:t>
            </a:r>
            <a:r>
              <a:rPr sz="2000" spc="-5" dirty="0">
                <a:solidFill>
                  <a:srgbClr val="FFFFFF"/>
                </a:solidFill>
                <a:latin typeface="Arial MT"/>
                <a:cs typeface="Arial MT"/>
              </a:rPr>
              <a:t> </a:t>
            </a:r>
            <a:r>
              <a:rPr sz="2000" dirty="0">
                <a:solidFill>
                  <a:srgbClr val="FFFFFF"/>
                </a:solidFill>
                <a:latin typeface="Arial MT"/>
                <a:cs typeface="Arial MT"/>
              </a:rPr>
              <a:t>replication</a:t>
            </a:r>
            <a:r>
              <a:rPr sz="2000" spc="-40" dirty="0">
                <a:solidFill>
                  <a:srgbClr val="FFFFFF"/>
                </a:solidFill>
                <a:latin typeface="Arial MT"/>
                <a:cs typeface="Arial MT"/>
              </a:rPr>
              <a:t> </a:t>
            </a:r>
            <a:r>
              <a:rPr sz="2000" dirty="0">
                <a:solidFill>
                  <a:srgbClr val="FFFFFF"/>
                </a:solidFill>
                <a:latin typeface="Arial MT"/>
                <a:cs typeface="Arial MT"/>
              </a:rPr>
              <a:t>on</a:t>
            </a:r>
            <a:r>
              <a:rPr sz="2000" spc="-15" dirty="0">
                <a:solidFill>
                  <a:srgbClr val="FFFFFF"/>
                </a:solidFill>
                <a:latin typeface="Arial MT"/>
                <a:cs typeface="Arial MT"/>
              </a:rPr>
              <a:t> </a:t>
            </a:r>
            <a:r>
              <a:rPr sz="2000" dirty="0">
                <a:solidFill>
                  <a:srgbClr val="FFFFFF"/>
                </a:solidFill>
                <a:latin typeface="Arial MT"/>
                <a:cs typeface="Arial MT"/>
              </a:rPr>
              <a:t>the</a:t>
            </a:r>
            <a:r>
              <a:rPr sz="2000" spc="-10" dirty="0">
                <a:solidFill>
                  <a:srgbClr val="FFFFFF"/>
                </a:solidFill>
                <a:latin typeface="Arial MT"/>
                <a:cs typeface="Arial MT"/>
              </a:rPr>
              <a:t> </a:t>
            </a:r>
            <a:r>
              <a:rPr sz="2000" dirty="0">
                <a:solidFill>
                  <a:srgbClr val="FFFFFF"/>
                </a:solidFill>
                <a:latin typeface="Arial MT"/>
                <a:cs typeface="Arial MT"/>
              </a:rPr>
              <a:t>same</a:t>
            </a:r>
            <a:r>
              <a:rPr sz="2000" spc="-30" dirty="0">
                <a:solidFill>
                  <a:srgbClr val="FFFFFF"/>
                </a:solidFill>
                <a:latin typeface="Arial MT"/>
                <a:cs typeface="Arial MT"/>
              </a:rPr>
              <a:t> </a:t>
            </a:r>
            <a:r>
              <a:rPr sz="2000" dirty="0">
                <a:solidFill>
                  <a:srgbClr val="FFFFFF"/>
                </a:solidFill>
                <a:latin typeface="Arial MT"/>
                <a:cs typeface="Arial MT"/>
              </a:rPr>
              <a:t>data </a:t>
            </a:r>
            <a:r>
              <a:rPr sz="2000" spc="-545" dirty="0">
                <a:solidFill>
                  <a:srgbClr val="FFFFFF"/>
                </a:solidFill>
                <a:latin typeface="Arial MT"/>
                <a:cs typeface="Arial MT"/>
              </a:rPr>
              <a:t> </a:t>
            </a:r>
            <a:r>
              <a:rPr sz="2000" dirty="0">
                <a:solidFill>
                  <a:srgbClr val="FFFFFF"/>
                </a:solidFill>
                <a:latin typeface="Arial MT"/>
                <a:cs typeface="Arial MT"/>
              </a:rPr>
              <a:t>node</a:t>
            </a:r>
            <a:r>
              <a:rPr sz="2000" spc="-20" dirty="0">
                <a:solidFill>
                  <a:srgbClr val="FFFFFF"/>
                </a:solidFill>
                <a:latin typeface="Arial MT"/>
                <a:cs typeface="Arial MT"/>
              </a:rPr>
              <a:t> </a:t>
            </a:r>
            <a:r>
              <a:rPr sz="2000" dirty="0">
                <a:solidFill>
                  <a:srgbClr val="FFFFFF"/>
                </a:solidFill>
                <a:latin typeface="Arial MT"/>
                <a:cs typeface="Arial MT"/>
              </a:rPr>
              <a:t>where</a:t>
            </a:r>
            <a:r>
              <a:rPr sz="2000" spc="-30" dirty="0">
                <a:solidFill>
                  <a:srgbClr val="FFFFFF"/>
                </a:solidFill>
                <a:latin typeface="Arial MT"/>
                <a:cs typeface="Arial MT"/>
              </a:rPr>
              <a:t> </a:t>
            </a:r>
            <a:r>
              <a:rPr sz="2000" dirty="0">
                <a:solidFill>
                  <a:srgbClr val="FFFFFF"/>
                </a:solidFill>
                <a:latin typeface="Arial MT"/>
                <a:cs typeface="Arial MT"/>
              </a:rPr>
              <a:t>the</a:t>
            </a:r>
            <a:r>
              <a:rPr sz="2000" spc="-25" dirty="0">
                <a:solidFill>
                  <a:srgbClr val="FFFFFF"/>
                </a:solidFill>
                <a:latin typeface="Arial MT"/>
                <a:cs typeface="Arial MT"/>
              </a:rPr>
              <a:t> </a:t>
            </a:r>
            <a:r>
              <a:rPr sz="2000" dirty="0">
                <a:solidFill>
                  <a:srgbClr val="FFFFFF"/>
                </a:solidFill>
                <a:latin typeface="Arial MT"/>
                <a:cs typeface="Arial MT"/>
              </a:rPr>
              <a:t>original</a:t>
            </a:r>
            <a:r>
              <a:rPr sz="2000" spc="-5" dirty="0">
                <a:solidFill>
                  <a:srgbClr val="FFFFFF"/>
                </a:solidFill>
                <a:latin typeface="Arial MT"/>
                <a:cs typeface="Arial MT"/>
              </a:rPr>
              <a:t> block</a:t>
            </a:r>
            <a:r>
              <a:rPr sz="2000" spc="-20" dirty="0">
                <a:solidFill>
                  <a:srgbClr val="FFFFFF"/>
                </a:solidFill>
                <a:latin typeface="Arial MT"/>
                <a:cs typeface="Arial MT"/>
              </a:rPr>
              <a:t> </a:t>
            </a:r>
            <a:r>
              <a:rPr sz="2000" dirty="0">
                <a:solidFill>
                  <a:srgbClr val="FFFFFF"/>
                </a:solidFill>
                <a:latin typeface="Arial MT"/>
                <a:cs typeface="Arial MT"/>
              </a:rPr>
              <a:t>resides</a:t>
            </a:r>
            <a:endParaRPr sz="2000">
              <a:latin typeface="Arial MT"/>
              <a:cs typeface="Arial MT"/>
            </a:endParaRPr>
          </a:p>
          <a:p>
            <a:pPr>
              <a:lnSpc>
                <a:spcPct val="100000"/>
              </a:lnSpc>
              <a:buAutoNum type="arabicPeriod"/>
            </a:pPr>
            <a:endParaRPr sz="2200">
              <a:latin typeface="Arial MT"/>
              <a:cs typeface="Arial MT"/>
            </a:endParaRPr>
          </a:p>
          <a:p>
            <a:pPr marL="102870" marR="5080">
              <a:lnSpc>
                <a:spcPct val="100000"/>
              </a:lnSpc>
              <a:spcBef>
                <a:spcPts val="1515"/>
              </a:spcBef>
              <a:buSzPct val="90000"/>
              <a:buAutoNum type="arabicPeriod"/>
              <a:tabLst>
                <a:tab pos="358140" algn="l"/>
              </a:tabLst>
            </a:pPr>
            <a:r>
              <a:rPr sz="2000" dirty="0">
                <a:solidFill>
                  <a:srgbClr val="FFFFFF"/>
                </a:solidFill>
                <a:latin typeface="Arial MT"/>
                <a:cs typeface="Arial MT"/>
              </a:rPr>
              <a:t>In</a:t>
            </a:r>
            <a:r>
              <a:rPr sz="2000" spc="-25" dirty="0">
                <a:solidFill>
                  <a:srgbClr val="FFFFFF"/>
                </a:solidFill>
                <a:latin typeface="Arial MT"/>
                <a:cs typeface="Arial MT"/>
              </a:rPr>
              <a:t> </a:t>
            </a:r>
            <a:r>
              <a:rPr sz="2000" dirty="0">
                <a:solidFill>
                  <a:srgbClr val="FFFFFF"/>
                </a:solidFill>
                <a:latin typeface="Arial MT"/>
                <a:cs typeface="Arial MT"/>
              </a:rPr>
              <a:t>case</a:t>
            </a:r>
            <a:r>
              <a:rPr sz="2000" spc="-30" dirty="0">
                <a:solidFill>
                  <a:srgbClr val="FFFFFF"/>
                </a:solidFill>
                <a:latin typeface="Arial MT"/>
                <a:cs typeface="Arial MT"/>
              </a:rPr>
              <a:t> </a:t>
            </a:r>
            <a:r>
              <a:rPr sz="2000" dirty="0">
                <a:solidFill>
                  <a:srgbClr val="FFFFFF"/>
                </a:solidFill>
                <a:latin typeface="Arial MT"/>
                <a:cs typeface="Arial MT"/>
              </a:rPr>
              <a:t>of</a:t>
            </a:r>
            <a:r>
              <a:rPr sz="2000" spc="-20" dirty="0">
                <a:solidFill>
                  <a:srgbClr val="FFFFFF"/>
                </a:solidFill>
                <a:latin typeface="Arial MT"/>
                <a:cs typeface="Arial MT"/>
              </a:rPr>
              <a:t> </a:t>
            </a:r>
            <a:r>
              <a:rPr sz="2000" dirty="0">
                <a:solidFill>
                  <a:srgbClr val="FFFFFF"/>
                </a:solidFill>
                <a:latin typeface="Arial MT"/>
                <a:cs typeface="Arial MT"/>
              </a:rPr>
              <a:t>rack</a:t>
            </a:r>
            <a:r>
              <a:rPr sz="2000" spc="-25" dirty="0">
                <a:solidFill>
                  <a:srgbClr val="FFFFFF"/>
                </a:solidFill>
                <a:latin typeface="Arial MT"/>
                <a:cs typeface="Arial MT"/>
              </a:rPr>
              <a:t> </a:t>
            </a:r>
            <a:r>
              <a:rPr sz="2000" dirty="0">
                <a:solidFill>
                  <a:srgbClr val="FFFFFF"/>
                </a:solidFill>
                <a:latin typeface="Arial MT"/>
                <a:cs typeface="Arial MT"/>
              </a:rPr>
              <a:t>aware</a:t>
            </a:r>
            <a:r>
              <a:rPr sz="2000" spc="-35" dirty="0">
                <a:solidFill>
                  <a:srgbClr val="FFFFFF"/>
                </a:solidFill>
                <a:latin typeface="Arial MT"/>
                <a:cs typeface="Arial MT"/>
              </a:rPr>
              <a:t> </a:t>
            </a:r>
            <a:r>
              <a:rPr sz="2000" dirty="0">
                <a:solidFill>
                  <a:srgbClr val="FFFFFF"/>
                </a:solidFill>
                <a:latin typeface="Arial MT"/>
                <a:cs typeface="Arial MT"/>
              </a:rPr>
              <a:t>architecture</a:t>
            </a:r>
            <a:r>
              <a:rPr sz="2000" spc="-55" dirty="0">
                <a:solidFill>
                  <a:srgbClr val="FFFFFF"/>
                </a:solidFill>
                <a:latin typeface="Arial MT"/>
                <a:cs typeface="Arial MT"/>
              </a:rPr>
              <a:t> </a:t>
            </a:r>
            <a:r>
              <a:rPr sz="2000" dirty="0">
                <a:solidFill>
                  <a:srgbClr val="FFFFFF"/>
                </a:solidFill>
                <a:latin typeface="Arial MT"/>
                <a:cs typeface="Arial MT"/>
              </a:rPr>
              <a:t>do</a:t>
            </a:r>
            <a:r>
              <a:rPr sz="2000" spc="15" dirty="0">
                <a:solidFill>
                  <a:srgbClr val="FFFFFF"/>
                </a:solidFill>
                <a:latin typeface="Arial MT"/>
                <a:cs typeface="Arial MT"/>
              </a:rPr>
              <a:t> </a:t>
            </a:r>
            <a:r>
              <a:rPr sz="2000" dirty="0">
                <a:solidFill>
                  <a:srgbClr val="FFFFFF"/>
                </a:solidFill>
                <a:latin typeface="Arial MT"/>
                <a:cs typeface="Arial MT"/>
              </a:rPr>
              <a:t>not</a:t>
            </a:r>
            <a:r>
              <a:rPr sz="2000" spc="-25" dirty="0">
                <a:solidFill>
                  <a:srgbClr val="FFFFFF"/>
                </a:solidFill>
                <a:latin typeface="Arial MT"/>
                <a:cs typeface="Arial MT"/>
              </a:rPr>
              <a:t> </a:t>
            </a:r>
            <a:r>
              <a:rPr sz="2000" dirty="0">
                <a:solidFill>
                  <a:srgbClr val="FFFFFF"/>
                </a:solidFill>
                <a:latin typeface="Arial MT"/>
                <a:cs typeface="Arial MT"/>
              </a:rPr>
              <a:t>place </a:t>
            </a:r>
            <a:r>
              <a:rPr sz="2000" spc="-540" dirty="0">
                <a:solidFill>
                  <a:srgbClr val="FFFFFF"/>
                </a:solidFill>
                <a:latin typeface="Arial MT"/>
                <a:cs typeface="Arial MT"/>
              </a:rPr>
              <a:t> </a:t>
            </a:r>
            <a:r>
              <a:rPr sz="2000" dirty="0">
                <a:solidFill>
                  <a:srgbClr val="FFFFFF"/>
                </a:solidFill>
                <a:latin typeface="Arial MT"/>
                <a:cs typeface="Arial MT"/>
              </a:rPr>
              <a:t>a replication on the same rack where he original </a:t>
            </a:r>
            <a:r>
              <a:rPr sz="2000" spc="5" dirty="0">
                <a:solidFill>
                  <a:srgbClr val="FFFFFF"/>
                </a:solidFill>
                <a:latin typeface="Arial MT"/>
                <a:cs typeface="Arial MT"/>
              </a:rPr>
              <a:t> </a:t>
            </a:r>
            <a:r>
              <a:rPr sz="2000" spc="-5" dirty="0">
                <a:solidFill>
                  <a:srgbClr val="FFFFFF"/>
                </a:solidFill>
                <a:latin typeface="Arial MT"/>
                <a:cs typeface="Arial MT"/>
              </a:rPr>
              <a:t>block</a:t>
            </a:r>
            <a:r>
              <a:rPr sz="2000" spc="-30" dirty="0">
                <a:solidFill>
                  <a:srgbClr val="FFFFFF"/>
                </a:solidFill>
                <a:latin typeface="Arial MT"/>
                <a:cs typeface="Arial MT"/>
              </a:rPr>
              <a:t> </a:t>
            </a:r>
            <a:r>
              <a:rPr sz="2000" dirty="0">
                <a:solidFill>
                  <a:srgbClr val="FFFFFF"/>
                </a:solidFill>
                <a:latin typeface="Arial MT"/>
                <a:cs typeface="Arial MT"/>
              </a:rPr>
              <a:t>resides</a:t>
            </a:r>
            <a:endParaRPr sz="2000">
              <a:latin typeface="Arial MT"/>
              <a:cs typeface="Arial MT"/>
            </a:endParaRPr>
          </a:p>
          <a:p>
            <a:pPr>
              <a:lnSpc>
                <a:spcPct val="100000"/>
              </a:lnSpc>
              <a:buAutoNum type="arabicPeriod"/>
            </a:pPr>
            <a:endParaRPr sz="2200">
              <a:latin typeface="Arial MT"/>
              <a:cs typeface="Arial MT"/>
            </a:endParaRPr>
          </a:p>
          <a:p>
            <a:pPr marL="407670" indent="-309880">
              <a:lnSpc>
                <a:spcPct val="100000"/>
              </a:lnSpc>
              <a:spcBef>
                <a:spcPts val="1350"/>
              </a:spcBef>
              <a:buAutoNum type="arabicPeriod"/>
              <a:tabLst>
                <a:tab pos="408305" algn="l"/>
              </a:tabLst>
            </a:pPr>
            <a:r>
              <a:rPr sz="2000" dirty="0">
                <a:solidFill>
                  <a:srgbClr val="FFFFFF"/>
                </a:solidFill>
                <a:latin typeface="Arial MT"/>
                <a:cs typeface="Arial MT"/>
              </a:rPr>
              <a:t>Never</a:t>
            </a:r>
            <a:r>
              <a:rPr sz="2000" spc="-15" dirty="0">
                <a:solidFill>
                  <a:srgbClr val="FFFFFF"/>
                </a:solidFill>
                <a:latin typeface="Arial MT"/>
                <a:cs typeface="Arial MT"/>
              </a:rPr>
              <a:t> </a:t>
            </a:r>
            <a:r>
              <a:rPr sz="2000" dirty="0">
                <a:solidFill>
                  <a:srgbClr val="FFFFFF"/>
                </a:solidFill>
                <a:latin typeface="Arial MT"/>
                <a:cs typeface="Arial MT"/>
              </a:rPr>
              <a:t>place</a:t>
            </a:r>
            <a:r>
              <a:rPr sz="2000" spc="-15" dirty="0">
                <a:solidFill>
                  <a:srgbClr val="FFFFFF"/>
                </a:solidFill>
                <a:latin typeface="Arial MT"/>
                <a:cs typeface="Arial MT"/>
              </a:rPr>
              <a:t> </a:t>
            </a:r>
            <a:r>
              <a:rPr sz="2000" dirty="0">
                <a:solidFill>
                  <a:srgbClr val="FFFFFF"/>
                </a:solidFill>
                <a:latin typeface="Arial MT"/>
                <a:cs typeface="Arial MT"/>
              </a:rPr>
              <a:t>more</a:t>
            </a:r>
            <a:r>
              <a:rPr sz="2000" spc="-30" dirty="0">
                <a:solidFill>
                  <a:srgbClr val="FFFFFF"/>
                </a:solidFill>
                <a:latin typeface="Arial MT"/>
                <a:cs typeface="Arial MT"/>
              </a:rPr>
              <a:t> </a:t>
            </a:r>
            <a:r>
              <a:rPr sz="2000" dirty="0">
                <a:solidFill>
                  <a:srgbClr val="FFFFFF"/>
                </a:solidFill>
                <a:latin typeface="Arial MT"/>
                <a:cs typeface="Arial MT"/>
              </a:rPr>
              <a:t>than</a:t>
            </a:r>
            <a:r>
              <a:rPr sz="2000" spc="-35" dirty="0">
                <a:solidFill>
                  <a:srgbClr val="FFFFFF"/>
                </a:solidFill>
                <a:latin typeface="Arial MT"/>
                <a:cs typeface="Arial MT"/>
              </a:rPr>
              <a:t> </a:t>
            </a:r>
            <a:r>
              <a:rPr sz="2000" dirty="0">
                <a:solidFill>
                  <a:srgbClr val="FFFFFF"/>
                </a:solidFill>
                <a:latin typeface="Arial MT"/>
                <a:cs typeface="Arial MT"/>
              </a:rPr>
              <a:t>two</a:t>
            </a:r>
            <a:r>
              <a:rPr sz="2000" spc="-10" dirty="0">
                <a:solidFill>
                  <a:srgbClr val="FFFFFF"/>
                </a:solidFill>
                <a:latin typeface="Arial MT"/>
                <a:cs typeface="Arial MT"/>
              </a:rPr>
              <a:t> </a:t>
            </a:r>
            <a:r>
              <a:rPr sz="2000" dirty="0">
                <a:solidFill>
                  <a:srgbClr val="FFFFFF"/>
                </a:solidFill>
                <a:latin typeface="Arial MT"/>
                <a:cs typeface="Arial MT"/>
              </a:rPr>
              <a:t>replicas</a:t>
            </a:r>
            <a:r>
              <a:rPr sz="2000" spc="-30" dirty="0">
                <a:solidFill>
                  <a:srgbClr val="FFFFFF"/>
                </a:solidFill>
                <a:latin typeface="Arial MT"/>
                <a:cs typeface="Arial MT"/>
              </a:rPr>
              <a:t> </a:t>
            </a:r>
            <a:r>
              <a:rPr sz="2000" dirty="0">
                <a:solidFill>
                  <a:srgbClr val="FFFFFF"/>
                </a:solidFill>
                <a:latin typeface="Arial MT"/>
                <a:cs typeface="Arial MT"/>
              </a:rPr>
              <a:t>of</a:t>
            </a:r>
            <a:r>
              <a:rPr sz="2000" spc="-10" dirty="0">
                <a:solidFill>
                  <a:srgbClr val="FFFFFF"/>
                </a:solidFill>
                <a:latin typeface="Arial MT"/>
                <a:cs typeface="Arial MT"/>
              </a:rPr>
              <a:t> </a:t>
            </a:r>
            <a:r>
              <a:rPr sz="2000" dirty="0">
                <a:solidFill>
                  <a:srgbClr val="FFFFFF"/>
                </a:solidFill>
                <a:latin typeface="Arial MT"/>
                <a:cs typeface="Arial MT"/>
              </a:rPr>
              <a:t>a</a:t>
            </a:r>
            <a:r>
              <a:rPr sz="2000" spc="-20" dirty="0">
                <a:solidFill>
                  <a:srgbClr val="FFFFFF"/>
                </a:solidFill>
                <a:latin typeface="Arial MT"/>
                <a:cs typeface="Arial MT"/>
              </a:rPr>
              <a:t> </a:t>
            </a:r>
            <a:r>
              <a:rPr sz="2000" dirty="0">
                <a:solidFill>
                  <a:srgbClr val="FFFFFF"/>
                </a:solidFill>
                <a:latin typeface="Arial MT"/>
                <a:cs typeface="Arial MT"/>
              </a:rPr>
              <a:t>block</a:t>
            </a:r>
            <a:endParaRPr sz="2000">
              <a:latin typeface="Arial MT"/>
              <a:cs typeface="Arial MT"/>
            </a:endParaRPr>
          </a:p>
          <a:p>
            <a:pPr marL="98425">
              <a:lnSpc>
                <a:spcPct val="100000"/>
              </a:lnSpc>
              <a:spcBef>
                <a:spcPts val="5"/>
              </a:spcBef>
            </a:pPr>
            <a:r>
              <a:rPr sz="2000" dirty="0">
                <a:solidFill>
                  <a:srgbClr val="FFFFFF"/>
                </a:solidFill>
                <a:latin typeface="Arial MT"/>
                <a:cs typeface="Arial MT"/>
              </a:rPr>
              <a:t>in</a:t>
            </a:r>
            <a:r>
              <a:rPr sz="2000" spc="-20" dirty="0">
                <a:solidFill>
                  <a:srgbClr val="FFFFFF"/>
                </a:solidFill>
                <a:latin typeface="Arial MT"/>
                <a:cs typeface="Arial MT"/>
              </a:rPr>
              <a:t> </a:t>
            </a:r>
            <a:r>
              <a:rPr sz="2000" spc="-5" dirty="0">
                <a:solidFill>
                  <a:srgbClr val="FFFFFF"/>
                </a:solidFill>
                <a:latin typeface="Arial MT"/>
                <a:cs typeface="Arial MT"/>
              </a:rPr>
              <a:t>the</a:t>
            </a:r>
            <a:r>
              <a:rPr sz="2000" spc="-30" dirty="0">
                <a:solidFill>
                  <a:srgbClr val="FFFFFF"/>
                </a:solidFill>
                <a:latin typeface="Arial MT"/>
                <a:cs typeface="Arial MT"/>
              </a:rPr>
              <a:t> </a:t>
            </a:r>
            <a:r>
              <a:rPr sz="2000" dirty="0">
                <a:solidFill>
                  <a:srgbClr val="FFFFFF"/>
                </a:solidFill>
                <a:latin typeface="Arial MT"/>
                <a:cs typeface="Arial MT"/>
              </a:rPr>
              <a:t>same</a:t>
            </a:r>
            <a:r>
              <a:rPr sz="2000" spc="-45" dirty="0">
                <a:solidFill>
                  <a:srgbClr val="FFFFFF"/>
                </a:solidFill>
                <a:latin typeface="Arial MT"/>
                <a:cs typeface="Arial MT"/>
              </a:rPr>
              <a:t> </a:t>
            </a:r>
            <a:r>
              <a:rPr sz="2000" dirty="0">
                <a:solidFill>
                  <a:srgbClr val="FFFFFF"/>
                </a:solidFill>
                <a:latin typeface="Arial MT"/>
                <a:cs typeface="Arial MT"/>
              </a:rPr>
              <a:t>rack</a:t>
            </a:r>
            <a:endParaRPr sz="2000">
              <a:latin typeface="Arial MT"/>
              <a:cs typeface="Arial MT"/>
            </a:endParaRPr>
          </a:p>
        </p:txBody>
      </p:sp>
      <p:sp>
        <p:nvSpPr>
          <p:cNvPr id="9" name="Footer Placeholder 8"/>
          <p:cNvSpPr>
            <a:spLocks noGrp="1"/>
          </p:cNvSpPr>
          <p:nvPr>
            <p:ph type="ftr" sz="quarter" idx="5"/>
          </p:nvPr>
        </p:nvSpPr>
        <p:spPr/>
        <p:txBody>
          <a:bodyPr/>
          <a:p>
            <a:r>
              <a:t>Prepared by Dr G Vanitha</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56562" y="1292923"/>
            <a:ext cx="9372980" cy="5302377"/>
            <a:chOff x="1956562" y="1292923"/>
            <a:chExt cx="9372980" cy="5302377"/>
          </a:xfrm>
        </p:grpSpPr>
        <p:pic>
          <p:nvPicPr>
            <p:cNvPr id="3" name="object 3"/>
            <p:cNvPicPr/>
            <p:nvPr/>
          </p:nvPicPr>
          <p:blipFill>
            <a:blip r:embed="rId1" cstate="print"/>
            <a:stretch>
              <a:fillRect/>
            </a:stretch>
          </p:blipFill>
          <p:spPr>
            <a:xfrm>
              <a:off x="1956562" y="1292923"/>
              <a:ext cx="7460869" cy="5244973"/>
            </a:xfrm>
            <a:prstGeom prst="rect">
              <a:avLst/>
            </a:prstGeom>
          </p:spPr>
        </p:pic>
        <p:pic>
          <p:nvPicPr>
            <p:cNvPr id="4" name="object 4"/>
            <p:cNvPicPr/>
            <p:nvPr/>
          </p:nvPicPr>
          <p:blipFill>
            <a:blip r:embed="rId2" cstate="print"/>
            <a:stretch>
              <a:fillRect/>
            </a:stretch>
          </p:blipFill>
          <p:spPr>
            <a:xfrm>
              <a:off x="11170919" y="6485763"/>
              <a:ext cx="158623" cy="109537"/>
            </a:xfrm>
            <a:prstGeom prst="rect">
              <a:avLst/>
            </a:prstGeom>
          </p:spPr>
        </p:pic>
      </p:grpSp>
      <p:sp>
        <p:nvSpPr>
          <p:cNvPr id="8" name="Text Placeholder 7"/>
          <p:cNvSpPr>
            <a:spLocks noGrp="1"/>
          </p:cNvSpPr>
          <p:nvPr>
            <p:ph type="body" idx="1"/>
          </p:nvPr>
        </p:nvSpPr>
        <p:spPr>
          <a:xfrm>
            <a:off x="418211" y="1598802"/>
            <a:ext cx="11355577" cy="304800"/>
          </a:xfrm>
        </p:spPr>
        <p:txBody>
          <a:bodyPr/>
          <a:p>
            <a:endParaRPr lang="en-US"/>
          </a:p>
        </p:txBody>
      </p:sp>
      <p:sp>
        <p:nvSpPr>
          <p:cNvPr id="6" name="object 6"/>
          <p:cNvSpPr txBox="1">
            <a:spLocks noGrp="1"/>
          </p:cNvSpPr>
          <p:nvPr>
            <p:ph type="title"/>
          </p:nvPr>
        </p:nvSpPr>
        <p:spPr>
          <a:xfrm>
            <a:off x="840739" y="124713"/>
            <a:ext cx="10510520" cy="690245"/>
          </a:xfrm>
          <a:prstGeom prst="rect">
            <a:avLst/>
          </a:prstGeom>
        </p:spPr>
        <p:txBody>
          <a:bodyPr vert="horz" wrap="square" lIns="0" tIns="13335" rIns="0" bIns="0" rtlCol="0">
            <a:spAutoFit/>
          </a:bodyPr>
          <a:lstStyle/>
          <a:p>
            <a:pPr marL="12700">
              <a:lnSpc>
                <a:spcPct val="100000"/>
              </a:lnSpc>
              <a:spcBef>
                <a:spcPts val="105"/>
              </a:spcBef>
            </a:pPr>
            <a:r>
              <a:rPr spc="25" dirty="0"/>
              <a:t>HDFS</a:t>
            </a:r>
            <a:r>
              <a:rPr spc="-245" dirty="0"/>
              <a:t> </a:t>
            </a:r>
            <a:r>
              <a:rPr spc="10" dirty="0"/>
              <a:t>Federation</a:t>
            </a:r>
            <a:endParaRPr spc="10" dirty="0"/>
          </a:p>
        </p:txBody>
      </p:sp>
      <p:sp>
        <p:nvSpPr>
          <p:cNvPr id="9" name="Footer Placeholder 8"/>
          <p:cNvSpPr>
            <a:spLocks noGrp="1"/>
          </p:cNvSpPr>
          <p:nvPr>
            <p:ph type="ftr" sz="quarter" idx="5"/>
          </p:nvPr>
        </p:nvSpPr>
        <p:spPr/>
        <p:txBody>
          <a:bodyPr/>
          <a:p>
            <a:r>
              <a:t>Prepared by Dr G Vanitha</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170919" y="6485763"/>
            <a:ext cx="158876" cy="111391"/>
          </a:xfrm>
          <a:prstGeom prst="rect">
            <a:avLst/>
          </a:prstGeom>
        </p:spPr>
      </p:pic>
      <p:sp>
        <p:nvSpPr>
          <p:cNvPr id="3" name="object 3"/>
          <p:cNvSpPr txBox="1">
            <a:spLocks noGrp="1"/>
          </p:cNvSpPr>
          <p:nvPr>
            <p:ph type="title"/>
          </p:nvPr>
        </p:nvSpPr>
        <p:spPr>
          <a:xfrm>
            <a:off x="304799" y="76453"/>
            <a:ext cx="10510520" cy="690245"/>
          </a:xfrm>
          <a:prstGeom prst="rect">
            <a:avLst/>
          </a:prstGeom>
        </p:spPr>
        <p:txBody>
          <a:bodyPr vert="horz" wrap="square" lIns="0" tIns="13335" rIns="0" bIns="0" rtlCol="0">
            <a:spAutoFit/>
          </a:bodyPr>
          <a:lstStyle/>
          <a:p>
            <a:pPr marL="12700">
              <a:lnSpc>
                <a:spcPct val="100000"/>
              </a:lnSpc>
              <a:spcBef>
                <a:spcPts val="105"/>
              </a:spcBef>
            </a:pPr>
            <a:r>
              <a:rPr spc="35" dirty="0"/>
              <a:t>HDFS</a:t>
            </a:r>
            <a:r>
              <a:rPr spc="-195" dirty="0"/>
              <a:t> </a:t>
            </a:r>
            <a:r>
              <a:rPr spc="5" dirty="0"/>
              <a:t>Federation</a:t>
            </a:r>
            <a:endParaRPr spc="5" dirty="0"/>
          </a:p>
        </p:txBody>
      </p:sp>
      <p:sp>
        <p:nvSpPr>
          <p:cNvPr id="5" name="object 5"/>
          <p:cNvSpPr txBox="1"/>
          <p:nvPr/>
        </p:nvSpPr>
        <p:spPr>
          <a:xfrm>
            <a:off x="990600" y="762000"/>
            <a:ext cx="10678795" cy="5540375"/>
          </a:xfrm>
          <a:prstGeom prst="rect">
            <a:avLst/>
          </a:prstGeom>
        </p:spPr>
        <p:txBody>
          <a:bodyPr vert="horz" wrap="square" lIns="0" tIns="12700" rIns="0" bIns="0" rtlCol="0">
            <a:spAutoFit/>
          </a:bodyPr>
          <a:lstStyle/>
          <a:p>
            <a:pPr marL="12700" marR="116840">
              <a:lnSpc>
                <a:spcPct val="100000"/>
              </a:lnSpc>
              <a:spcBef>
                <a:spcPts val="100"/>
              </a:spcBef>
            </a:pPr>
            <a:r>
              <a:rPr sz="2000" dirty="0">
                <a:solidFill>
                  <a:srgbClr val="FFFFFF"/>
                </a:solidFill>
                <a:latin typeface="Sitka Subheading"/>
                <a:cs typeface="Sitka Subheading"/>
              </a:rPr>
              <a:t>Federation</a:t>
            </a:r>
            <a:r>
              <a:rPr sz="2000" spc="-55" dirty="0">
                <a:solidFill>
                  <a:srgbClr val="FFFFFF"/>
                </a:solidFill>
                <a:latin typeface="Sitka Subheading"/>
                <a:cs typeface="Sitka Subheading"/>
              </a:rPr>
              <a:t> </a:t>
            </a:r>
            <a:r>
              <a:rPr sz="2000" spc="10" dirty="0">
                <a:solidFill>
                  <a:srgbClr val="FFFFFF"/>
                </a:solidFill>
                <a:latin typeface="Sitka Subheading"/>
                <a:cs typeface="Sitka Subheading"/>
              </a:rPr>
              <a:t>means</a:t>
            </a:r>
            <a:r>
              <a:rPr sz="2000" spc="-60" dirty="0">
                <a:solidFill>
                  <a:srgbClr val="FFFFFF"/>
                </a:solidFill>
                <a:latin typeface="Sitka Subheading"/>
                <a:cs typeface="Sitka Subheading"/>
              </a:rPr>
              <a:t> </a:t>
            </a:r>
            <a:r>
              <a:rPr sz="2000" dirty="0">
                <a:solidFill>
                  <a:srgbClr val="FFFFFF"/>
                </a:solidFill>
                <a:latin typeface="Sitka Subheading"/>
                <a:cs typeface="Sitka Subheading"/>
              </a:rPr>
              <a:t>organizing</a:t>
            </a:r>
            <a:r>
              <a:rPr sz="2000" spc="415" dirty="0">
                <a:solidFill>
                  <a:srgbClr val="FFFFFF"/>
                </a:solidFill>
                <a:latin typeface="Sitka Subheading"/>
                <a:cs typeface="Sitka Subheading"/>
              </a:rPr>
              <a:t> </a:t>
            </a:r>
            <a:r>
              <a:rPr sz="2000" spc="5" dirty="0">
                <a:solidFill>
                  <a:srgbClr val="FFFFFF"/>
                </a:solidFill>
                <a:latin typeface="Sitka Subheading"/>
                <a:cs typeface="Sitka Subheading"/>
              </a:rPr>
              <a:t>several</a:t>
            </a:r>
            <a:r>
              <a:rPr sz="2000" spc="-45" dirty="0">
                <a:solidFill>
                  <a:srgbClr val="FFFFFF"/>
                </a:solidFill>
                <a:latin typeface="Sitka Subheading"/>
                <a:cs typeface="Sitka Subheading"/>
              </a:rPr>
              <a:t> </a:t>
            </a:r>
            <a:r>
              <a:rPr sz="2000" spc="5" dirty="0">
                <a:solidFill>
                  <a:srgbClr val="FFFFFF"/>
                </a:solidFill>
                <a:latin typeface="Sitka Subheading"/>
                <a:cs typeface="Sitka Subheading"/>
              </a:rPr>
              <a:t>units</a:t>
            </a:r>
            <a:r>
              <a:rPr sz="2000" spc="-70" dirty="0">
                <a:solidFill>
                  <a:srgbClr val="FFFFFF"/>
                </a:solidFill>
                <a:latin typeface="Sitka Subheading"/>
                <a:cs typeface="Sitka Subheading"/>
              </a:rPr>
              <a:t> </a:t>
            </a:r>
            <a:r>
              <a:rPr sz="2000" spc="25" dirty="0">
                <a:solidFill>
                  <a:srgbClr val="FFFFFF"/>
                </a:solidFill>
                <a:latin typeface="Sitka Subheading"/>
                <a:cs typeface="Sitka Subheading"/>
              </a:rPr>
              <a:t>of</a:t>
            </a:r>
            <a:r>
              <a:rPr sz="2000" spc="-55" dirty="0">
                <a:solidFill>
                  <a:srgbClr val="FFFFFF"/>
                </a:solidFill>
                <a:latin typeface="Sitka Subheading"/>
                <a:cs typeface="Sitka Subheading"/>
              </a:rPr>
              <a:t> </a:t>
            </a:r>
            <a:r>
              <a:rPr sz="2000" spc="10" dirty="0">
                <a:solidFill>
                  <a:srgbClr val="FFFFFF"/>
                </a:solidFill>
                <a:latin typeface="Sitka Subheading"/>
                <a:cs typeface="Sitka Subheading"/>
              </a:rPr>
              <a:t>same</a:t>
            </a:r>
            <a:r>
              <a:rPr sz="2000" spc="-55" dirty="0">
                <a:solidFill>
                  <a:srgbClr val="FFFFFF"/>
                </a:solidFill>
                <a:latin typeface="Sitka Subheading"/>
                <a:cs typeface="Sitka Subheading"/>
              </a:rPr>
              <a:t> </a:t>
            </a:r>
            <a:r>
              <a:rPr sz="2000" dirty="0">
                <a:solidFill>
                  <a:srgbClr val="FFFFFF"/>
                </a:solidFill>
                <a:latin typeface="Sitka Subheading"/>
                <a:cs typeface="Sitka Subheading"/>
              </a:rPr>
              <a:t>functionality</a:t>
            </a:r>
            <a:r>
              <a:rPr sz="2000" spc="-75" dirty="0">
                <a:solidFill>
                  <a:srgbClr val="FFFFFF"/>
                </a:solidFill>
                <a:latin typeface="Sitka Subheading"/>
                <a:cs typeface="Sitka Subheading"/>
              </a:rPr>
              <a:t> </a:t>
            </a:r>
            <a:r>
              <a:rPr sz="2000" spc="10" dirty="0">
                <a:solidFill>
                  <a:srgbClr val="FFFFFF"/>
                </a:solidFill>
                <a:latin typeface="Sitka Subheading"/>
                <a:cs typeface="Sitka Subheading"/>
              </a:rPr>
              <a:t>under</a:t>
            </a:r>
            <a:r>
              <a:rPr sz="2000" spc="-55" dirty="0">
                <a:solidFill>
                  <a:srgbClr val="FFFFFF"/>
                </a:solidFill>
                <a:latin typeface="Sitka Subheading"/>
                <a:cs typeface="Sitka Subheading"/>
              </a:rPr>
              <a:t> </a:t>
            </a:r>
            <a:r>
              <a:rPr sz="2000" spc="15" dirty="0">
                <a:solidFill>
                  <a:srgbClr val="FFFFFF"/>
                </a:solidFill>
                <a:latin typeface="Sitka Subheading"/>
                <a:cs typeface="Sitka Subheading"/>
              </a:rPr>
              <a:t>one</a:t>
            </a:r>
            <a:r>
              <a:rPr sz="2000" spc="-40" dirty="0">
                <a:solidFill>
                  <a:srgbClr val="FFFFFF"/>
                </a:solidFill>
                <a:latin typeface="Sitka Subheading"/>
                <a:cs typeface="Sitka Subheading"/>
              </a:rPr>
              <a:t> </a:t>
            </a:r>
            <a:r>
              <a:rPr sz="2000" spc="5" dirty="0">
                <a:solidFill>
                  <a:srgbClr val="FFFFFF"/>
                </a:solidFill>
                <a:latin typeface="Sitka Subheading"/>
                <a:cs typeface="Sitka Subheading"/>
              </a:rPr>
              <a:t>administration</a:t>
            </a:r>
            <a:r>
              <a:rPr sz="2000" spc="-85" dirty="0">
                <a:solidFill>
                  <a:srgbClr val="FFFFFF"/>
                </a:solidFill>
                <a:latin typeface="Sitka Subheading"/>
                <a:cs typeface="Sitka Subheading"/>
              </a:rPr>
              <a:t> </a:t>
            </a:r>
            <a:r>
              <a:rPr sz="2000" spc="45" dirty="0">
                <a:solidFill>
                  <a:srgbClr val="FFFFFF"/>
                </a:solidFill>
                <a:latin typeface="Sitka Subheading"/>
                <a:cs typeface="Sitka Subheading"/>
              </a:rPr>
              <a:t>/</a:t>
            </a:r>
            <a:r>
              <a:rPr sz="2000" spc="-45" dirty="0">
                <a:solidFill>
                  <a:srgbClr val="FFFFFF"/>
                </a:solidFill>
                <a:latin typeface="Sitka Subheading"/>
                <a:cs typeface="Sitka Subheading"/>
              </a:rPr>
              <a:t> </a:t>
            </a:r>
            <a:r>
              <a:rPr sz="2000" spc="-5" dirty="0">
                <a:solidFill>
                  <a:srgbClr val="FFFFFF"/>
                </a:solidFill>
                <a:latin typeface="Sitka Subheading"/>
                <a:cs typeface="Sitka Subheading"/>
              </a:rPr>
              <a:t>set </a:t>
            </a:r>
            <a:r>
              <a:rPr sz="2000" spc="-459" dirty="0">
                <a:solidFill>
                  <a:srgbClr val="FFFFFF"/>
                </a:solidFill>
                <a:latin typeface="Sitka Subheading"/>
                <a:cs typeface="Sitka Subheading"/>
              </a:rPr>
              <a:t> </a:t>
            </a:r>
            <a:r>
              <a:rPr sz="2000" spc="25" dirty="0">
                <a:solidFill>
                  <a:srgbClr val="FFFFFF"/>
                </a:solidFill>
                <a:latin typeface="Sitka Subheading"/>
                <a:cs typeface="Sitka Subheading"/>
              </a:rPr>
              <a:t>of</a:t>
            </a:r>
            <a:r>
              <a:rPr sz="2000" spc="-65" dirty="0">
                <a:solidFill>
                  <a:srgbClr val="FFFFFF"/>
                </a:solidFill>
                <a:latin typeface="Sitka Subheading"/>
                <a:cs typeface="Sitka Subheading"/>
              </a:rPr>
              <a:t> </a:t>
            </a:r>
            <a:r>
              <a:rPr sz="2000" spc="5" dirty="0">
                <a:solidFill>
                  <a:srgbClr val="FFFFFF"/>
                </a:solidFill>
                <a:latin typeface="Sitka Subheading"/>
                <a:cs typeface="Sitka Subheading"/>
              </a:rPr>
              <a:t>rules.</a:t>
            </a:r>
            <a:endParaRPr sz="2000">
              <a:latin typeface="Sitka Subheading"/>
              <a:cs typeface="Sitka Subheading"/>
            </a:endParaRPr>
          </a:p>
          <a:p>
            <a:pPr>
              <a:lnSpc>
                <a:spcPct val="100000"/>
              </a:lnSpc>
              <a:spcBef>
                <a:spcPts val="50"/>
              </a:spcBef>
            </a:pPr>
            <a:endParaRPr sz="2400">
              <a:latin typeface="Sitka Subheading"/>
              <a:cs typeface="Sitka Subheading"/>
            </a:endParaRPr>
          </a:p>
          <a:p>
            <a:pPr marL="12700">
              <a:lnSpc>
                <a:spcPct val="100000"/>
              </a:lnSpc>
            </a:pPr>
            <a:r>
              <a:rPr sz="2000" spc="20" dirty="0">
                <a:solidFill>
                  <a:srgbClr val="FFFFFF"/>
                </a:solidFill>
                <a:latin typeface="Sitka Subheading"/>
                <a:cs typeface="Sitka Subheading"/>
              </a:rPr>
              <a:t>The</a:t>
            </a:r>
            <a:r>
              <a:rPr sz="2000" spc="-85" dirty="0">
                <a:solidFill>
                  <a:srgbClr val="FFFFFF"/>
                </a:solidFill>
                <a:latin typeface="Sitka Subheading"/>
                <a:cs typeface="Sitka Subheading"/>
              </a:rPr>
              <a:t> </a:t>
            </a:r>
            <a:r>
              <a:rPr sz="2000" dirty="0">
                <a:solidFill>
                  <a:srgbClr val="FFFFFF"/>
                </a:solidFill>
                <a:latin typeface="Sitka Subheading"/>
                <a:cs typeface="Sitka Subheading"/>
              </a:rPr>
              <a:t>traditional</a:t>
            </a:r>
            <a:r>
              <a:rPr sz="2000" spc="-70" dirty="0">
                <a:solidFill>
                  <a:srgbClr val="FFFFFF"/>
                </a:solidFill>
                <a:latin typeface="Sitka Subheading"/>
                <a:cs typeface="Sitka Subheading"/>
              </a:rPr>
              <a:t> </a:t>
            </a:r>
            <a:r>
              <a:rPr sz="2000" spc="15" dirty="0">
                <a:solidFill>
                  <a:srgbClr val="FFFFFF"/>
                </a:solidFill>
                <a:latin typeface="Sitka Subheading"/>
                <a:cs typeface="Sitka Subheading"/>
              </a:rPr>
              <a:t>hdfs</a:t>
            </a:r>
            <a:r>
              <a:rPr sz="2000" spc="-70" dirty="0">
                <a:solidFill>
                  <a:srgbClr val="FFFFFF"/>
                </a:solidFill>
                <a:latin typeface="Sitka Subheading"/>
                <a:cs typeface="Sitka Subheading"/>
              </a:rPr>
              <a:t> </a:t>
            </a:r>
            <a:r>
              <a:rPr sz="2000" spc="-5" dirty="0">
                <a:solidFill>
                  <a:srgbClr val="FFFFFF"/>
                </a:solidFill>
                <a:latin typeface="Sitka Subheading"/>
                <a:cs typeface="Sitka Subheading"/>
              </a:rPr>
              <a:t>architecture</a:t>
            </a:r>
            <a:r>
              <a:rPr sz="2000" spc="-90" dirty="0">
                <a:solidFill>
                  <a:srgbClr val="FFFFFF"/>
                </a:solidFill>
                <a:latin typeface="Sitka Subheading"/>
                <a:cs typeface="Sitka Subheading"/>
              </a:rPr>
              <a:t> </a:t>
            </a:r>
            <a:r>
              <a:rPr sz="2000" spc="20" dirty="0">
                <a:solidFill>
                  <a:srgbClr val="FFFFFF"/>
                </a:solidFill>
                <a:latin typeface="Sitka Subheading"/>
                <a:cs typeface="Sitka Subheading"/>
              </a:rPr>
              <a:t>has</a:t>
            </a:r>
            <a:r>
              <a:rPr sz="2000" spc="45" dirty="0">
                <a:solidFill>
                  <a:srgbClr val="FFFFFF"/>
                </a:solidFill>
                <a:latin typeface="Sitka Subheading"/>
                <a:cs typeface="Sitka Subheading"/>
              </a:rPr>
              <a:t> </a:t>
            </a:r>
            <a:r>
              <a:rPr sz="2000" spc="10" dirty="0">
                <a:solidFill>
                  <a:srgbClr val="FFFFFF"/>
                </a:solidFill>
                <a:latin typeface="Sitka Subheading"/>
                <a:cs typeface="Sitka Subheading"/>
              </a:rPr>
              <a:t>been</a:t>
            </a:r>
            <a:r>
              <a:rPr sz="2000" spc="-60" dirty="0">
                <a:solidFill>
                  <a:srgbClr val="FFFFFF"/>
                </a:solidFill>
                <a:latin typeface="Sitka Subheading"/>
                <a:cs typeface="Sitka Subheading"/>
              </a:rPr>
              <a:t> </a:t>
            </a:r>
            <a:r>
              <a:rPr sz="2000" dirty="0">
                <a:solidFill>
                  <a:srgbClr val="FFFFFF"/>
                </a:solidFill>
                <a:latin typeface="Sitka Subheading"/>
                <a:cs typeface="Sitka Subheading"/>
              </a:rPr>
              <a:t>horizontally</a:t>
            </a:r>
            <a:r>
              <a:rPr sz="2000" spc="-70" dirty="0">
                <a:solidFill>
                  <a:srgbClr val="FFFFFF"/>
                </a:solidFill>
                <a:latin typeface="Sitka Subheading"/>
                <a:cs typeface="Sitka Subheading"/>
              </a:rPr>
              <a:t> </a:t>
            </a:r>
            <a:r>
              <a:rPr sz="2000" spc="5" dirty="0">
                <a:solidFill>
                  <a:srgbClr val="FFFFFF"/>
                </a:solidFill>
                <a:latin typeface="Sitka Subheading"/>
                <a:cs typeface="Sitka Subheading"/>
              </a:rPr>
              <a:t>scaled</a:t>
            </a:r>
            <a:r>
              <a:rPr sz="2000" spc="-65" dirty="0">
                <a:solidFill>
                  <a:srgbClr val="FFFFFF"/>
                </a:solidFill>
                <a:latin typeface="Sitka Subheading"/>
                <a:cs typeface="Sitka Subheading"/>
              </a:rPr>
              <a:t> </a:t>
            </a:r>
            <a:r>
              <a:rPr sz="2000" spc="25" dirty="0">
                <a:solidFill>
                  <a:srgbClr val="FFFFFF"/>
                </a:solidFill>
                <a:latin typeface="Sitka Subheading"/>
                <a:cs typeface="Sitka Subheading"/>
              </a:rPr>
              <a:t>to</a:t>
            </a:r>
            <a:r>
              <a:rPr sz="2000" dirty="0">
                <a:solidFill>
                  <a:srgbClr val="FFFFFF"/>
                </a:solidFill>
                <a:latin typeface="Sitka Subheading"/>
                <a:cs typeface="Sitka Subheading"/>
              </a:rPr>
              <a:t> </a:t>
            </a:r>
            <a:r>
              <a:rPr sz="2000" spc="5" dirty="0">
                <a:solidFill>
                  <a:srgbClr val="FFFFFF"/>
                </a:solidFill>
                <a:latin typeface="Sitka Subheading"/>
                <a:cs typeface="Sitka Subheading"/>
              </a:rPr>
              <a:t>accommodate</a:t>
            </a:r>
            <a:r>
              <a:rPr sz="2000" spc="-80" dirty="0">
                <a:solidFill>
                  <a:srgbClr val="FFFFFF"/>
                </a:solidFill>
                <a:latin typeface="Sitka Subheading"/>
                <a:cs typeface="Sitka Subheading"/>
              </a:rPr>
              <a:t> </a:t>
            </a:r>
            <a:r>
              <a:rPr sz="2000" spc="15" dirty="0">
                <a:solidFill>
                  <a:srgbClr val="FFFFFF"/>
                </a:solidFill>
                <a:latin typeface="Sitka Subheading"/>
                <a:cs typeface="Sitka Subheading"/>
              </a:rPr>
              <a:t>more</a:t>
            </a:r>
            <a:r>
              <a:rPr sz="2000" spc="-65" dirty="0">
                <a:solidFill>
                  <a:srgbClr val="FFFFFF"/>
                </a:solidFill>
                <a:latin typeface="Sitka Subheading"/>
                <a:cs typeface="Sitka Subheading"/>
              </a:rPr>
              <a:t> </a:t>
            </a:r>
            <a:r>
              <a:rPr sz="2000" spc="5" dirty="0">
                <a:solidFill>
                  <a:srgbClr val="FFFFFF"/>
                </a:solidFill>
                <a:latin typeface="Sitka Subheading"/>
                <a:cs typeface="Sitka Subheading"/>
              </a:rPr>
              <a:t>number</a:t>
            </a:r>
            <a:r>
              <a:rPr lang="en-US" sz="2000" spc="5" dirty="0">
                <a:solidFill>
                  <a:srgbClr val="FFFFFF"/>
                </a:solidFill>
                <a:latin typeface="Sitka Subheading"/>
                <a:cs typeface="Sitka Subheading"/>
              </a:rPr>
              <a:t> </a:t>
            </a:r>
            <a:r>
              <a:rPr sz="2000" spc="25" dirty="0">
                <a:solidFill>
                  <a:srgbClr val="FFFFFF"/>
                </a:solidFill>
                <a:latin typeface="Sitka Subheading"/>
                <a:cs typeface="Sitka Subheading"/>
              </a:rPr>
              <a:t>of</a:t>
            </a:r>
            <a:r>
              <a:rPr sz="2000" spc="-60" dirty="0">
                <a:solidFill>
                  <a:srgbClr val="FFFFFF"/>
                </a:solidFill>
                <a:latin typeface="Sitka Subheading"/>
                <a:cs typeface="Sitka Subheading"/>
              </a:rPr>
              <a:t> </a:t>
            </a:r>
            <a:r>
              <a:rPr sz="2000" spc="15" dirty="0">
                <a:solidFill>
                  <a:srgbClr val="FFFFFF"/>
                </a:solidFill>
                <a:latin typeface="Sitka Subheading"/>
                <a:cs typeface="Sitka Subheading"/>
              </a:rPr>
              <a:t>Name</a:t>
            </a:r>
            <a:r>
              <a:rPr sz="2000" spc="-80" dirty="0">
                <a:solidFill>
                  <a:srgbClr val="FFFFFF"/>
                </a:solidFill>
                <a:latin typeface="Sitka Subheading"/>
                <a:cs typeface="Sitka Subheading"/>
              </a:rPr>
              <a:t> </a:t>
            </a:r>
            <a:r>
              <a:rPr sz="2000" spc="10" dirty="0">
                <a:solidFill>
                  <a:srgbClr val="FFFFFF"/>
                </a:solidFill>
                <a:latin typeface="Sitka Subheading"/>
                <a:cs typeface="Sitka Subheading"/>
              </a:rPr>
              <a:t>node</a:t>
            </a:r>
            <a:r>
              <a:rPr sz="2000" spc="-75" dirty="0">
                <a:solidFill>
                  <a:srgbClr val="FFFFFF"/>
                </a:solidFill>
                <a:latin typeface="Sitka Subheading"/>
                <a:cs typeface="Sitka Subheading"/>
              </a:rPr>
              <a:t> </a:t>
            </a:r>
            <a:r>
              <a:rPr sz="2000" spc="15" dirty="0">
                <a:solidFill>
                  <a:srgbClr val="FFFFFF"/>
                </a:solidFill>
                <a:latin typeface="Sitka Subheading"/>
                <a:cs typeface="Sitka Subheading"/>
              </a:rPr>
              <a:t>and</a:t>
            </a:r>
            <a:r>
              <a:rPr sz="2000" spc="-75" dirty="0">
                <a:solidFill>
                  <a:srgbClr val="FFFFFF"/>
                </a:solidFill>
                <a:latin typeface="Sitka Subheading"/>
                <a:cs typeface="Sitka Subheading"/>
              </a:rPr>
              <a:t> </a:t>
            </a:r>
            <a:r>
              <a:rPr sz="2000" spc="10" dirty="0">
                <a:solidFill>
                  <a:srgbClr val="FFFFFF"/>
                </a:solidFill>
                <a:latin typeface="Sitka Subheading"/>
                <a:cs typeface="Sitka Subheading"/>
              </a:rPr>
              <a:t>Data</a:t>
            </a:r>
            <a:r>
              <a:rPr sz="2000" spc="-70" dirty="0">
                <a:solidFill>
                  <a:srgbClr val="FFFFFF"/>
                </a:solidFill>
                <a:latin typeface="Sitka Subheading"/>
                <a:cs typeface="Sitka Subheading"/>
              </a:rPr>
              <a:t> </a:t>
            </a:r>
            <a:r>
              <a:rPr sz="2000" spc="10" dirty="0">
                <a:solidFill>
                  <a:srgbClr val="FFFFFF"/>
                </a:solidFill>
                <a:latin typeface="Sitka Subheading"/>
                <a:cs typeface="Sitka Subheading"/>
              </a:rPr>
              <a:t>node</a:t>
            </a:r>
            <a:r>
              <a:rPr sz="2000" spc="-80" dirty="0">
                <a:solidFill>
                  <a:srgbClr val="FFFFFF"/>
                </a:solidFill>
                <a:latin typeface="Sitka Subheading"/>
                <a:cs typeface="Sitka Subheading"/>
              </a:rPr>
              <a:t> </a:t>
            </a:r>
            <a:r>
              <a:rPr sz="2000" dirty="0">
                <a:solidFill>
                  <a:srgbClr val="FFFFFF"/>
                </a:solidFill>
                <a:latin typeface="Sitka Subheading"/>
                <a:cs typeface="Sitka Subheading"/>
              </a:rPr>
              <a:t>clusters.</a:t>
            </a:r>
            <a:r>
              <a:rPr sz="2000" spc="35" dirty="0">
                <a:solidFill>
                  <a:srgbClr val="FFFFFF"/>
                </a:solidFill>
                <a:latin typeface="Sitka Subheading"/>
                <a:cs typeface="Sitka Subheading"/>
              </a:rPr>
              <a:t> </a:t>
            </a:r>
            <a:r>
              <a:rPr sz="2000" spc="10" dirty="0">
                <a:solidFill>
                  <a:srgbClr val="FFFFFF"/>
                </a:solidFill>
                <a:latin typeface="Sitka Subheading"/>
                <a:cs typeface="Sitka Subheading"/>
              </a:rPr>
              <a:t>Thus</a:t>
            </a:r>
            <a:r>
              <a:rPr sz="2000" spc="-65" dirty="0">
                <a:solidFill>
                  <a:srgbClr val="FFFFFF"/>
                </a:solidFill>
                <a:latin typeface="Sitka Subheading"/>
                <a:cs typeface="Sitka Subheading"/>
              </a:rPr>
              <a:t> </a:t>
            </a:r>
            <a:r>
              <a:rPr sz="2000" spc="10" dirty="0">
                <a:solidFill>
                  <a:srgbClr val="FFFFFF"/>
                </a:solidFill>
                <a:latin typeface="Sitka Subheading"/>
                <a:cs typeface="Sitka Subheading"/>
              </a:rPr>
              <a:t>forms</a:t>
            </a:r>
            <a:r>
              <a:rPr sz="2000" spc="-90" dirty="0">
                <a:solidFill>
                  <a:srgbClr val="FFFFFF"/>
                </a:solidFill>
                <a:latin typeface="Sitka Subheading"/>
                <a:cs typeface="Sitka Subheading"/>
              </a:rPr>
              <a:t> </a:t>
            </a:r>
            <a:r>
              <a:rPr sz="2000" spc="20" dirty="0">
                <a:solidFill>
                  <a:srgbClr val="FFFFFF"/>
                </a:solidFill>
                <a:latin typeface="Sitka Subheading"/>
                <a:cs typeface="Sitka Subheading"/>
              </a:rPr>
              <a:t>the</a:t>
            </a:r>
            <a:r>
              <a:rPr sz="2000" spc="-65" dirty="0">
                <a:solidFill>
                  <a:srgbClr val="FFFFFF"/>
                </a:solidFill>
                <a:latin typeface="Sitka Subheading"/>
                <a:cs typeface="Sitka Subheading"/>
              </a:rPr>
              <a:t> </a:t>
            </a:r>
            <a:r>
              <a:rPr sz="2000" spc="15" dirty="0">
                <a:solidFill>
                  <a:srgbClr val="FFFFFF"/>
                </a:solidFill>
                <a:latin typeface="Sitka Subheading"/>
                <a:cs typeface="Sitka Subheading"/>
              </a:rPr>
              <a:t>hdfs</a:t>
            </a:r>
            <a:r>
              <a:rPr sz="2000" spc="-70" dirty="0">
                <a:solidFill>
                  <a:srgbClr val="FFFFFF"/>
                </a:solidFill>
                <a:latin typeface="Sitka Subheading"/>
                <a:cs typeface="Sitka Subheading"/>
              </a:rPr>
              <a:t> </a:t>
            </a:r>
            <a:r>
              <a:rPr sz="2000" spc="-5" dirty="0">
                <a:solidFill>
                  <a:srgbClr val="FFFFFF"/>
                </a:solidFill>
                <a:latin typeface="Sitka Subheading"/>
                <a:cs typeface="Sitka Subheading"/>
              </a:rPr>
              <a:t>federation.</a:t>
            </a:r>
            <a:endParaRPr sz="2000">
              <a:latin typeface="Sitka Subheading"/>
              <a:cs typeface="Sitka Subheading"/>
            </a:endParaRPr>
          </a:p>
          <a:p>
            <a:pPr>
              <a:lnSpc>
                <a:spcPct val="100000"/>
              </a:lnSpc>
              <a:spcBef>
                <a:spcPts val="35"/>
              </a:spcBef>
            </a:pPr>
            <a:endParaRPr sz="2800">
              <a:latin typeface="Sitka Subheading"/>
              <a:cs typeface="Sitka Subheading"/>
            </a:endParaRPr>
          </a:p>
          <a:p>
            <a:pPr marL="12700" indent="39370">
              <a:lnSpc>
                <a:spcPct val="100000"/>
              </a:lnSpc>
            </a:pPr>
            <a:r>
              <a:rPr sz="2000" spc="20" dirty="0">
                <a:solidFill>
                  <a:srgbClr val="FFFFFF"/>
                </a:solidFill>
                <a:latin typeface="Sitka Subheading"/>
                <a:cs typeface="Sitka Subheading"/>
              </a:rPr>
              <a:t>The</a:t>
            </a:r>
            <a:r>
              <a:rPr sz="2000" spc="-70" dirty="0">
                <a:solidFill>
                  <a:srgbClr val="FFFFFF"/>
                </a:solidFill>
                <a:latin typeface="Sitka Subheading"/>
                <a:cs typeface="Sitka Subheading"/>
              </a:rPr>
              <a:t> </a:t>
            </a:r>
            <a:r>
              <a:rPr sz="2000" spc="5" dirty="0">
                <a:solidFill>
                  <a:srgbClr val="FFFFFF"/>
                </a:solidFill>
                <a:latin typeface="Sitka Subheading"/>
                <a:cs typeface="Sitka Subheading"/>
              </a:rPr>
              <a:t>Namespace</a:t>
            </a:r>
            <a:r>
              <a:rPr sz="2000" spc="-65" dirty="0">
                <a:solidFill>
                  <a:srgbClr val="FFFFFF"/>
                </a:solidFill>
                <a:latin typeface="Sitka Subheading"/>
                <a:cs typeface="Sitka Subheading"/>
              </a:rPr>
              <a:t> </a:t>
            </a:r>
            <a:r>
              <a:rPr sz="2000" spc="5" dirty="0">
                <a:solidFill>
                  <a:srgbClr val="FFFFFF"/>
                </a:solidFill>
                <a:latin typeface="Sitka Subheading"/>
                <a:cs typeface="Sitka Subheading"/>
              </a:rPr>
              <a:t>portion</a:t>
            </a:r>
            <a:r>
              <a:rPr sz="2000" spc="-65" dirty="0">
                <a:solidFill>
                  <a:srgbClr val="FFFFFF"/>
                </a:solidFill>
                <a:latin typeface="Sitka Subheading"/>
                <a:cs typeface="Sitka Subheading"/>
              </a:rPr>
              <a:t> </a:t>
            </a:r>
            <a:r>
              <a:rPr sz="2000" dirty="0">
                <a:solidFill>
                  <a:srgbClr val="FFFFFF"/>
                </a:solidFill>
                <a:latin typeface="Sitka Subheading"/>
                <a:cs typeface="Sitka Subheading"/>
              </a:rPr>
              <a:t>consists</a:t>
            </a:r>
            <a:r>
              <a:rPr sz="2000" spc="-95" dirty="0">
                <a:solidFill>
                  <a:srgbClr val="FFFFFF"/>
                </a:solidFill>
                <a:latin typeface="Sitka Subheading"/>
                <a:cs typeface="Sitka Subheading"/>
              </a:rPr>
              <a:t> </a:t>
            </a:r>
            <a:r>
              <a:rPr sz="2000" spc="25" dirty="0">
                <a:solidFill>
                  <a:srgbClr val="FFFFFF"/>
                </a:solidFill>
                <a:latin typeface="Sitka Subheading"/>
                <a:cs typeface="Sitka Subheading"/>
              </a:rPr>
              <a:t>of</a:t>
            </a:r>
            <a:r>
              <a:rPr sz="2000" spc="-30" dirty="0">
                <a:solidFill>
                  <a:srgbClr val="FFFFFF"/>
                </a:solidFill>
                <a:latin typeface="Sitka Subheading"/>
                <a:cs typeface="Sitka Subheading"/>
              </a:rPr>
              <a:t> </a:t>
            </a:r>
            <a:r>
              <a:rPr sz="2000" spc="15" dirty="0">
                <a:solidFill>
                  <a:srgbClr val="FFFFFF"/>
                </a:solidFill>
                <a:latin typeface="Sitka Subheading"/>
                <a:cs typeface="Sitka Subheading"/>
              </a:rPr>
              <a:t>Name</a:t>
            </a:r>
            <a:r>
              <a:rPr sz="2000" spc="-75" dirty="0">
                <a:solidFill>
                  <a:srgbClr val="FFFFFF"/>
                </a:solidFill>
                <a:latin typeface="Sitka Subheading"/>
                <a:cs typeface="Sitka Subheading"/>
              </a:rPr>
              <a:t> </a:t>
            </a:r>
            <a:r>
              <a:rPr sz="2000" spc="5" dirty="0">
                <a:solidFill>
                  <a:srgbClr val="FFFFFF"/>
                </a:solidFill>
                <a:latin typeface="Sitka Subheading"/>
                <a:cs typeface="Sitka Subheading"/>
              </a:rPr>
              <a:t>nodes</a:t>
            </a:r>
            <a:r>
              <a:rPr sz="2000" spc="425" dirty="0">
                <a:solidFill>
                  <a:srgbClr val="FFFFFF"/>
                </a:solidFill>
                <a:latin typeface="Sitka Subheading"/>
                <a:cs typeface="Sitka Subheading"/>
              </a:rPr>
              <a:t> </a:t>
            </a:r>
            <a:r>
              <a:rPr sz="2000" spc="15" dirty="0">
                <a:solidFill>
                  <a:srgbClr val="FFFFFF"/>
                </a:solidFill>
                <a:latin typeface="Sitka Subheading"/>
                <a:cs typeface="Sitka Subheading"/>
              </a:rPr>
              <a:t>and</a:t>
            </a:r>
            <a:r>
              <a:rPr sz="2000" spc="-65" dirty="0">
                <a:solidFill>
                  <a:srgbClr val="FFFFFF"/>
                </a:solidFill>
                <a:latin typeface="Sitka Subheading"/>
                <a:cs typeface="Sitka Subheading"/>
              </a:rPr>
              <a:t> </a:t>
            </a:r>
            <a:r>
              <a:rPr sz="2000" spc="20" dirty="0">
                <a:solidFill>
                  <a:srgbClr val="FFFFFF"/>
                </a:solidFill>
                <a:latin typeface="Sitka Subheading"/>
                <a:cs typeface="Sitka Subheading"/>
              </a:rPr>
              <a:t>the</a:t>
            </a:r>
            <a:r>
              <a:rPr sz="2000" spc="-50" dirty="0">
                <a:solidFill>
                  <a:srgbClr val="FFFFFF"/>
                </a:solidFill>
                <a:latin typeface="Sitka Subheading"/>
                <a:cs typeface="Sitka Subheading"/>
              </a:rPr>
              <a:t> </a:t>
            </a:r>
            <a:r>
              <a:rPr sz="2000" spc="10" dirty="0">
                <a:solidFill>
                  <a:srgbClr val="FFFFFF"/>
                </a:solidFill>
                <a:latin typeface="Sitka Subheading"/>
                <a:cs typeface="Sitka Subheading"/>
              </a:rPr>
              <a:t>Block</a:t>
            </a:r>
            <a:r>
              <a:rPr sz="2000" spc="-75" dirty="0">
                <a:solidFill>
                  <a:srgbClr val="FFFFFF"/>
                </a:solidFill>
                <a:latin typeface="Sitka Subheading"/>
                <a:cs typeface="Sitka Subheading"/>
              </a:rPr>
              <a:t> </a:t>
            </a:r>
            <a:r>
              <a:rPr sz="2000" dirty="0">
                <a:solidFill>
                  <a:srgbClr val="FFFFFF"/>
                </a:solidFill>
                <a:latin typeface="Sitka Subheading"/>
                <a:cs typeface="Sitka Subheading"/>
              </a:rPr>
              <a:t>storage</a:t>
            </a:r>
            <a:r>
              <a:rPr sz="2000" spc="-40" dirty="0">
                <a:solidFill>
                  <a:srgbClr val="FFFFFF"/>
                </a:solidFill>
                <a:latin typeface="Sitka Subheading"/>
                <a:cs typeface="Sitka Subheading"/>
              </a:rPr>
              <a:t> </a:t>
            </a:r>
            <a:r>
              <a:rPr sz="2000" dirty="0">
                <a:solidFill>
                  <a:srgbClr val="FFFFFF"/>
                </a:solidFill>
                <a:latin typeface="Sitka Subheading"/>
                <a:cs typeface="Sitka Subheading"/>
              </a:rPr>
              <a:t>consists</a:t>
            </a:r>
            <a:r>
              <a:rPr sz="2000" spc="-85" dirty="0">
                <a:solidFill>
                  <a:srgbClr val="FFFFFF"/>
                </a:solidFill>
                <a:latin typeface="Sitka Subheading"/>
                <a:cs typeface="Sitka Subheading"/>
              </a:rPr>
              <a:t> </a:t>
            </a:r>
            <a:r>
              <a:rPr sz="2000" spc="25" dirty="0">
                <a:solidFill>
                  <a:srgbClr val="FFFFFF"/>
                </a:solidFill>
                <a:latin typeface="Sitka Subheading"/>
                <a:cs typeface="Sitka Subheading"/>
              </a:rPr>
              <a:t>of</a:t>
            </a:r>
            <a:r>
              <a:rPr sz="2000" spc="-50" dirty="0">
                <a:solidFill>
                  <a:srgbClr val="FFFFFF"/>
                </a:solidFill>
                <a:latin typeface="Sitka Subheading"/>
                <a:cs typeface="Sitka Subheading"/>
              </a:rPr>
              <a:t> </a:t>
            </a:r>
            <a:r>
              <a:rPr sz="2000" spc="10" dirty="0">
                <a:solidFill>
                  <a:srgbClr val="FFFFFF"/>
                </a:solidFill>
                <a:latin typeface="Sitka Subheading"/>
                <a:cs typeface="Sitka Subheading"/>
              </a:rPr>
              <a:t>Data</a:t>
            </a:r>
            <a:r>
              <a:rPr sz="2000" spc="-80" dirty="0">
                <a:solidFill>
                  <a:srgbClr val="FFFFFF"/>
                </a:solidFill>
                <a:latin typeface="Sitka Subheading"/>
                <a:cs typeface="Sitka Subheading"/>
              </a:rPr>
              <a:t> </a:t>
            </a:r>
            <a:r>
              <a:rPr sz="2000" spc="5" dirty="0">
                <a:solidFill>
                  <a:srgbClr val="FFFFFF"/>
                </a:solidFill>
                <a:latin typeface="Sitka Subheading"/>
                <a:cs typeface="Sitka Subheading"/>
              </a:rPr>
              <a:t>nodes</a:t>
            </a:r>
            <a:endParaRPr sz="2000">
              <a:latin typeface="Sitka Subheading"/>
              <a:cs typeface="Sitka Subheading"/>
            </a:endParaRPr>
          </a:p>
          <a:p>
            <a:pPr>
              <a:lnSpc>
                <a:spcPct val="100000"/>
              </a:lnSpc>
            </a:pPr>
            <a:endParaRPr sz="2000">
              <a:latin typeface="Sitka Subheading"/>
              <a:cs typeface="Sitka Subheading"/>
            </a:endParaRPr>
          </a:p>
          <a:p>
            <a:pPr marL="12700" marR="220345">
              <a:lnSpc>
                <a:spcPct val="100000"/>
              </a:lnSpc>
              <a:spcBef>
                <a:spcPts val="1455"/>
              </a:spcBef>
            </a:pPr>
            <a:r>
              <a:rPr sz="2000" spc="5" dirty="0">
                <a:solidFill>
                  <a:srgbClr val="FFFFFF"/>
                </a:solidFill>
                <a:latin typeface="Sitka Subheading"/>
                <a:cs typeface="Sitka Subheading"/>
              </a:rPr>
              <a:t>Within</a:t>
            </a:r>
            <a:r>
              <a:rPr sz="2000" spc="-60" dirty="0">
                <a:solidFill>
                  <a:srgbClr val="FFFFFF"/>
                </a:solidFill>
                <a:latin typeface="Sitka Subheading"/>
                <a:cs typeface="Sitka Subheading"/>
              </a:rPr>
              <a:t> </a:t>
            </a:r>
            <a:r>
              <a:rPr sz="2000" spc="15" dirty="0">
                <a:solidFill>
                  <a:srgbClr val="FFFFFF"/>
                </a:solidFill>
                <a:latin typeface="Sitka Subheading"/>
                <a:cs typeface="Sitka Subheading"/>
              </a:rPr>
              <a:t>each</a:t>
            </a:r>
            <a:r>
              <a:rPr sz="2000" spc="-60" dirty="0">
                <a:solidFill>
                  <a:srgbClr val="FFFFFF"/>
                </a:solidFill>
                <a:latin typeface="Sitka Subheading"/>
                <a:cs typeface="Sitka Subheading"/>
              </a:rPr>
              <a:t> </a:t>
            </a:r>
            <a:r>
              <a:rPr sz="2000" spc="15" dirty="0">
                <a:solidFill>
                  <a:srgbClr val="FFFFFF"/>
                </a:solidFill>
                <a:latin typeface="Sitka Subheading"/>
                <a:cs typeface="Sitka Subheading"/>
              </a:rPr>
              <a:t>Name</a:t>
            </a:r>
            <a:r>
              <a:rPr sz="2000" spc="-70" dirty="0">
                <a:solidFill>
                  <a:srgbClr val="FFFFFF"/>
                </a:solidFill>
                <a:latin typeface="Sitka Subheading"/>
                <a:cs typeface="Sitka Subheading"/>
              </a:rPr>
              <a:t> </a:t>
            </a:r>
            <a:r>
              <a:rPr sz="2000" spc="10" dirty="0">
                <a:solidFill>
                  <a:srgbClr val="FFFFFF"/>
                </a:solidFill>
                <a:latin typeface="Sitka Subheading"/>
                <a:cs typeface="Sitka Subheading"/>
              </a:rPr>
              <a:t>node</a:t>
            </a:r>
            <a:r>
              <a:rPr sz="2000" spc="-75" dirty="0">
                <a:solidFill>
                  <a:srgbClr val="FFFFFF"/>
                </a:solidFill>
                <a:latin typeface="Sitka Subheading"/>
                <a:cs typeface="Sitka Subheading"/>
              </a:rPr>
              <a:t> </a:t>
            </a:r>
            <a:r>
              <a:rPr sz="2000" spc="10" dirty="0">
                <a:solidFill>
                  <a:srgbClr val="FFFFFF"/>
                </a:solidFill>
                <a:latin typeface="Sitka Subheading"/>
                <a:cs typeface="Sitka Subheading"/>
              </a:rPr>
              <a:t>we'll</a:t>
            </a:r>
            <a:r>
              <a:rPr sz="2000" spc="-25" dirty="0">
                <a:solidFill>
                  <a:srgbClr val="FFFFFF"/>
                </a:solidFill>
                <a:latin typeface="Sitka Subheading"/>
                <a:cs typeface="Sitka Subheading"/>
              </a:rPr>
              <a:t> </a:t>
            </a:r>
            <a:r>
              <a:rPr sz="2000" spc="10" dirty="0">
                <a:solidFill>
                  <a:srgbClr val="FFFFFF"/>
                </a:solidFill>
                <a:latin typeface="Sitka Subheading"/>
                <a:cs typeface="Sitka Subheading"/>
              </a:rPr>
              <a:t>have</a:t>
            </a:r>
            <a:r>
              <a:rPr sz="2000" spc="-80" dirty="0">
                <a:solidFill>
                  <a:srgbClr val="FFFFFF"/>
                </a:solidFill>
                <a:latin typeface="Sitka Subheading"/>
                <a:cs typeface="Sitka Subheading"/>
              </a:rPr>
              <a:t> </a:t>
            </a:r>
            <a:r>
              <a:rPr sz="2000" spc="65" dirty="0">
                <a:solidFill>
                  <a:srgbClr val="FFFFFF"/>
                </a:solidFill>
                <a:latin typeface="Sitka Subheading"/>
                <a:cs typeface="Sitka Subheading"/>
              </a:rPr>
              <a:t>a</a:t>
            </a:r>
            <a:r>
              <a:rPr sz="2000" spc="-65" dirty="0">
                <a:solidFill>
                  <a:srgbClr val="FFFFFF"/>
                </a:solidFill>
                <a:latin typeface="Sitka Subheading"/>
                <a:cs typeface="Sitka Subheading"/>
              </a:rPr>
              <a:t> </a:t>
            </a:r>
            <a:r>
              <a:rPr sz="2000" spc="5" dirty="0">
                <a:solidFill>
                  <a:srgbClr val="FFFFFF"/>
                </a:solidFill>
                <a:latin typeface="Sitka Subheading"/>
                <a:cs typeface="Sitka Subheading"/>
              </a:rPr>
              <a:t>Namespace</a:t>
            </a:r>
            <a:r>
              <a:rPr sz="2000" spc="-75" dirty="0">
                <a:solidFill>
                  <a:srgbClr val="FFFFFF"/>
                </a:solidFill>
                <a:latin typeface="Sitka Subheading"/>
                <a:cs typeface="Sitka Subheading"/>
              </a:rPr>
              <a:t> </a:t>
            </a:r>
            <a:r>
              <a:rPr sz="2000" spc="10" dirty="0">
                <a:solidFill>
                  <a:srgbClr val="FFFFFF"/>
                </a:solidFill>
                <a:latin typeface="Sitka Subheading"/>
                <a:cs typeface="Sitka Subheading"/>
              </a:rPr>
              <a:t>which</a:t>
            </a:r>
            <a:r>
              <a:rPr sz="2000" spc="-65" dirty="0">
                <a:solidFill>
                  <a:srgbClr val="FFFFFF"/>
                </a:solidFill>
                <a:latin typeface="Sitka Subheading"/>
                <a:cs typeface="Sitka Subheading"/>
              </a:rPr>
              <a:t> </a:t>
            </a:r>
            <a:r>
              <a:rPr sz="2000" spc="30" dirty="0">
                <a:solidFill>
                  <a:srgbClr val="FFFFFF"/>
                </a:solidFill>
                <a:latin typeface="Sitka Subheading"/>
                <a:cs typeface="Sitka Subheading"/>
              </a:rPr>
              <a:t>is</a:t>
            </a:r>
            <a:r>
              <a:rPr sz="2000" spc="-60" dirty="0">
                <a:solidFill>
                  <a:srgbClr val="FFFFFF"/>
                </a:solidFill>
                <a:latin typeface="Sitka Subheading"/>
                <a:cs typeface="Sitka Subheading"/>
              </a:rPr>
              <a:t> </a:t>
            </a:r>
            <a:r>
              <a:rPr sz="2000" spc="65" dirty="0">
                <a:solidFill>
                  <a:srgbClr val="FFFFFF"/>
                </a:solidFill>
                <a:latin typeface="Sitka Subheading"/>
                <a:cs typeface="Sitka Subheading"/>
              </a:rPr>
              <a:t>a</a:t>
            </a:r>
            <a:r>
              <a:rPr sz="2000" spc="-70" dirty="0">
                <a:solidFill>
                  <a:srgbClr val="FFFFFF"/>
                </a:solidFill>
                <a:latin typeface="Sitka Subheading"/>
                <a:cs typeface="Sitka Subheading"/>
              </a:rPr>
              <a:t> </a:t>
            </a:r>
            <a:r>
              <a:rPr sz="2000" spc="5" dirty="0">
                <a:solidFill>
                  <a:srgbClr val="FFFFFF"/>
                </a:solidFill>
                <a:latin typeface="Sitka Subheading"/>
                <a:cs typeface="Sitka Subheading"/>
              </a:rPr>
              <a:t>hierarchical</a:t>
            </a:r>
            <a:r>
              <a:rPr sz="2000" spc="-120" dirty="0">
                <a:solidFill>
                  <a:srgbClr val="FFFFFF"/>
                </a:solidFill>
                <a:latin typeface="Sitka Subheading"/>
                <a:cs typeface="Sitka Subheading"/>
              </a:rPr>
              <a:t> </a:t>
            </a:r>
            <a:r>
              <a:rPr sz="2000" spc="-5" dirty="0">
                <a:solidFill>
                  <a:srgbClr val="FFFFFF"/>
                </a:solidFill>
                <a:latin typeface="Sitka Subheading"/>
                <a:cs typeface="Sitka Subheading"/>
              </a:rPr>
              <a:t>structure</a:t>
            </a:r>
            <a:r>
              <a:rPr sz="2000" spc="-70" dirty="0">
                <a:solidFill>
                  <a:srgbClr val="FFFFFF"/>
                </a:solidFill>
                <a:latin typeface="Sitka Subheading"/>
                <a:cs typeface="Sitka Subheading"/>
              </a:rPr>
              <a:t> </a:t>
            </a:r>
            <a:r>
              <a:rPr sz="2000" spc="25" dirty="0">
                <a:solidFill>
                  <a:srgbClr val="FFFFFF"/>
                </a:solidFill>
                <a:latin typeface="Sitka Subheading"/>
                <a:cs typeface="Sitka Subheading"/>
              </a:rPr>
              <a:t>of</a:t>
            </a:r>
            <a:r>
              <a:rPr sz="2000" spc="-55" dirty="0">
                <a:solidFill>
                  <a:srgbClr val="FFFFFF"/>
                </a:solidFill>
                <a:latin typeface="Sitka Subheading"/>
                <a:cs typeface="Sitka Subheading"/>
              </a:rPr>
              <a:t> </a:t>
            </a:r>
            <a:r>
              <a:rPr sz="2000" spc="-5" dirty="0">
                <a:solidFill>
                  <a:srgbClr val="FFFFFF"/>
                </a:solidFill>
                <a:latin typeface="Sitka Subheading"/>
                <a:cs typeface="Sitka Subheading"/>
              </a:rPr>
              <a:t>directories </a:t>
            </a:r>
            <a:r>
              <a:rPr sz="2000" spc="-465" dirty="0">
                <a:solidFill>
                  <a:srgbClr val="FFFFFF"/>
                </a:solidFill>
                <a:latin typeface="Sitka Subheading"/>
                <a:cs typeface="Sitka Subheading"/>
              </a:rPr>
              <a:t> </a:t>
            </a:r>
            <a:r>
              <a:rPr sz="2000" spc="20" dirty="0">
                <a:solidFill>
                  <a:srgbClr val="FFFFFF"/>
                </a:solidFill>
                <a:latin typeface="Sitka Subheading"/>
                <a:cs typeface="Sitka Subheading"/>
              </a:rPr>
              <a:t>and</a:t>
            </a:r>
            <a:r>
              <a:rPr sz="2000" spc="-80" dirty="0">
                <a:solidFill>
                  <a:srgbClr val="FFFFFF"/>
                </a:solidFill>
                <a:latin typeface="Sitka Subheading"/>
                <a:cs typeface="Sitka Subheading"/>
              </a:rPr>
              <a:t> </a:t>
            </a:r>
            <a:r>
              <a:rPr sz="2000" spc="15" dirty="0">
                <a:solidFill>
                  <a:srgbClr val="FFFFFF"/>
                </a:solidFill>
                <a:latin typeface="Sitka Subheading"/>
                <a:cs typeface="Sitka Subheading"/>
              </a:rPr>
              <a:t>files.</a:t>
            </a:r>
            <a:r>
              <a:rPr sz="2000" spc="-110" dirty="0">
                <a:solidFill>
                  <a:srgbClr val="FFFFFF"/>
                </a:solidFill>
                <a:latin typeface="Sitka Subheading"/>
                <a:cs typeface="Sitka Subheading"/>
              </a:rPr>
              <a:t> </a:t>
            </a:r>
            <a:r>
              <a:rPr sz="2000" spc="15" dirty="0">
                <a:solidFill>
                  <a:srgbClr val="FFFFFF"/>
                </a:solidFill>
                <a:latin typeface="Sitka Subheading"/>
                <a:cs typeface="Sitka Subheading"/>
              </a:rPr>
              <a:t>And</a:t>
            </a:r>
            <a:r>
              <a:rPr sz="2000" spc="-60" dirty="0">
                <a:solidFill>
                  <a:srgbClr val="FFFFFF"/>
                </a:solidFill>
                <a:latin typeface="Sitka Subheading"/>
                <a:cs typeface="Sitka Subheading"/>
              </a:rPr>
              <a:t> </a:t>
            </a:r>
            <a:r>
              <a:rPr sz="2000" spc="65" dirty="0">
                <a:solidFill>
                  <a:srgbClr val="FFFFFF"/>
                </a:solidFill>
                <a:latin typeface="Sitka Subheading"/>
                <a:cs typeface="Sitka Subheading"/>
              </a:rPr>
              <a:t>a</a:t>
            </a:r>
            <a:r>
              <a:rPr sz="2000" spc="-65" dirty="0">
                <a:solidFill>
                  <a:srgbClr val="FFFFFF"/>
                </a:solidFill>
                <a:latin typeface="Sitka Subheading"/>
                <a:cs typeface="Sitka Subheading"/>
              </a:rPr>
              <a:t> </a:t>
            </a:r>
            <a:r>
              <a:rPr sz="2000" spc="5" dirty="0">
                <a:solidFill>
                  <a:srgbClr val="FFFFFF"/>
                </a:solidFill>
                <a:latin typeface="Sitka Subheading"/>
                <a:cs typeface="Sitka Subheading"/>
              </a:rPr>
              <a:t>block</a:t>
            </a:r>
            <a:r>
              <a:rPr sz="2000" spc="-65" dirty="0">
                <a:solidFill>
                  <a:srgbClr val="FFFFFF"/>
                </a:solidFill>
                <a:latin typeface="Sitka Subheading"/>
                <a:cs typeface="Sitka Subheading"/>
              </a:rPr>
              <a:t> </a:t>
            </a:r>
            <a:r>
              <a:rPr sz="2000" spc="5" dirty="0">
                <a:solidFill>
                  <a:srgbClr val="FFFFFF"/>
                </a:solidFill>
                <a:latin typeface="Sitka Subheading"/>
                <a:cs typeface="Sitka Subheading"/>
              </a:rPr>
              <a:t>pool</a:t>
            </a:r>
            <a:r>
              <a:rPr sz="2000" spc="-55" dirty="0">
                <a:solidFill>
                  <a:srgbClr val="FFFFFF"/>
                </a:solidFill>
                <a:latin typeface="Sitka Subheading"/>
                <a:cs typeface="Sitka Subheading"/>
              </a:rPr>
              <a:t> </a:t>
            </a:r>
            <a:r>
              <a:rPr sz="2000" dirty="0">
                <a:solidFill>
                  <a:srgbClr val="FFFFFF"/>
                </a:solidFill>
                <a:latin typeface="Sitka Subheading"/>
                <a:cs typeface="Sitka Subheading"/>
              </a:rPr>
              <a:t>comprising</a:t>
            </a:r>
            <a:r>
              <a:rPr sz="2000" spc="-80" dirty="0">
                <a:solidFill>
                  <a:srgbClr val="FFFFFF"/>
                </a:solidFill>
                <a:latin typeface="Sitka Subheading"/>
                <a:cs typeface="Sitka Subheading"/>
              </a:rPr>
              <a:t> </a:t>
            </a:r>
            <a:r>
              <a:rPr sz="2000" spc="20" dirty="0">
                <a:solidFill>
                  <a:srgbClr val="FFFFFF"/>
                </a:solidFill>
                <a:latin typeface="Sitka Subheading"/>
                <a:cs typeface="Sitka Subheading"/>
              </a:rPr>
              <a:t>the</a:t>
            </a:r>
            <a:r>
              <a:rPr sz="2000" spc="-50" dirty="0">
                <a:solidFill>
                  <a:srgbClr val="FFFFFF"/>
                </a:solidFill>
                <a:latin typeface="Sitka Subheading"/>
                <a:cs typeface="Sitka Subheading"/>
              </a:rPr>
              <a:t> </a:t>
            </a:r>
            <a:r>
              <a:rPr sz="2000" spc="10" dirty="0">
                <a:solidFill>
                  <a:srgbClr val="FFFFFF"/>
                </a:solidFill>
                <a:latin typeface="Sitka Subheading"/>
                <a:cs typeface="Sitka Subheading"/>
              </a:rPr>
              <a:t>set</a:t>
            </a:r>
            <a:r>
              <a:rPr sz="2000" spc="-15" dirty="0">
                <a:solidFill>
                  <a:srgbClr val="FFFFFF"/>
                </a:solidFill>
                <a:latin typeface="Sitka Subheading"/>
                <a:cs typeface="Sitka Subheading"/>
              </a:rPr>
              <a:t> </a:t>
            </a:r>
            <a:r>
              <a:rPr sz="2000" spc="25" dirty="0">
                <a:solidFill>
                  <a:srgbClr val="FFFFFF"/>
                </a:solidFill>
                <a:latin typeface="Sitka Subheading"/>
                <a:cs typeface="Sitka Subheading"/>
              </a:rPr>
              <a:t>of</a:t>
            </a:r>
            <a:r>
              <a:rPr sz="2000" spc="-55" dirty="0">
                <a:solidFill>
                  <a:srgbClr val="FFFFFF"/>
                </a:solidFill>
                <a:latin typeface="Sitka Subheading"/>
                <a:cs typeface="Sitka Subheading"/>
              </a:rPr>
              <a:t> </a:t>
            </a:r>
            <a:r>
              <a:rPr sz="2000" spc="5" dirty="0">
                <a:solidFill>
                  <a:srgbClr val="FFFFFF"/>
                </a:solidFill>
                <a:latin typeface="Sitka Subheading"/>
                <a:cs typeface="Sitka Subheading"/>
              </a:rPr>
              <a:t>blocks</a:t>
            </a:r>
            <a:r>
              <a:rPr sz="2000" spc="-80" dirty="0">
                <a:solidFill>
                  <a:srgbClr val="FFFFFF"/>
                </a:solidFill>
                <a:latin typeface="Sitka Subheading"/>
                <a:cs typeface="Sitka Subheading"/>
              </a:rPr>
              <a:t> </a:t>
            </a:r>
            <a:r>
              <a:rPr sz="2000" dirty="0">
                <a:solidFill>
                  <a:srgbClr val="FFFFFF"/>
                </a:solidFill>
                <a:latin typeface="Sitka Subheading"/>
                <a:cs typeface="Sitka Subheading"/>
              </a:rPr>
              <a:t>corresponding</a:t>
            </a:r>
            <a:r>
              <a:rPr sz="2000" spc="-70" dirty="0">
                <a:solidFill>
                  <a:srgbClr val="FFFFFF"/>
                </a:solidFill>
                <a:latin typeface="Sitka Subheading"/>
                <a:cs typeface="Sitka Subheading"/>
              </a:rPr>
              <a:t> </a:t>
            </a:r>
            <a:r>
              <a:rPr sz="2000" spc="25" dirty="0">
                <a:solidFill>
                  <a:srgbClr val="FFFFFF"/>
                </a:solidFill>
                <a:latin typeface="Sitka Subheading"/>
                <a:cs typeface="Sitka Subheading"/>
              </a:rPr>
              <a:t>to</a:t>
            </a:r>
            <a:r>
              <a:rPr sz="2000" spc="-80" dirty="0">
                <a:solidFill>
                  <a:srgbClr val="FFFFFF"/>
                </a:solidFill>
                <a:latin typeface="Sitka Subheading"/>
                <a:cs typeface="Sitka Subheading"/>
              </a:rPr>
              <a:t> </a:t>
            </a:r>
            <a:r>
              <a:rPr sz="2000" spc="10" dirty="0">
                <a:solidFill>
                  <a:srgbClr val="FFFFFF"/>
                </a:solidFill>
                <a:latin typeface="Sitka Subheading"/>
                <a:cs typeface="Sitka Subheading"/>
              </a:rPr>
              <a:t>the</a:t>
            </a:r>
            <a:r>
              <a:rPr sz="2000" spc="-5" dirty="0">
                <a:solidFill>
                  <a:srgbClr val="FFFFFF"/>
                </a:solidFill>
                <a:latin typeface="Sitka Subheading"/>
                <a:cs typeface="Sitka Subheading"/>
              </a:rPr>
              <a:t> </a:t>
            </a:r>
            <a:r>
              <a:rPr sz="2000" spc="5" dirty="0">
                <a:solidFill>
                  <a:srgbClr val="FFFFFF"/>
                </a:solidFill>
                <a:latin typeface="Sitka Subheading"/>
                <a:cs typeface="Sitka Subheading"/>
              </a:rPr>
              <a:t>Namespace</a:t>
            </a:r>
            <a:r>
              <a:rPr sz="2000" spc="-65" dirty="0">
                <a:solidFill>
                  <a:srgbClr val="FFFFFF"/>
                </a:solidFill>
                <a:latin typeface="Sitka Subheading"/>
                <a:cs typeface="Sitka Subheading"/>
              </a:rPr>
              <a:t> </a:t>
            </a:r>
            <a:r>
              <a:rPr sz="2000" spc="5" dirty="0">
                <a:solidFill>
                  <a:srgbClr val="FFFFFF"/>
                </a:solidFill>
                <a:latin typeface="Sitka Subheading"/>
                <a:cs typeface="Sitka Subheading"/>
              </a:rPr>
              <a:t>files.</a:t>
            </a:r>
            <a:endParaRPr sz="2000">
              <a:latin typeface="Sitka Subheading"/>
              <a:cs typeface="Sitka Subheading"/>
            </a:endParaRPr>
          </a:p>
          <a:p>
            <a:pPr>
              <a:lnSpc>
                <a:spcPct val="100000"/>
              </a:lnSpc>
            </a:pPr>
            <a:endParaRPr sz="2000">
              <a:latin typeface="Sitka Subheading"/>
              <a:cs typeface="Sitka Subheading"/>
            </a:endParaRPr>
          </a:p>
          <a:p>
            <a:pPr>
              <a:lnSpc>
                <a:spcPct val="100000"/>
              </a:lnSpc>
              <a:spcBef>
                <a:spcPts val="40"/>
              </a:spcBef>
            </a:pPr>
            <a:endParaRPr sz="1400">
              <a:latin typeface="Sitka Subheading"/>
              <a:cs typeface="Sitka Subheading"/>
            </a:endParaRPr>
          </a:p>
          <a:p>
            <a:pPr marL="76835" marR="5080">
              <a:lnSpc>
                <a:spcPct val="100000"/>
              </a:lnSpc>
              <a:spcBef>
                <a:spcPts val="5"/>
              </a:spcBef>
            </a:pPr>
            <a:r>
              <a:rPr sz="2000" spc="20" dirty="0">
                <a:solidFill>
                  <a:srgbClr val="FFFFFF"/>
                </a:solidFill>
                <a:latin typeface="Sitka Subheading"/>
                <a:cs typeface="Sitka Subheading"/>
              </a:rPr>
              <a:t>The </a:t>
            </a:r>
            <a:r>
              <a:rPr sz="2000" spc="5" dirty="0">
                <a:solidFill>
                  <a:srgbClr val="FFFFFF"/>
                </a:solidFill>
                <a:latin typeface="Sitka Subheading"/>
                <a:cs typeface="Sitka Subheading"/>
              </a:rPr>
              <a:t>blocks </a:t>
            </a:r>
            <a:r>
              <a:rPr sz="2000" spc="25" dirty="0">
                <a:solidFill>
                  <a:srgbClr val="FFFFFF"/>
                </a:solidFill>
                <a:latin typeface="Sitka Subheading"/>
                <a:cs typeface="Sitka Subheading"/>
              </a:rPr>
              <a:t>of </a:t>
            </a:r>
            <a:r>
              <a:rPr sz="2000" spc="15" dirty="0">
                <a:solidFill>
                  <a:srgbClr val="FFFFFF"/>
                </a:solidFill>
                <a:latin typeface="Sitka Subheading"/>
                <a:cs typeface="Sitka Subheading"/>
              </a:rPr>
              <a:t>each </a:t>
            </a:r>
            <a:r>
              <a:rPr sz="2000" spc="5" dirty="0">
                <a:solidFill>
                  <a:srgbClr val="FFFFFF"/>
                </a:solidFill>
                <a:latin typeface="Sitka Subheading"/>
                <a:cs typeface="Sitka Subheading"/>
              </a:rPr>
              <a:t>block pool </a:t>
            </a:r>
            <a:r>
              <a:rPr sz="2000" spc="20" dirty="0">
                <a:solidFill>
                  <a:srgbClr val="FFFFFF"/>
                </a:solidFill>
                <a:latin typeface="Sitka Subheading"/>
                <a:cs typeface="Sitka Subheading"/>
              </a:rPr>
              <a:t>can </a:t>
            </a:r>
            <a:r>
              <a:rPr sz="2000" spc="30" dirty="0">
                <a:solidFill>
                  <a:srgbClr val="FFFFFF"/>
                </a:solidFill>
                <a:latin typeface="Sitka Subheading"/>
                <a:cs typeface="Sitka Subheading"/>
              </a:rPr>
              <a:t>be </a:t>
            </a:r>
            <a:r>
              <a:rPr sz="2000" spc="5" dirty="0">
                <a:solidFill>
                  <a:srgbClr val="FFFFFF"/>
                </a:solidFill>
                <a:latin typeface="Sitka Subheading"/>
                <a:cs typeface="Sitka Subheading"/>
              </a:rPr>
              <a:t>stored </a:t>
            </a:r>
            <a:r>
              <a:rPr sz="2000" spc="25" dirty="0">
                <a:solidFill>
                  <a:srgbClr val="FFFFFF"/>
                </a:solidFill>
                <a:latin typeface="Sitka Subheading"/>
                <a:cs typeface="Sitka Subheading"/>
              </a:rPr>
              <a:t>in </a:t>
            </a:r>
            <a:r>
              <a:rPr sz="2000" spc="15" dirty="0">
                <a:solidFill>
                  <a:srgbClr val="FFFFFF"/>
                </a:solidFill>
                <a:latin typeface="Sitka Subheading"/>
                <a:cs typeface="Sitka Subheading"/>
              </a:rPr>
              <a:t>any </a:t>
            </a:r>
            <a:r>
              <a:rPr sz="2000" spc="25" dirty="0">
                <a:solidFill>
                  <a:srgbClr val="FFFFFF"/>
                </a:solidFill>
                <a:latin typeface="Sitka Subheading"/>
                <a:cs typeface="Sitka Subheading"/>
              </a:rPr>
              <a:t>of </a:t>
            </a:r>
            <a:r>
              <a:rPr sz="2000" spc="20" dirty="0">
                <a:solidFill>
                  <a:srgbClr val="FFFFFF"/>
                </a:solidFill>
                <a:latin typeface="Sitka Subheading"/>
                <a:cs typeface="Sitka Subheading"/>
              </a:rPr>
              <a:t>the </a:t>
            </a:r>
            <a:r>
              <a:rPr sz="2000" spc="10" dirty="0">
                <a:solidFill>
                  <a:srgbClr val="FFFFFF"/>
                </a:solidFill>
                <a:latin typeface="Sitka Subheading"/>
                <a:cs typeface="Sitka Subheading"/>
              </a:rPr>
              <a:t>data </a:t>
            </a:r>
            <a:r>
              <a:rPr sz="2000" dirty="0">
                <a:solidFill>
                  <a:srgbClr val="FFFFFF"/>
                </a:solidFill>
                <a:latin typeface="Sitka Subheading"/>
                <a:cs typeface="Sitka Subheading"/>
              </a:rPr>
              <a:t>nodes. </a:t>
            </a:r>
            <a:r>
              <a:rPr sz="2000" spc="10" dirty="0">
                <a:solidFill>
                  <a:srgbClr val="FFFFFF"/>
                </a:solidFill>
                <a:latin typeface="Sitka Subheading"/>
                <a:cs typeface="Sitka Subheading"/>
              </a:rPr>
              <a:t>When </a:t>
            </a:r>
            <a:r>
              <a:rPr sz="2000" spc="65" dirty="0">
                <a:solidFill>
                  <a:srgbClr val="FFFFFF"/>
                </a:solidFill>
                <a:latin typeface="Sitka Subheading"/>
                <a:cs typeface="Sitka Subheading"/>
              </a:rPr>
              <a:t>a </a:t>
            </a:r>
            <a:r>
              <a:rPr sz="2000" spc="20" dirty="0">
                <a:solidFill>
                  <a:srgbClr val="FFFFFF"/>
                </a:solidFill>
                <a:latin typeface="Sitka Subheading"/>
                <a:cs typeface="Sitka Subheading"/>
              </a:rPr>
              <a:t>Name </a:t>
            </a:r>
            <a:r>
              <a:rPr sz="2000" spc="10" dirty="0">
                <a:solidFill>
                  <a:srgbClr val="FFFFFF"/>
                </a:solidFill>
                <a:latin typeface="Sitka Subheading"/>
                <a:cs typeface="Sitka Subheading"/>
              </a:rPr>
              <a:t>node </a:t>
            </a:r>
            <a:r>
              <a:rPr sz="2000" dirty="0">
                <a:solidFill>
                  <a:srgbClr val="FFFFFF"/>
                </a:solidFill>
                <a:latin typeface="Sitka Subheading"/>
                <a:cs typeface="Sitka Subheading"/>
              </a:rPr>
              <a:t>is </a:t>
            </a:r>
            <a:r>
              <a:rPr sz="2000" spc="5" dirty="0">
                <a:solidFill>
                  <a:srgbClr val="FFFFFF"/>
                </a:solidFill>
                <a:latin typeface="Sitka Subheading"/>
                <a:cs typeface="Sitka Subheading"/>
              </a:rPr>
              <a:t> deleted</a:t>
            </a:r>
            <a:r>
              <a:rPr sz="2000" spc="-25" dirty="0">
                <a:solidFill>
                  <a:srgbClr val="FFFFFF"/>
                </a:solidFill>
                <a:latin typeface="Sitka Subheading"/>
                <a:cs typeface="Sitka Subheading"/>
              </a:rPr>
              <a:t> </a:t>
            </a:r>
            <a:r>
              <a:rPr sz="2000" spc="15" dirty="0">
                <a:solidFill>
                  <a:srgbClr val="FFFFFF"/>
                </a:solidFill>
                <a:latin typeface="Sitka Subheading"/>
                <a:cs typeface="Sitka Subheading"/>
              </a:rPr>
              <a:t>its</a:t>
            </a:r>
            <a:r>
              <a:rPr sz="2000" spc="-60" dirty="0">
                <a:solidFill>
                  <a:srgbClr val="FFFFFF"/>
                </a:solidFill>
                <a:latin typeface="Sitka Subheading"/>
                <a:cs typeface="Sitka Subheading"/>
              </a:rPr>
              <a:t> </a:t>
            </a:r>
            <a:r>
              <a:rPr sz="2000" spc="15" dirty="0">
                <a:solidFill>
                  <a:srgbClr val="FFFFFF"/>
                </a:solidFill>
                <a:latin typeface="Sitka Subheading"/>
                <a:cs typeface="Sitka Subheading"/>
              </a:rPr>
              <a:t>Name</a:t>
            </a:r>
            <a:r>
              <a:rPr sz="2000" spc="-70" dirty="0">
                <a:solidFill>
                  <a:srgbClr val="FFFFFF"/>
                </a:solidFill>
                <a:latin typeface="Sitka Subheading"/>
                <a:cs typeface="Sitka Subheading"/>
              </a:rPr>
              <a:t> </a:t>
            </a:r>
            <a:r>
              <a:rPr sz="2000" spc="10" dirty="0">
                <a:solidFill>
                  <a:srgbClr val="FFFFFF"/>
                </a:solidFill>
                <a:latin typeface="Sitka Subheading"/>
                <a:cs typeface="Sitka Subheading"/>
              </a:rPr>
              <a:t>space</a:t>
            </a:r>
            <a:r>
              <a:rPr sz="2000" spc="-65" dirty="0">
                <a:solidFill>
                  <a:srgbClr val="FFFFFF"/>
                </a:solidFill>
                <a:latin typeface="Sitka Subheading"/>
                <a:cs typeface="Sitka Subheading"/>
              </a:rPr>
              <a:t> </a:t>
            </a:r>
            <a:r>
              <a:rPr sz="2000" spc="45" dirty="0">
                <a:solidFill>
                  <a:srgbClr val="FFFFFF"/>
                </a:solidFill>
                <a:latin typeface="Sitka Subheading"/>
                <a:cs typeface="Sitka Subheading"/>
              </a:rPr>
              <a:t>,</a:t>
            </a:r>
            <a:r>
              <a:rPr sz="2000" spc="-40" dirty="0">
                <a:solidFill>
                  <a:srgbClr val="FFFFFF"/>
                </a:solidFill>
                <a:latin typeface="Sitka Subheading"/>
                <a:cs typeface="Sitka Subheading"/>
              </a:rPr>
              <a:t> </a:t>
            </a:r>
            <a:r>
              <a:rPr sz="2000" spc="5" dirty="0">
                <a:solidFill>
                  <a:srgbClr val="FFFFFF"/>
                </a:solidFill>
                <a:latin typeface="Sitka Subheading"/>
                <a:cs typeface="Sitka Subheading"/>
              </a:rPr>
              <a:t>block</a:t>
            </a:r>
            <a:r>
              <a:rPr sz="2000" spc="-70" dirty="0">
                <a:solidFill>
                  <a:srgbClr val="FFFFFF"/>
                </a:solidFill>
                <a:latin typeface="Sitka Subheading"/>
                <a:cs typeface="Sitka Subheading"/>
              </a:rPr>
              <a:t> </a:t>
            </a:r>
            <a:r>
              <a:rPr sz="2000" spc="5" dirty="0">
                <a:solidFill>
                  <a:srgbClr val="FFFFFF"/>
                </a:solidFill>
                <a:latin typeface="Sitka Subheading"/>
                <a:cs typeface="Sitka Subheading"/>
              </a:rPr>
              <a:t>pool</a:t>
            </a:r>
            <a:r>
              <a:rPr sz="2000" spc="-50" dirty="0">
                <a:solidFill>
                  <a:srgbClr val="FFFFFF"/>
                </a:solidFill>
                <a:latin typeface="Sitka Subheading"/>
                <a:cs typeface="Sitka Subheading"/>
              </a:rPr>
              <a:t> </a:t>
            </a:r>
            <a:r>
              <a:rPr sz="2000" spc="5" dirty="0">
                <a:solidFill>
                  <a:srgbClr val="FFFFFF"/>
                </a:solidFill>
                <a:latin typeface="Sitka Subheading"/>
                <a:cs typeface="Sitka Subheading"/>
              </a:rPr>
              <a:t>also</a:t>
            </a:r>
            <a:r>
              <a:rPr sz="2000" spc="-70" dirty="0">
                <a:solidFill>
                  <a:srgbClr val="FFFFFF"/>
                </a:solidFill>
                <a:latin typeface="Sitka Subheading"/>
                <a:cs typeface="Sitka Subheading"/>
              </a:rPr>
              <a:t> </a:t>
            </a:r>
            <a:r>
              <a:rPr sz="2000" spc="10" dirty="0">
                <a:solidFill>
                  <a:srgbClr val="FFFFFF"/>
                </a:solidFill>
                <a:latin typeface="Sitka Subheading"/>
                <a:cs typeface="Sitka Subheading"/>
              </a:rPr>
              <a:t>will</a:t>
            </a:r>
            <a:r>
              <a:rPr sz="2000" spc="-50" dirty="0">
                <a:solidFill>
                  <a:srgbClr val="FFFFFF"/>
                </a:solidFill>
                <a:latin typeface="Sitka Subheading"/>
                <a:cs typeface="Sitka Subheading"/>
              </a:rPr>
              <a:t> </a:t>
            </a:r>
            <a:r>
              <a:rPr sz="2000" spc="30" dirty="0">
                <a:solidFill>
                  <a:srgbClr val="FFFFFF"/>
                </a:solidFill>
                <a:latin typeface="Sitka Subheading"/>
                <a:cs typeface="Sitka Subheading"/>
              </a:rPr>
              <a:t>be</a:t>
            </a:r>
            <a:r>
              <a:rPr sz="2000" spc="-70" dirty="0">
                <a:solidFill>
                  <a:srgbClr val="FFFFFF"/>
                </a:solidFill>
                <a:latin typeface="Sitka Subheading"/>
                <a:cs typeface="Sitka Subheading"/>
              </a:rPr>
              <a:t> </a:t>
            </a:r>
            <a:r>
              <a:rPr sz="2000" spc="5" dirty="0">
                <a:solidFill>
                  <a:srgbClr val="FFFFFF"/>
                </a:solidFill>
                <a:latin typeface="Sitka Subheading"/>
                <a:cs typeface="Sitka Subheading"/>
              </a:rPr>
              <a:t>removed</a:t>
            </a:r>
            <a:r>
              <a:rPr sz="2000" spc="-30" dirty="0">
                <a:solidFill>
                  <a:srgbClr val="FFFFFF"/>
                </a:solidFill>
                <a:latin typeface="Sitka Subheading"/>
                <a:cs typeface="Sitka Subheading"/>
              </a:rPr>
              <a:t> </a:t>
            </a:r>
            <a:r>
              <a:rPr sz="2000" spc="30" dirty="0">
                <a:solidFill>
                  <a:srgbClr val="FFFFFF"/>
                </a:solidFill>
                <a:latin typeface="Sitka Subheading"/>
                <a:cs typeface="Sitka Subheading"/>
              </a:rPr>
              <a:t>by</a:t>
            </a:r>
            <a:r>
              <a:rPr sz="2000" spc="-60" dirty="0">
                <a:solidFill>
                  <a:srgbClr val="FFFFFF"/>
                </a:solidFill>
                <a:latin typeface="Sitka Subheading"/>
                <a:cs typeface="Sitka Subheading"/>
              </a:rPr>
              <a:t> </a:t>
            </a:r>
            <a:r>
              <a:rPr sz="2000" spc="5" dirty="0">
                <a:solidFill>
                  <a:srgbClr val="FFFFFF"/>
                </a:solidFill>
                <a:latin typeface="Sitka Subheading"/>
                <a:cs typeface="Sitka Subheading"/>
              </a:rPr>
              <a:t>removing</a:t>
            </a:r>
            <a:r>
              <a:rPr sz="2000" spc="-60" dirty="0">
                <a:solidFill>
                  <a:srgbClr val="FFFFFF"/>
                </a:solidFill>
                <a:latin typeface="Sitka Subheading"/>
                <a:cs typeface="Sitka Subheading"/>
              </a:rPr>
              <a:t> </a:t>
            </a:r>
            <a:r>
              <a:rPr sz="2000" spc="5" dirty="0">
                <a:solidFill>
                  <a:srgbClr val="FFFFFF"/>
                </a:solidFill>
                <a:latin typeface="Sitka Subheading"/>
                <a:cs typeface="Sitka Subheading"/>
              </a:rPr>
              <a:t>those</a:t>
            </a:r>
            <a:r>
              <a:rPr sz="2000" spc="-75" dirty="0">
                <a:solidFill>
                  <a:srgbClr val="FFFFFF"/>
                </a:solidFill>
                <a:latin typeface="Sitka Subheading"/>
                <a:cs typeface="Sitka Subheading"/>
              </a:rPr>
              <a:t> </a:t>
            </a:r>
            <a:r>
              <a:rPr sz="2000" spc="10" dirty="0">
                <a:solidFill>
                  <a:srgbClr val="FFFFFF"/>
                </a:solidFill>
                <a:latin typeface="Sitka Subheading"/>
                <a:cs typeface="Sitka Subheading"/>
              </a:rPr>
              <a:t>blocks</a:t>
            </a:r>
            <a:r>
              <a:rPr sz="2000" spc="-65" dirty="0">
                <a:solidFill>
                  <a:srgbClr val="FFFFFF"/>
                </a:solidFill>
                <a:latin typeface="Sitka Subheading"/>
                <a:cs typeface="Sitka Subheading"/>
              </a:rPr>
              <a:t> </a:t>
            </a:r>
            <a:r>
              <a:rPr sz="2000" spc="15" dirty="0">
                <a:solidFill>
                  <a:srgbClr val="FFFFFF"/>
                </a:solidFill>
                <a:latin typeface="Sitka Subheading"/>
                <a:cs typeface="Sitka Subheading"/>
              </a:rPr>
              <a:t>from</a:t>
            </a:r>
            <a:r>
              <a:rPr sz="2000" spc="-70" dirty="0">
                <a:solidFill>
                  <a:srgbClr val="FFFFFF"/>
                </a:solidFill>
                <a:latin typeface="Sitka Subheading"/>
                <a:cs typeface="Sitka Subheading"/>
              </a:rPr>
              <a:t> </a:t>
            </a:r>
            <a:r>
              <a:rPr sz="2000" spc="20" dirty="0">
                <a:solidFill>
                  <a:srgbClr val="FFFFFF"/>
                </a:solidFill>
                <a:latin typeface="Sitka Subheading"/>
                <a:cs typeface="Sitka Subheading"/>
              </a:rPr>
              <a:t>the</a:t>
            </a:r>
            <a:r>
              <a:rPr sz="2000" spc="-65" dirty="0">
                <a:solidFill>
                  <a:srgbClr val="FFFFFF"/>
                </a:solidFill>
                <a:latin typeface="Sitka Subheading"/>
                <a:cs typeface="Sitka Subheading"/>
              </a:rPr>
              <a:t> </a:t>
            </a:r>
            <a:r>
              <a:rPr sz="2000" spc="-10" dirty="0">
                <a:solidFill>
                  <a:srgbClr val="FFFFFF"/>
                </a:solidFill>
                <a:latin typeface="Sitka Subheading"/>
                <a:cs typeface="Sitka Subheading"/>
              </a:rPr>
              <a:t>Data </a:t>
            </a:r>
            <a:r>
              <a:rPr sz="2000" spc="-459" dirty="0">
                <a:solidFill>
                  <a:srgbClr val="FFFFFF"/>
                </a:solidFill>
                <a:latin typeface="Sitka Subheading"/>
                <a:cs typeface="Sitka Subheading"/>
              </a:rPr>
              <a:t> </a:t>
            </a:r>
            <a:r>
              <a:rPr sz="2000" spc="-5" dirty="0">
                <a:solidFill>
                  <a:srgbClr val="FFFFFF"/>
                </a:solidFill>
                <a:latin typeface="Sitka Subheading"/>
                <a:cs typeface="Sitka Subheading"/>
              </a:rPr>
              <a:t>nodes.</a:t>
            </a:r>
            <a:endParaRPr sz="2000" spc="-5" dirty="0">
              <a:solidFill>
                <a:srgbClr val="FFFFFF"/>
              </a:solidFill>
              <a:latin typeface="Sitka Subheading"/>
              <a:cs typeface="Sitka Subheading"/>
            </a:endParaRPr>
          </a:p>
        </p:txBody>
      </p:sp>
      <p:sp>
        <p:nvSpPr>
          <p:cNvPr id="8" name="Footer Placeholder 7"/>
          <p:cNvSpPr>
            <a:spLocks noGrp="1"/>
          </p:cNvSpPr>
          <p:nvPr>
            <p:ph type="ftr" sz="quarter" idx="5"/>
          </p:nvPr>
        </p:nvSpPr>
        <p:spPr/>
        <p:txBody>
          <a:bodyPr/>
          <a:p>
            <a:r>
              <a:t>Prepared by Dr G Vanitha</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40739" y="496188"/>
            <a:ext cx="10510520" cy="676910"/>
          </a:xfrm>
        </p:spPr>
        <p:txBody>
          <a:bodyPr/>
          <a:p>
            <a:r>
              <a:rPr lang="en-US"/>
              <a:t>Refference </a:t>
            </a:r>
            <a:endParaRPr lang="en-US"/>
          </a:p>
        </p:txBody>
      </p:sp>
      <p:sp>
        <p:nvSpPr>
          <p:cNvPr id="3" name="Text Placeholder 2"/>
          <p:cNvSpPr>
            <a:spLocks noGrp="1"/>
          </p:cNvSpPr>
          <p:nvPr>
            <p:ph type="body" idx="1"/>
          </p:nvPr>
        </p:nvSpPr>
        <p:spPr>
          <a:xfrm>
            <a:off x="418211" y="1598802"/>
            <a:ext cx="11355577" cy="3385185"/>
          </a:xfrm>
        </p:spPr>
        <p:txBody>
          <a:bodyPr/>
          <a:p>
            <a:pPr marL="342900" indent="-342900">
              <a:buFont typeface="Arial" panose="020B0604020202020204" pitchFamily="34" charset="0"/>
              <a:buChar char="•"/>
            </a:pPr>
            <a:r>
              <a:rPr lang="en-US"/>
              <a:t>Tom White, "Hadoop: The Definitive Guide", 4th Edition, O'Reilly Media Inc, 2015. </a:t>
            </a: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Bill Chambers, Matei Zaharia, “Spark: The Definitive Guide”, 4th Edition, O'Reilly Media Inc, 2018.</a:t>
            </a: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Anand Rajaraman and Jeffrey David Ullman,”Mining of Massive Datasets”, 2nd Edition, Cambridge University Press, 2014.</a:t>
            </a: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Neha Narkhede, Gwen Shapira, Todd Palino, "Kafka: The Definitive Guide", 2nd Edition, O'Reilly </a:t>
            </a:r>
            <a:endParaRPr lang="en-US"/>
          </a:p>
          <a:p>
            <a:pPr marL="342900" indent="-342900">
              <a:buFont typeface="Arial" panose="020B0604020202020204" pitchFamily="34" charset="0"/>
              <a:buChar char="•"/>
            </a:pPr>
            <a:r>
              <a:rPr lang="en-US"/>
              <a:t>Media, 2017</a:t>
            </a: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Viktor Gamov, "Kafka Streams in Action", 1st Edition, Manning Publications, 2018</a:t>
            </a:r>
            <a:endParaRPr lang="en-US"/>
          </a:p>
        </p:txBody>
      </p:sp>
      <p:sp>
        <p:nvSpPr>
          <p:cNvPr id="4" name="Footer Placeholder 3"/>
          <p:cNvSpPr>
            <a:spLocks noGrp="1"/>
          </p:cNvSpPr>
          <p:nvPr>
            <p:ph type="ftr" sz="quarter" idx="5"/>
          </p:nvPr>
        </p:nvSpPr>
        <p:spPr/>
        <p:txBody>
          <a:bodyPr/>
          <a:p>
            <a:r>
              <a:t>Prepared by Dr G Vanitha</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40739" y="124713"/>
            <a:ext cx="10510520" cy="670560"/>
          </a:xfrm>
        </p:spPr>
        <p:txBody>
          <a:bodyPr/>
          <a:p>
            <a:endParaRPr lang="en-US"/>
          </a:p>
        </p:txBody>
      </p:sp>
      <p:sp>
        <p:nvSpPr>
          <p:cNvPr id="10" name="Text Placeholder 9"/>
          <p:cNvSpPr>
            <a:spLocks noGrp="1"/>
          </p:cNvSpPr>
          <p:nvPr>
            <p:ph type="body" idx="1"/>
          </p:nvPr>
        </p:nvSpPr>
        <p:spPr>
          <a:xfrm>
            <a:off x="418211" y="1598802"/>
            <a:ext cx="11355577" cy="304800"/>
          </a:xfrm>
        </p:spPr>
        <p:txBody>
          <a:bodyPr/>
          <a:p>
            <a:endParaRPr lang="en-US"/>
          </a:p>
        </p:txBody>
      </p:sp>
      <p:grpSp>
        <p:nvGrpSpPr>
          <p:cNvPr id="2" name="object 2"/>
          <p:cNvGrpSpPr/>
          <p:nvPr/>
        </p:nvGrpSpPr>
        <p:grpSpPr>
          <a:xfrm>
            <a:off x="990333" y="685622"/>
            <a:ext cx="10339420" cy="5911531"/>
            <a:chOff x="990333" y="685622"/>
            <a:chExt cx="10339420" cy="5911531"/>
          </a:xfrm>
        </p:grpSpPr>
        <p:pic>
          <p:nvPicPr>
            <p:cNvPr id="3" name="object 3"/>
            <p:cNvPicPr/>
            <p:nvPr/>
          </p:nvPicPr>
          <p:blipFill>
            <a:blip r:embed="rId1" cstate="print"/>
            <a:stretch>
              <a:fillRect/>
            </a:stretch>
          </p:blipFill>
          <p:spPr>
            <a:xfrm>
              <a:off x="990333" y="685622"/>
              <a:ext cx="9948545" cy="5622544"/>
            </a:xfrm>
            <a:prstGeom prst="rect">
              <a:avLst/>
            </a:prstGeom>
          </p:spPr>
        </p:pic>
        <p:pic>
          <p:nvPicPr>
            <p:cNvPr id="4" name="object 4"/>
            <p:cNvPicPr/>
            <p:nvPr/>
          </p:nvPicPr>
          <p:blipFill>
            <a:blip r:embed="rId2" cstate="print"/>
            <a:stretch>
              <a:fillRect/>
            </a:stretch>
          </p:blipFill>
          <p:spPr>
            <a:xfrm>
              <a:off x="11170919" y="6485762"/>
              <a:ext cx="158834" cy="111391"/>
            </a:xfrm>
            <a:prstGeom prst="rect">
              <a:avLst/>
            </a:prstGeom>
          </p:spPr>
        </p:pic>
      </p:grpSp>
      <p:sp>
        <p:nvSpPr>
          <p:cNvPr id="11" name="Footer Placeholder 10"/>
          <p:cNvSpPr>
            <a:spLocks noGrp="1"/>
          </p:cNvSpPr>
          <p:nvPr>
            <p:ph type="ftr" sz="quarter" idx="5"/>
          </p:nvPr>
        </p:nvSpPr>
        <p:spPr/>
        <p:txBody>
          <a:bodyPr/>
          <a:p>
            <a:r>
              <a:t>Prepared by Dr G Vanitha</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0739" y="124713"/>
            <a:ext cx="10510520" cy="1367155"/>
          </a:xfrm>
          <a:prstGeom prst="rect">
            <a:avLst/>
          </a:prstGeom>
        </p:spPr>
        <p:txBody>
          <a:bodyPr vert="horz" wrap="square" lIns="0" tIns="13335" rIns="0" bIns="0" rtlCol="0">
            <a:spAutoFit/>
          </a:bodyPr>
          <a:lstStyle/>
          <a:p>
            <a:pPr marL="12700">
              <a:lnSpc>
                <a:spcPct val="100000"/>
              </a:lnSpc>
              <a:spcBef>
                <a:spcPts val="105"/>
              </a:spcBef>
            </a:pPr>
            <a:r>
              <a:rPr spc="65" dirty="0"/>
              <a:t>The</a:t>
            </a:r>
            <a:r>
              <a:rPr spc="-200" dirty="0"/>
              <a:t> </a:t>
            </a:r>
            <a:r>
              <a:rPr spc="25" dirty="0"/>
              <a:t>HDFS</a:t>
            </a:r>
            <a:r>
              <a:rPr spc="-190" dirty="0"/>
              <a:t> </a:t>
            </a:r>
            <a:r>
              <a:rPr spc="20" dirty="0"/>
              <a:t>High</a:t>
            </a:r>
            <a:r>
              <a:rPr spc="-195" dirty="0"/>
              <a:t> </a:t>
            </a:r>
            <a:r>
              <a:rPr spc="5" dirty="0"/>
              <a:t>Availability</a:t>
            </a:r>
            <a:r>
              <a:rPr spc="-175" dirty="0"/>
              <a:t> </a:t>
            </a:r>
            <a:r>
              <a:rPr spc="-25" dirty="0"/>
              <a:t>Architecture</a:t>
            </a:r>
            <a:endParaRPr spc="-25" dirty="0"/>
          </a:p>
        </p:txBody>
      </p:sp>
      <p:sp>
        <p:nvSpPr>
          <p:cNvPr id="3" name="object 3"/>
          <p:cNvSpPr txBox="1"/>
          <p:nvPr/>
        </p:nvSpPr>
        <p:spPr>
          <a:xfrm>
            <a:off x="609600" y="1524000"/>
            <a:ext cx="11464925" cy="4277360"/>
          </a:xfrm>
          <a:prstGeom prst="rect">
            <a:avLst/>
          </a:prstGeom>
        </p:spPr>
        <p:txBody>
          <a:bodyPr vert="horz" wrap="square" lIns="0" tIns="12700" rIns="0" bIns="0" rtlCol="0">
            <a:spAutoFit/>
          </a:bodyPr>
          <a:lstStyle/>
          <a:p>
            <a:pPr marL="154305" marR="1944370">
              <a:lnSpc>
                <a:spcPct val="100000"/>
              </a:lnSpc>
              <a:spcBef>
                <a:spcPts val="100"/>
              </a:spcBef>
            </a:pPr>
            <a:r>
              <a:rPr sz="1800" dirty="0">
                <a:solidFill>
                  <a:srgbClr val="FFFFFF"/>
                </a:solidFill>
                <a:latin typeface="Arial MT"/>
                <a:cs typeface="Arial MT"/>
              </a:rPr>
              <a:t>The</a:t>
            </a:r>
            <a:r>
              <a:rPr sz="1800" spc="-20" dirty="0">
                <a:solidFill>
                  <a:srgbClr val="FFFFFF"/>
                </a:solidFill>
                <a:latin typeface="Arial MT"/>
                <a:cs typeface="Arial MT"/>
              </a:rPr>
              <a:t> </a:t>
            </a:r>
            <a:r>
              <a:rPr sz="1800" spc="-5" dirty="0">
                <a:solidFill>
                  <a:srgbClr val="FFFFFF"/>
                </a:solidFill>
                <a:latin typeface="Arial MT"/>
                <a:cs typeface="Arial MT"/>
              </a:rPr>
              <a:t>High</a:t>
            </a:r>
            <a:r>
              <a:rPr sz="1800" spc="-85" dirty="0">
                <a:solidFill>
                  <a:srgbClr val="FFFFFF"/>
                </a:solidFill>
                <a:latin typeface="Arial MT"/>
                <a:cs typeface="Arial MT"/>
              </a:rPr>
              <a:t> </a:t>
            </a:r>
            <a:r>
              <a:rPr sz="1800" spc="-10" dirty="0">
                <a:solidFill>
                  <a:srgbClr val="FFFFFF"/>
                </a:solidFill>
                <a:latin typeface="Arial MT"/>
                <a:cs typeface="Arial MT"/>
              </a:rPr>
              <a:t>Availability</a:t>
            </a:r>
            <a:r>
              <a:rPr sz="1800" spc="35" dirty="0">
                <a:solidFill>
                  <a:srgbClr val="FFFFFF"/>
                </a:solidFill>
                <a:latin typeface="Arial MT"/>
                <a:cs typeface="Arial MT"/>
              </a:rPr>
              <a:t> </a:t>
            </a:r>
            <a:r>
              <a:rPr sz="1800" spc="-5" dirty="0">
                <a:solidFill>
                  <a:srgbClr val="FFFFFF"/>
                </a:solidFill>
                <a:latin typeface="Arial MT"/>
                <a:cs typeface="Arial MT"/>
              </a:rPr>
              <a:t>feature </a:t>
            </a:r>
            <a:r>
              <a:rPr sz="1800" dirty="0">
                <a:solidFill>
                  <a:srgbClr val="FFFFFF"/>
                </a:solidFill>
                <a:latin typeface="Arial MT"/>
                <a:cs typeface="Arial MT"/>
              </a:rPr>
              <a:t>of</a:t>
            </a:r>
            <a:r>
              <a:rPr sz="1800" spc="5" dirty="0">
                <a:solidFill>
                  <a:srgbClr val="FFFFFF"/>
                </a:solidFill>
                <a:latin typeface="Arial MT"/>
                <a:cs typeface="Arial MT"/>
              </a:rPr>
              <a:t> </a:t>
            </a:r>
            <a:r>
              <a:rPr sz="1800" spc="-5" dirty="0">
                <a:solidFill>
                  <a:srgbClr val="FFFFFF"/>
                </a:solidFill>
                <a:latin typeface="Arial MT"/>
                <a:cs typeface="Arial MT"/>
              </a:rPr>
              <a:t>HDFS</a:t>
            </a:r>
            <a:r>
              <a:rPr sz="1800" spc="10" dirty="0">
                <a:solidFill>
                  <a:srgbClr val="FFFFFF"/>
                </a:solidFill>
                <a:latin typeface="Arial MT"/>
                <a:cs typeface="Arial MT"/>
              </a:rPr>
              <a:t> </a:t>
            </a:r>
            <a:r>
              <a:rPr sz="1800" spc="-5" dirty="0">
                <a:solidFill>
                  <a:srgbClr val="FFFFFF"/>
                </a:solidFill>
                <a:latin typeface="Arial MT"/>
                <a:cs typeface="Arial MT"/>
              </a:rPr>
              <a:t>ensures</a:t>
            </a:r>
            <a:r>
              <a:rPr sz="1800" spc="15" dirty="0">
                <a:solidFill>
                  <a:srgbClr val="FFFFFF"/>
                </a:solidFill>
                <a:latin typeface="Arial MT"/>
                <a:cs typeface="Arial MT"/>
              </a:rPr>
              <a:t> </a:t>
            </a:r>
            <a:r>
              <a:rPr sz="1800" dirty="0">
                <a:solidFill>
                  <a:srgbClr val="FFFFFF"/>
                </a:solidFill>
                <a:latin typeface="Arial MT"/>
                <a:cs typeface="Arial MT"/>
              </a:rPr>
              <a:t>the</a:t>
            </a:r>
            <a:r>
              <a:rPr sz="1800" spc="-5" dirty="0">
                <a:solidFill>
                  <a:srgbClr val="FFFFFF"/>
                </a:solidFill>
                <a:latin typeface="Arial MT"/>
                <a:cs typeface="Arial MT"/>
              </a:rPr>
              <a:t> data</a:t>
            </a:r>
            <a:r>
              <a:rPr sz="1800" spc="5" dirty="0">
                <a:solidFill>
                  <a:srgbClr val="FFFFFF"/>
                </a:solidFill>
                <a:latin typeface="Arial MT"/>
                <a:cs typeface="Arial MT"/>
              </a:rPr>
              <a:t> </a:t>
            </a:r>
            <a:r>
              <a:rPr sz="1800" spc="-5" dirty="0">
                <a:solidFill>
                  <a:srgbClr val="FFFFFF"/>
                </a:solidFill>
                <a:latin typeface="Arial MT"/>
                <a:cs typeface="Arial MT"/>
              </a:rPr>
              <a:t>availability</a:t>
            </a:r>
            <a:r>
              <a:rPr sz="1800" spc="40" dirty="0">
                <a:solidFill>
                  <a:srgbClr val="FFFFFF"/>
                </a:solidFill>
                <a:latin typeface="Arial MT"/>
                <a:cs typeface="Arial MT"/>
              </a:rPr>
              <a:t> </a:t>
            </a:r>
            <a:r>
              <a:rPr sz="1800" dirty="0">
                <a:solidFill>
                  <a:srgbClr val="FFFFFF"/>
                </a:solidFill>
                <a:latin typeface="Arial MT"/>
                <a:cs typeface="Arial MT"/>
              </a:rPr>
              <a:t>to</a:t>
            </a:r>
            <a:r>
              <a:rPr sz="1800" spc="-5" dirty="0">
                <a:solidFill>
                  <a:srgbClr val="FFFFFF"/>
                </a:solidFill>
                <a:latin typeface="Arial MT"/>
                <a:cs typeface="Arial MT"/>
              </a:rPr>
              <a:t> </a:t>
            </a:r>
            <a:r>
              <a:rPr sz="1800" dirty="0">
                <a:solidFill>
                  <a:srgbClr val="FFFFFF"/>
                </a:solidFill>
                <a:latin typeface="Arial MT"/>
                <a:cs typeface="Arial MT"/>
              </a:rPr>
              <a:t>its</a:t>
            </a:r>
            <a:r>
              <a:rPr sz="1800" spc="5" dirty="0">
                <a:solidFill>
                  <a:srgbClr val="FFFFFF"/>
                </a:solidFill>
                <a:latin typeface="Arial MT"/>
                <a:cs typeface="Arial MT"/>
              </a:rPr>
              <a:t> </a:t>
            </a:r>
            <a:r>
              <a:rPr sz="1800" spc="-5" dirty="0">
                <a:solidFill>
                  <a:srgbClr val="FFFFFF"/>
                </a:solidFill>
                <a:latin typeface="Arial MT"/>
                <a:cs typeface="Arial MT"/>
              </a:rPr>
              <a:t>clients</a:t>
            </a:r>
            <a:r>
              <a:rPr sz="1800" spc="15" dirty="0">
                <a:solidFill>
                  <a:srgbClr val="FFFFFF"/>
                </a:solidFill>
                <a:latin typeface="Arial MT"/>
                <a:cs typeface="Arial MT"/>
              </a:rPr>
              <a:t> </a:t>
            </a:r>
            <a:r>
              <a:rPr sz="1800" spc="-5" dirty="0">
                <a:solidFill>
                  <a:srgbClr val="FFFFFF"/>
                </a:solidFill>
                <a:latin typeface="Arial MT"/>
                <a:cs typeface="Arial MT"/>
              </a:rPr>
              <a:t>inspite</a:t>
            </a:r>
            <a:r>
              <a:rPr sz="1800" spc="40" dirty="0">
                <a:solidFill>
                  <a:srgbClr val="FFFFFF"/>
                </a:solidFill>
                <a:latin typeface="Arial MT"/>
                <a:cs typeface="Arial MT"/>
              </a:rPr>
              <a:t> </a:t>
            </a:r>
            <a:r>
              <a:rPr sz="1800" dirty="0">
                <a:solidFill>
                  <a:srgbClr val="FFFFFF"/>
                </a:solidFill>
                <a:latin typeface="Arial MT"/>
                <a:cs typeface="Arial MT"/>
              </a:rPr>
              <a:t>of </a:t>
            </a:r>
            <a:r>
              <a:rPr sz="1800" spc="-484" dirty="0">
                <a:solidFill>
                  <a:srgbClr val="FFFFFF"/>
                </a:solidFill>
                <a:latin typeface="Arial MT"/>
                <a:cs typeface="Arial MT"/>
              </a:rPr>
              <a:t> </a:t>
            </a:r>
            <a:r>
              <a:rPr sz="1800" spc="-5" dirty="0">
                <a:solidFill>
                  <a:srgbClr val="FFFFFF"/>
                </a:solidFill>
                <a:latin typeface="Arial MT"/>
                <a:cs typeface="Arial MT"/>
              </a:rPr>
              <a:t>Name</a:t>
            </a:r>
            <a:r>
              <a:rPr sz="1800" dirty="0">
                <a:solidFill>
                  <a:srgbClr val="FFFFFF"/>
                </a:solidFill>
                <a:latin typeface="Arial MT"/>
                <a:cs typeface="Arial MT"/>
              </a:rPr>
              <a:t> </a:t>
            </a:r>
            <a:r>
              <a:rPr sz="1800" spc="-5" dirty="0">
                <a:solidFill>
                  <a:srgbClr val="FFFFFF"/>
                </a:solidFill>
                <a:latin typeface="Arial MT"/>
                <a:cs typeface="Arial MT"/>
              </a:rPr>
              <a:t>node</a:t>
            </a:r>
            <a:r>
              <a:rPr sz="1800" spc="5" dirty="0">
                <a:solidFill>
                  <a:srgbClr val="FFFFFF"/>
                </a:solidFill>
                <a:latin typeface="Arial MT"/>
                <a:cs typeface="Arial MT"/>
              </a:rPr>
              <a:t> </a:t>
            </a:r>
            <a:r>
              <a:rPr sz="1800" spc="-5" dirty="0">
                <a:solidFill>
                  <a:srgbClr val="FFFFFF"/>
                </a:solidFill>
                <a:latin typeface="Arial MT"/>
                <a:cs typeface="Arial MT"/>
              </a:rPr>
              <a:t>and</a:t>
            </a:r>
            <a:r>
              <a:rPr sz="1800" dirty="0">
                <a:solidFill>
                  <a:srgbClr val="FFFFFF"/>
                </a:solidFill>
                <a:latin typeface="Arial MT"/>
                <a:cs typeface="Arial MT"/>
              </a:rPr>
              <a:t> </a:t>
            </a:r>
            <a:r>
              <a:rPr sz="1800" spc="-5" dirty="0">
                <a:solidFill>
                  <a:srgbClr val="FFFFFF"/>
                </a:solidFill>
                <a:latin typeface="Arial MT"/>
                <a:cs typeface="Arial MT"/>
              </a:rPr>
              <a:t>Data</a:t>
            </a:r>
            <a:r>
              <a:rPr sz="1800" spc="10" dirty="0">
                <a:solidFill>
                  <a:srgbClr val="FFFFFF"/>
                </a:solidFill>
                <a:latin typeface="Arial MT"/>
                <a:cs typeface="Arial MT"/>
              </a:rPr>
              <a:t> </a:t>
            </a:r>
            <a:r>
              <a:rPr sz="1800" spc="-5" dirty="0">
                <a:solidFill>
                  <a:srgbClr val="FFFFFF"/>
                </a:solidFill>
                <a:latin typeface="Arial MT"/>
                <a:cs typeface="Arial MT"/>
              </a:rPr>
              <a:t>node</a:t>
            </a:r>
            <a:r>
              <a:rPr sz="1800" spc="5" dirty="0">
                <a:solidFill>
                  <a:srgbClr val="FFFFFF"/>
                </a:solidFill>
                <a:latin typeface="Arial MT"/>
                <a:cs typeface="Arial MT"/>
              </a:rPr>
              <a:t> </a:t>
            </a:r>
            <a:r>
              <a:rPr sz="1800" spc="-5" dirty="0">
                <a:solidFill>
                  <a:srgbClr val="FFFFFF"/>
                </a:solidFill>
                <a:latin typeface="Arial MT"/>
                <a:cs typeface="Arial MT"/>
              </a:rPr>
              <a:t>failure.</a:t>
            </a:r>
            <a:endParaRPr sz="1800">
              <a:latin typeface="Arial MT"/>
              <a:cs typeface="Arial MT"/>
            </a:endParaRPr>
          </a:p>
          <a:p>
            <a:pPr>
              <a:lnSpc>
                <a:spcPct val="100000"/>
              </a:lnSpc>
              <a:spcBef>
                <a:spcPts val="5"/>
              </a:spcBef>
            </a:pPr>
            <a:endParaRPr sz="2150">
              <a:latin typeface="Arial MT"/>
              <a:cs typeface="Arial MT"/>
            </a:endParaRPr>
          </a:p>
          <a:p>
            <a:pPr marL="12700">
              <a:lnSpc>
                <a:spcPct val="100000"/>
              </a:lnSpc>
              <a:spcBef>
                <a:spcPts val="5"/>
              </a:spcBef>
            </a:pPr>
            <a:r>
              <a:rPr sz="2400" spc="-5" dirty="0">
                <a:solidFill>
                  <a:srgbClr val="FFFF00"/>
                </a:solidFill>
                <a:latin typeface="Arial MT"/>
                <a:cs typeface="Arial MT"/>
              </a:rPr>
              <a:t>Data</a:t>
            </a:r>
            <a:r>
              <a:rPr sz="2400" spc="-10" dirty="0">
                <a:solidFill>
                  <a:srgbClr val="FFFF00"/>
                </a:solidFill>
                <a:latin typeface="Arial MT"/>
                <a:cs typeface="Arial MT"/>
              </a:rPr>
              <a:t> </a:t>
            </a:r>
            <a:r>
              <a:rPr sz="2400" spc="-5" dirty="0">
                <a:solidFill>
                  <a:srgbClr val="FFFF00"/>
                </a:solidFill>
                <a:latin typeface="Arial MT"/>
                <a:cs typeface="Arial MT"/>
              </a:rPr>
              <a:t>node</a:t>
            </a:r>
            <a:r>
              <a:rPr sz="2400" dirty="0">
                <a:solidFill>
                  <a:srgbClr val="FFFF00"/>
                </a:solidFill>
                <a:latin typeface="Arial MT"/>
                <a:cs typeface="Arial MT"/>
              </a:rPr>
              <a:t> </a:t>
            </a:r>
            <a:r>
              <a:rPr sz="2400" spc="-5" dirty="0">
                <a:solidFill>
                  <a:srgbClr val="FFFF00"/>
                </a:solidFill>
                <a:latin typeface="Arial MT"/>
                <a:cs typeface="Arial MT"/>
              </a:rPr>
              <a:t>High</a:t>
            </a:r>
            <a:r>
              <a:rPr sz="2400" spc="-120" dirty="0">
                <a:solidFill>
                  <a:srgbClr val="FFFF00"/>
                </a:solidFill>
                <a:latin typeface="Arial MT"/>
                <a:cs typeface="Arial MT"/>
              </a:rPr>
              <a:t> </a:t>
            </a:r>
            <a:r>
              <a:rPr sz="2400" spc="-10" dirty="0">
                <a:solidFill>
                  <a:srgbClr val="FFFF00"/>
                </a:solidFill>
                <a:latin typeface="Arial MT"/>
                <a:cs typeface="Arial MT"/>
              </a:rPr>
              <a:t>Availability</a:t>
            </a:r>
            <a:endParaRPr sz="2400">
              <a:latin typeface="Arial MT"/>
              <a:cs typeface="Arial MT"/>
            </a:endParaRPr>
          </a:p>
          <a:p>
            <a:pPr marL="632460" marR="5080" algn="just">
              <a:lnSpc>
                <a:spcPct val="100000"/>
              </a:lnSpc>
              <a:spcBef>
                <a:spcPts val="790"/>
              </a:spcBef>
            </a:pPr>
            <a:r>
              <a:rPr sz="1800" dirty="0">
                <a:solidFill>
                  <a:srgbClr val="FFFFFF"/>
                </a:solidFill>
                <a:latin typeface="Arial MT"/>
                <a:cs typeface="Arial MT"/>
              </a:rPr>
              <a:t>The</a:t>
            </a:r>
            <a:r>
              <a:rPr sz="1800" spc="500" dirty="0">
                <a:solidFill>
                  <a:srgbClr val="FFFFFF"/>
                </a:solidFill>
                <a:latin typeface="Arial MT"/>
                <a:cs typeface="Arial MT"/>
              </a:rPr>
              <a:t> </a:t>
            </a:r>
            <a:r>
              <a:rPr sz="1800" spc="-5" dirty="0">
                <a:solidFill>
                  <a:srgbClr val="FFFFFF"/>
                </a:solidFill>
                <a:latin typeface="Arial MT"/>
                <a:cs typeface="Arial MT"/>
              </a:rPr>
              <a:t>data</a:t>
            </a:r>
            <a:r>
              <a:rPr sz="1800" spc="490" dirty="0">
                <a:solidFill>
                  <a:srgbClr val="FFFFFF"/>
                </a:solidFill>
                <a:latin typeface="Arial MT"/>
                <a:cs typeface="Arial MT"/>
              </a:rPr>
              <a:t> </a:t>
            </a:r>
            <a:r>
              <a:rPr sz="1800" spc="-5" dirty="0">
                <a:solidFill>
                  <a:srgbClr val="FFFFFF"/>
                </a:solidFill>
                <a:latin typeface="Arial MT"/>
                <a:cs typeface="Arial MT"/>
              </a:rPr>
              <a:t>replication</a:t>
            </a:r>
            <a:r>
              <a:rPr sz="1800" spc="490" dirty="0">
                <a:solidFill>
                  <a:srgbClr val="FFFFFF"/>
                </a:solidFill>
                <a:latin typeface="Arial MT"/>
                <a:cs typeface="Arial MT"/>
              </a:rPr>
              <a:t> </a:t>
            </a:r>
            <a:r>
              <a:rPr sz="1800" spc="-5" dirty="0">
                <a:solidFill>
                  <a:srgbClr val="FFFFFF"/>
                </a:solidFill>
                <a:latin typeface="Arial MT"/>
                <a:cs typeface="Arial MT"/>
              </a:rPr>
              <a:t>concept</a:t>
            </a:r>
            <a:r>
              <a:rPr sz="1800" spc="490" dirty="0">
                <a:solidFill>
                  <a:srgbClr val="FFFFFF"/>
                </a:solidFill>
                <a:latin typeface="Arial MT"/>
                <a:cs typeface="Arial MT"/>
              </a:rPr>
              <a:t> </a:t>
            </a:r>
            <a:r>
              <a:rPr sz="1800" spc="-5" dirty="0">
                <a:solidFill>
                  <a:srgbClr val="FFFFFF"/>
                </a:solidFill>
                <a:latin typeface="Arial MT"/>
                <a:cs typeface="Arial MT"/>
              </a:rPr>
              <a:t>of</a:t>
            </a:r>
            <a:r>
              <a:rPr sz="1800" spc="490" dirty="0">
                <a:solidFill>
                  <a:srgbClr val="FFFFFF"/>
                </a:solidFill>
                <a:latin typeface="Arial MT"/>
                <a:cs typeface="Arial MT"/>
              </a:rPr>
              <a:t> </a:t>
            </a:r>
            <a:r>
              <a:rPr sz="1800" spc="-5" dirty="0">
                <a:solidFill>
                  <a:srgbClr val="FFFFFF"/>
                </a:solidFill>
                <a:latin typeface="Arial MT"/>
                <a:cs typeface="Arial MT"/>
              </a:rPr>
              <a:t>HDFS</a:t>
            </a:r>
            <a:r>
              <a:rPr sz="1800" spc="490" dirty="0">
                <a:solidFill>
                  <a:srgbClr val="FFFFFF"/>
                </a:solidFill>
                <a:latin typeface="Arial MT"/>
                <a:cs typeface="Arial MT"/>
              </a:rPr>
              <a:t> </a:t>
            </a:r>
            <a:r>
              <a:rPr sz="1800" dirty="0">
                <a:solidFill>
                  <a:srgbClr val="FFFFFF"/>
                </a:solidFill>
                <a:latin typeface="Arial MT"/>
                <a:cs typeface="Arial MT"/>
              </a:rPr>
              <a:t>,  </a:t>
            </a:r>
            <a:r>
              <a:rPr sz="1800" spc="5" dirty="0">
                <a:solidFill>
                  <a:srgbClr val="FFFFFF"/>
                </a:solidFill>
                <a:latin typeface="Arial MT"/>
                <a:cs typeface="Arial MT"/>
              </a:rPr>
              <a:t> </a:t>
            </a:r>
            <a:r>
              <a:rPr sz="1800" spc="-5" dirty="0">
                <a:solidFill>
                  <a:srgbClr val="FFFFFF"/>
                </a:solidFill>
                <a:latin typeface="Arial MT"/>
                <a:cs typeface="Arial MT"/>
              </a:rPr>
              <a:t>makes</a:t>
            </a:r>
            <a:r>
              <a:rPr sz="1800" spc="490" dirty="0">
                <a:solidFill>
                  <a:srgbClr val="FFFFFF"/>
                </a:solidFill>
                <a:latin typeface="Arial MT"/>
                <a:cs typeface="Arial MT"/>
              </a:rPr>
              <a:t> </a:t>
            </a:r>
            <a:r>
              <a:rPr sz="1800" dirty="0">
                <a:solidFill>
                  <a:srgbClr val="FFFFFF"/>
                </a:solidFill>
                <a:latin typeface="Arial MT"/>
                <a:cs typeface="Arial MT"/>
              </a:rPr>
              <a:t>the</a:t>
            </a:r>
            <a:r>
              <a:rPr sz="1800" spc="500" dirty="0">
                <a:solidFill>
                  <a:srgbClr val="FFFFFF"/>
                </a:solidFill>
                <a:latin typeface="Arial MT"/>
                <a:cs typeface="Arial MT"/>
              </a:rPr>
              <a:t> </a:t>
            </a:r>
            <a:r>
              <a:rPr sz="1800" spc="-5" dirty="0">
                <a:solidFill>
                  <a:srgbClr val="FFFFFF"/>
                </a:solidFill>
                <a:latin typeface="Arial MT"/>
                <a:cs typeface="Arial MT"/>
              </a:rPr>
              <a:t>blocks</a:t>
            </a:r>
            <a:r>
              <a:rPr sz="1800" spc="490" dirty="0">
                <a:solidFill>
                  <a:srgbClr val="FFFFFF"/>
                </a:solidFill>
                <a:latin typeface="Arial MT"/>
                <a:cs typeface="Arial MT"/>
              </a:rPr>
              <a:t> </a:t>
            </a:r>
            <a:r>
              <a:rPr sz="1800" spc="-5" dirty="0">
                <a:solidFill>
                  <a:srgbClr val="FFFFFF"/>
                </a:solidFill>
                <a:latin typeface="Arial MT"/>
                <a:cs typeface="Arial MT"/>
              </a:rPr>
              <a:t>available</a:t>
            </a:r>
            <a:r>
              <a:rPr sz="1800" spc="490" dirty="0">
                <a:solidFill>
                  <a:srgbClr val="FFFFFF"/>
                </a:solidFill>
                <a:latin typeface="Arial MT"/>
                <a:cs typeface="Arial MT"/>
              </a:rPr>
              <a:t> </a:t>
            </a:r>
            <a:r>
              <a:rPr sz="1800" spc="-5" dirty="0">
                <a:solidFill>
                  <a:srgbClr val="FFFFFF"/>
                </a:solidFill>
                <a:latin typeface="Arial MT"/>
                <a:cs typeface="Arial MT"/>
              </a:rPr>
              <a:t>even</a:t>
            </a:r>
            <a:r>
              <a:rPr sz="1800" spc="490" dirty="0">
                <a:solidFill>
                  <a:srgbClr val="FFFFFF"/>
                </a:solidFill>
                <a:latin typeface="Arial MT"/>
                <a:cs typeface="Arial MT"/>
              </a:rPr>
              <a:t> </a:t>
            </a:r>
            <a:r>
              <a:rPr sz="1800" spc="-10" dirty="0">
                <a:solidFill>
                  <a:srgbClr val="FFFFFF"/>
                </a:solidFill>
                <a:latin typeface="Arial MT"/>
                <a:cs typeface="Arial MT"/>
              </a:rPr>
              <a:t>when</a:t>
            </a:r>
            <a:r>
              <a:rPr sz="1800" spc="480" dirty="0">
                <a:solidFill>
                  <a:srgbClr val="FFFFFF"/>
                </a:solidFill>
                <a:latin typeface="Arial MT"/>
                <a:cs typeface="Arial MT"/>
              </a:rPr>
              <a:t> </a:t>
            </a:r>
            <a:r>
              <a:rPr sz="1800" spc="-5" dirty="0">
                <a:solidFill>
                  <a:srgbClr val="FFFFFF"/>
                </a:solidFill>
                <a:latin typeface="Arial MT"/>
                <a:cs typeface="Arial MT"/>
              </a:rPr>
              <a:t>one</a:t>
            </a:r>
            <a:r>
              <a:rPr sz="1800" spc="490" dirty="0">
                <a:solidFill>
                  <a:srgbClr val="FFFFFF"/>
                </a:solidFill>
                <a:latin typeface="Arial MT"/>
                <a:cs typeface="Arial MT"/>
              </a:rPr>
              <a:t> </a:t>
            </a:r>
            <a:r>
              <a:rPr sz="1800" spc="-5" dirty="0">
                <a:solidFill>
                  <a:srgbClr val="FFFFFF"/>
                </a:solidFill>
                <a:latin typeface="Arial MT"/>
                <a:cs typeface="Arial MT"/>
              </a:rPr>
              <a:t>of</a:t>
            </a:r>
            <a:r>
              <a:rPr sz="1800" spc="490" dirty="0">
                <a:solidFill>
                  <a:srgbClr val="FFFFFF"/>
                </a:solidFill>
                <a:latin typeface="Arial MT"/>
                <a:cs typeface="Arial MT"/>
              </a:rPr>
              <a:t> </a:t>
            </a:r>
            <a:r>
              <a:rPr sz="1800" dirty="0">
                <a:solidFill>
                  <a:srgbClr val="FFFFFF"/>
                </a:solidFill>
                <a:latin typeface="Arial MT"/>
                <a:cs typeface="Arial MT"/>
              </a:rPr>
              <a:t>the </a:t>
            </a:r>
            <a:r>
              <a:rPr sz="1800" spc="5" dirty="0">
                <a:solidFill>
                  <a:srgbClr val="FFFFFF"/>
                </a:solidFill>
                <a:latin typeface="Arial MT"/>
                <a:cs typeface="Arial MT"/>
              </a:rPr>
              <a:t> </a:t>
            </a:r>
            <a:r>
              <a:rPr sz="1800" spc="-5" dirty="0">
                <a:solidFill>
                  <a:srgbClr val="FFFFFF"/>
                </a:solidFill>
                <a:latin typeface="Arial MT"/>
                <a:cs typeface="Arial MT"/>
              </a:rPr>
              <a:t>data nodes having a copy of </a:t>
            </a:r>
            <a:r>
              <a:rPr sz="1800" dirty="0">
                <a:solidFill>
                  <a:srgbClr val="FFFFFF"/>
                </a:solidFill>
                <a:latin typeface="Arial MT"/>
                <a:cs typeface="Arial MT"/>
              </a:rPr>
              <a:t>the </a:t>
            </a:r>
            <a:r>
              <a:rPr sz="1800" spc="-5" dirty="0">
                <a:solidFill>
                  <a:srgbClr val="FFFFFF"/>
                </a:solidFill>
                <a:latin typeface="Arial MT"/>
                <a:cs typeface="Arial MT"/>
              </a:rPr>
              <a:t>block is corrupted </a:t>
            </a:r>
            <a:r>
              <a:rPr sz="1800" dirty="0">
                <a:solidFill>
                  <a:srgbClr val="FFFFFF"/>
                </a:solidFill>
                <a:latin typeface="Arial MT"/>
                <a:cs typeface="Arial MT"/>
              </a:rPr>
              <a:t>. </a:t>
            </a:r>
            <a:r>
              <a:rPr sz="1800" spc="-5" dirty="0">
                <a:solidFill>
                  <a:srgbClr val="FFFFFF"/>
                </a:solidFill>
                <a:latin typeface="Arial MT"/>
                <a:cs typeface="Arial MT"/>
              </a:rPr>
              <a:t>When </a:t>
            </a:r>
            <a:r>
              <a:rPr sz="1800" dirty="0">
                <a:solidFill>
                  <a:srgbClr val="FFFFFF"/>
                </a:solidFill>
                <a:latin typeface="Arial MT"/>
                <a:cs typeface="Arial MT"/>
              </a:rPr>
              <a:t>the </a:t>
            </a:r>
            <a:r>
              <a:rPr sz="1800" spc="-5" dirty="0">
                <a:solidFill>
                  <a:srgbClr val="FFFFFF"/>
                </a:solidFill>
                <a:latin typeface="Arial MT"/>
                <a:cs typeface="Arial MT"/>
              </a:rPr>
              <a:t>client requests Name node </a:t>
            </a:r>
            <a:r>
              <a:rPr sz="1800" dirty="0">
                <a:solidFill>
                  <a:srgbClr val="FFFFFF"/>
                </a:solidFill>
                <a:latin typeface="Arial MT"/>
                <a:cs typeface="Arial MT"/>
              </a:rPr>
              <a:t>for </a:t>
            </a:r>
            <a:r>
              <a:rPr sz="1800" spc="-5" dirty="0">
                <a:solidFill>
                  <a:srgbClr val="FFFFFF"/>
                </a:solidFill>
                <a:latin typeface="Arial MT"/>
                <a:cs typeface="Arial MT"/>
              </a:rPr>
              <a:t>data </a:t>
            </a:r>
            <a:r>
              <a:rPr sz="1800" dirty="0">
                <a:solidFill>
                  <a:srgbClr val="FFFFFF"/>
                </a:solidFill>
                <a:latin typeface="Arial MT"/>
                <a:cs typeface="Arial MT"/>
              </a:rPr>
              <a:t> </a:t>
            </a:r>
            <a:r>
              <a:rPr sz="1800" spc="-5" dirty="0">
                <a:solidFill>
                  <a:srgbClr val="FFFFFF"/>
                </a:solidFill>
                <a:latin typeface="Arial MT"/>
                <a:cs typeface="Arial MT"/>
              </a:rPr>
              <a:t>access, then the Name node searches </a:t>
            </a:r>
            <a:r>
              <a:rPr sz="1800" dirty="0">
                <a:solidFill>
                  <a:srgbClr val="FFFFFF"/>
                </a:solidFill>
                <a:latin typeface="Arial MT"/>
                <a:cs typeface="Arial MT"/>
              </a:rPr>
              <a:t>for </a:t>
            </a:r>
            <a:r>
              <a:rPr sz="1800" spc="-5" dirty="0">
                <a:solidFill>
                  <a:srgbClr val="FFFFFF"/>
                </a:solidFill>
                <a:latin typeface="Arial MT"/>
                <a:cs typeface="Arial MT"/>
              </a:rPr>
              <a:t>all </a:t>
            </a:r>
            <a:r>
              <a:rPr sz="1800" dirty="0">
                <a:solidFill>
                  <a:srgbClr val="FFFFFF"/>
                </a:solidFill>
                <a:latin typeface="Arial MT"/>
                <a:cs typeface="Arial MT"/>
              </a:rPr>
              <a:t>the </a:t>
            </a:r>
            <a:r>
              <a:rPr sz="1800" spc="-5" dirty="0">
                <a:solidFill>
                  <a:srgbClr val="FFFFFF"/>
                </a:solidFill>
                <a:latin typeface="Arial MT"/>
                <a:cs typeface="Arial MT"/>
              </a:rPr>
              <a:t>nodes </a:t>
            </a:r>
            <a:r>
              <a:rPr sz="1800" dirty="0">
                <a:solidFill>
                  <a:srgbClr val="FFFFFF"/>
                </a:solidFill>
                <a:latin typeface="Arial MT"/>
                <a:cs typeface="Arial MT"/>
              </a:rPr>
              <a:t>in </a:t>
            </a:r>
            <a:r>
              <a:rPr sz="1800" spc="-10" dirty="0">
                <a:solidFill>
                  <a:srgbClr val="FFFFFF"/>
                </a:solidFill>
                <a:latin typeface="Arial MT"/>
                <a:cs typeface="Arial MT"/>
              </a:rPr>
              <a:t>which </a:t>
            </a:r>
            <a:r>
              <a:rPr sz="1800" spc="-5" dirty="0">
                <a:solidFill>
                  <a:srgbClr val="FFFFFF"/>
                </a:solidFill>
                <a:latin typeface="Arial MT"/>
                <a:cs typeface="Arial MT"/>
              </a:rPr>
              <a:t>that data is available. After that, it </a:t>
            </a:r>
            <a:r>
              <a:rPr sz="1800" dirty="0">
                <a:solidFill>
                  <a:srgbClr val="FFFFFF"/>
                </a:solidFill>
                <a:latin typeface="Arial MT"/>
                <a:cs typeface="Arial MT"/>
              </a:rPr>
              <a:t> </a:t>
            </a:r>
            <a:r>
              <a:rPr sz="1800" spc="-5" dirty="0">
                <a:solidFill>
                  <a:srgbClr val="FFFFFF"/>
                </a:solidFill>
                <a:latin typeface="Arial MT"/>
                <a:cs typeface="Arial MT"/>
              </a:rPr>
              <a:t>provides</a:t>
            </a:r>
            <a:r>
              <a:rPr sz="1800" spc="10" dirty="0">
                <a:solidFill>
                  <a:srgbClr val="FFFFFF"/>
                </a:solidFill>
                <a:latin typeface="Arial MT"/>
                <a:cs typeface="Arial MT"/>
              </a:rPr>
              <a:t> </a:t>
            </a:r>
            <a:r>
              <a:rPr sz="1800" spc="-5" dirty="0">
                <a:solidFill>
                  <a:srgbClr val="FFFFFF"/>
                </a:solidFill>
                <a:latin typeface="Arial MT"/>
                <a:cs typeface="Arial MT"/>
              </a:rPr>
              <a:t>access</a:t>
            </a:r>
            <a:r>
              <a:rPr sz="1800" spc="15" dirty="0">
                <a:solidFill>
                  <a:srgbClr val="FFFFFF"/>
                </a:solidFill>
                <a:latin typeface="Arial MT"/>
                <a:cs typeface="Arial MT"/>
              </a:rPr>
              <a:t> </a:t>
            </a:r>
            <a:r>
              <a:rPr sz="1800" dirty="0">
                <a:solidFill>
                  <a:srgbClr val="FFFFFF"/>
                </a:solidFill>
                <a:latin typeface="Arial MT"/>
                <a:cs typeface="Arial MT"/>
              </a:rPr>
              <a:t>to</a:t>
            </a:r>
            <a:r>
              <a:rPr sz="1800" spc="-15" dirty="0">
                <a:solidFill>
                  <a:srgbClr val="FFFFFF"/>
                </a:solidFill>
                <a:latin typeface="Arial MT"/>
                <a:cs typeface="Arial MT"/>
              </a:rPr>
              <a:t> </a:t>
            </a:r>
            <a:r>
              <a:rPr sz="1800" spc="-5" dirty="0">
                <a:solidFill>
                  <a:srgbClr val="FFFFFF"/>
                </a:solidFill>
                <a:latin typeface="Arial MT"/>
                <a:cs typeface="Arial MT"/>
              </a:rPr>
              <a:t>that</a:t>
            </a:r>
            <a:r>
              <a:rPr sz="1800" spc="10" dirty="0">
                <a:solidFill>
                  <a:srgbClr val="FFFFFF"/>
                </a:solidFill>
                <a:latin typeface="Arial MT"/>
                <a:cs typeface="Arial MT"/>
              </a:rPr>
              <a:t> </a:t>
            </a:r>
            <a:r>
              <a:rPr sz="1800" spc="-5" dirty="0">
                <a:solidFill>
                  <a:srgbClr val="FFFFFF"/>
                </a:solidFill>
                <a:latin typeface="Arial MT"/>
                <a:cs typeface="Arial MT"/>
              </a:rPr>
              <a:t>data</a:t>
            </a:r>
            <a:r>
              <a:rPr sz="1800" dirty="0">
                <a:solidFill>
                  <a:srgbClr val="FFFFFF"/>
                </a:solidFill>
                <a:latin typeface="Arial MT"/>
                <a:cs typeface="Arial MT"/>
              </a:rPr>
              <a:t> to</a:t>
            </a:r>
            <a:r>
              <a:rPr sz="1800" spc="-5" dirty="0">
                <a:solidFill>
                  <a:srgbClr val="FFFFFF"/>
                </a:solidFill>
                <a:latin typeface="Arial MT"/>
                <a:cs typeface="Arial MT"/>
              </a:rPr>
              <a:t> the user</a:t>
            </a:r>
            <a:r>
              <a:rPr sz="1800" spc="10" dirty="0">
                <a:solidFill>
                  <a:srgbClr val="FFFFFF"/>
                </a:solidFill>
                <a:latin typeface="Arial MT"/>
                <a:cs typeface="Arial MT"/>
              </a:rPr>
              <a:t> </a:t>
            </a:r>
            <a:r>
              <a:rPr sz="1800" dirty="0">
                <a:solidFill>
                  <a:srgbClr val="FFFFFF"/>
                </a:solidFill>
                <a:latin typeface="Arial MT"/>
                <a:cs typeface="Arial MT"/>
              </a:rPr>
              <a:t>from the</a:t>
            </a:r>
            <a:r>
              <a:rPr sz="1800" spc="-5" dirty="0">
                <a:solidFill>
                  <a:srgbClr val="FFFFFF"/>
                </a:solidFill>
                <a:latin typeface="Arial MT"/>
                <a:cs typeface="Arial MT"/>
              </a:rPr>
              <a:t> node</a:t>
            </a:r>
            <a:r>
              <a:rPr sz="1800" spc="15" dirty="0">
                <a:solidFill>
                  <a:srgbClr val="FFFFFF"/>
                </a:solidFill>
                <a:latin typeface="Arial MT"/>
                <a:cs typeface="Arial MT"/>
              </a:rPr>
              <a:t> </a:t>
            </a:r>
            <a:r>
              <a:rPr sz="1800" spc="-5" dirty="0">
                <a:solidFill>
                  <a:srgbClr val="FFFFFF"/>
                </a:solidFill>
                <a:latin typeface="Arial MT"/>
                <a:cs typeface="Arial MT"/>
              </a:rPr>
              <a:t>in </a:t>
            </a:r>
            <a:r>
              <a:rPr sz="1800" spc="-15" dirty="0">
                <a:solidFill>
                  <a:srgbClr val="FFFFFF"/>
                </a:solidFill>
                <a:latin typeface="Arial MT"/>
                <a:cs typeface="Arial MT"/>
              </a:rPr>
              <a:t>which</a:t>
            </a:r>
            <a:r>
              <a:rPr sz="1800" spc="45" dirty="0">
                <a:solidFill>
                  <a:srgbClr val="FFFFFF"/>
                </a:solidFill>
                <a:latin typeface="Arial MT"/>
                <a:cs typeface="Arial MT"/>
              </a:rPr>
              <a:t> </a:t>
            </a:r>
            <a:r>
              <a:rPr sz="1800" spc="-5" dirty="0">
                <a:solidFill>
                  <a:srgbClr val="FFFFFF"/>
                </a:solidFill>
                <a:latin typeface="Arial MT"/>
                <a:cs typeface="Arial MT"/>
              </a:rPr>
              <a:t>data</a:t>
            </a:r>
            <a:r>
              <a:rPr sz="1800" spc="10" dirty="0">
                <a:solidFill>
                  <a:srgbClr val="FFFFFF"/>
                </a:solidFill>
                <a:latin typeface="Arial MT"/>
                <a:cs typeface="Arial MT"/>
              </a:rPr>
              <a:t> </a:t>
            </a:r>
            <a:r>
              <a:rPr sz="1800" spc="-15" dirty="0">
                <a:solidFill>
                  <a:srgbClr val="FFFFFF"/>
                </a:solidFill>
                <a:latin typeface="Arial MT"/>
                <a:cs typeface="Arial MT"/>
              </a:rPr>
              <a:t>was</a:t>
            </a:r>
            <a:r>
              <a:rPr sz="1800" spc="40" dirty="0">
                <a:solidFill>
                  <a:srgbClr val="FFFFFF"/>
                </a:solidFill>
                <a:latin typeface="Arial MT"/>
                <a:cs typeface="Arial MT"/>
              </a:rPr>
              <a:t> </a:t>
            </a:r>
            <a:r>
              <a:rPr sz="1800" spc="-5" dirty="0">
                <a:solidFill>
                  <a:srgbClr val="FFFFFF"/>
                </a:solidFill>
                <a:latin typeface="Arial MT"/>
                <a:cs typeface="Arial MT"/>
              </a:rPr>
              <a:t>quickly</a:t>
            </a:r>
            <a:r>
              <a:rPr sz="1800" spc="15" dirty="0">
                <a:solidFill>
                  <a:srgbClr val="FFFFFF"/>
                </a:solidFill>
                <a:latin typeface="Arial MT"/>
                <a:cs typeface="Arial MT"/>
              </a:rPr>
              <a:t> </a:t>
            </a:r>
            <a:r>
              <a:rPr sz="1800" spc="-5" dirty="0">
                <a:solidFill>
                  <a:srgbClr val="FFFFFF"/>
                </a:solidFill>
                <a:latin typeface="Arial MT"/>
                <a:cs typeface="Arial MT"/>
              </a:rPr>
              <a:t>available.</a:t>
            </a:r>
            <a:endParaRPr sz="1800">
              <a:latin typeface="Arial MT"/>
              <a:cs typeface="Arial MT"/>
            </a:endParaRPr>
          </a:p>
          <a:p>
            <a:pPr marL="12700">
              <a:lnSpc>
                <a:spcPct val="100000"/>
              </a:lnSpc>
              <a:spcBef>
                <a:spcPts val="1725"/>
              </a:spcBef>
            </a:pPr>
            <a:r>
              <a:rPr sz="2400" spc="-5" dirty="0">
                <a:solidFill>
                  <a:srgbClr val="FFFF00"/>
                </a:solidFill>
                <a:latin typeface="Arial MT"/>
                <a:cs typeface="Arial MT"/>
              </a:rPr>
              <a:t>Namenode</a:t>
            </a:r>
            <a:r>
              <a:rPr sz="2400" spc="10" dirty="0">
                <a:solidFill>
                  <a:srgbClr val="FFFF00"/>
                </a:solidFill>
                <a:latin typeface="Arial MT"/>
                <a:cs typeface="Arial MT"/>
              </a:rPr>
              <a:t> </a:t>
            </a:r>
            <a:r>
              <a:rPr sz="2400" spc="-5" dirty="0">
                <a:solidFill>
                  <a:srgbClr val="FFFF00"/>
                </a:solidFill>
                <a:latin typeface="Arial MT"/>
                <a:cs typeface="Arial MT"/>
              </a:rPr>
              <a:t>High</a:t>
            </a:r>
            <a:r>
              <a:rPr sz="2400" spc="-120" dirty="0">
                <a:solidFill>
                  <a:srgbClr val="FFFF00"/>
                </a:solidFill>
                <a:latin typeface="Arial MT"/>
                <a:cs typeface="Arial MT"/>
              </a:rPr>
              <a:t> </a:t>
            </a:r>
            <a:r>
              <a:rPr sz="2400" spc="-10" dirty="0">
                <a:solidFill>
                  <a:srgbClr val="FFFF00"/>
                </a:solidFill>
                <a:latin typeface="Arial MT"/>
                <a:cs typeface="Arial MT"/>
              </a:rPr>
              <a:t>Availability</a:t>
            </a:r>
            <a:endParaRPr sz="2400">
              <a:latin typeface="Arial MT"/>
              <a:cs typeface="Arial MT"/>
            </a:endParaRPr>
          </a:p>
          <a:p>
            <a:pPr>
              <a:lnSpc>
                <a:spcPct val="100000"/>
              </a:lnSpc>
              <a:spcBef>
                <a:spcPts val="10"/>
              </a:spcBef>
            </a:pPr>
            <a:endParaRPr sz="2450">
              <a:latin typeface="Arial MT"/>
              <a:cs typeface="Arial MT"/>
            </a:endParaRPr>
          </a:p>
          <a:p>
            <a:pPr marL="632460" marR="494665" algn="just">
              <a:lnSpc>
                <a:spcPct val="100000"/>
              </a:lnSpc>
            </a:pPr>
            <a:r>
              <a:rPr sz="1800" spc="-95" dirty="0">
                <a:solidFill>
                  <a:srgbClr val="FFFFFF"/>
                </a:solidFill>
                <a:latin typeface="Arial MT"/>
                <a:cs typeface="Arial MT"/>
              </a:rPr>
              <a:t>To</a:t>
            </a:r>
            <a:r>
              <a:rPr sz="1800" spc="-90" dirty="0">
                <a:solidFill>
                  <a:srgbClr val="FFFFFF"/>
                </a:solidFill>
                <a:latin typeface="Arial MT"/>
                <a:cs typeface="Arial MT"/>
              </a:rPr>
              <a:t> </a:t>
            </a:r>
            <a:r>
              <a:rPr sz="1800" spc="-5" dirty="0">
                <a:solidFill>
                  <a:srgbClr val="FFFFFF"/>
                </a:solidFill>
                <a:latin typeface="Arial MT"/>
                <a:cs typeface="Arial MT"/>
              </a:rPr>
              <a:t>provide</a:t>
            </a:r>
            <a:r>
              <a:rPr sz="1800" dirty="0">
                <a:solidFill>
                  <a:srgbClr val="FFFFFF"/>
                </a:solidFill>
                <a:latin typeface="Arial MT"/>
                <a:cs typeface="Arial MT"/>
              </a:rPr>
              <a:t> the</a:t>
            </a:r>
            <a:r>
              <a:rPr sz="1800" spc="5" dirty="0">
                <a:solidFill>
                  <a:srgbClr val="FFFFFF"/>
                </a:solidFill>
                <a:latin typeface="Arial MT"/>
                <a:cs typeface="Arial MT"/>
              </a:rPr>
              <a:t> </a:t>
            </a:r>
            <a:r>
              <a:rPr sz="1800" spc="-5" dirty="0">
                <a:solidFill>
                  <a:srgbClr val="FFFFFF"/>
                </a:solidFill>
                <a:latin typeface="Arial MT"/>
                <a:cs typeface="Arial MT"/>
              </a:rPr>
              <a:t>High</a:t>
            </a:r>
            <a:r>
              <a:rPr sz="1800" dirty="0">
                <a:solidFill>
                  <a:srgbClr val="FFFFFF"/>
                </a:solidFill>
                <a:latin typeface="Arial MT"/>
                <a:cs typeface="Arial MT"/>
              </a:rPr>
              <a:t> </a:t>
            </a:r>
            <a:r>
              <a:rPr sz="1800" spc="-5" dirty="0">
                <a:solidFill>
                  <a:srgbClr val="FFFFFF"/>
                </a:solidFill>
                <a:latin typeface="Arial MT"/>
                <a:cs typeface="Arial MT"/>
              </a:rPr>
              <a:t>Availability</a:t>
            </a:r>
            <a:r>
              <a:rPr sz="1800" dirty="0">
                <a:solidFill>
                  <a:srgbClr val="FFFFFF"/>
                </a:solidFill>
                <a:latin typeface="Arial MT"/>
                <a:cs typeface="Arial MT"/>
              </a:rPr>
              <a:t> </a:t>
            </a:r>
            <a:r>
              <a:rPr sz="1800" spc="-5" dirty="0">
                <a:solidFill>
                  <a:srgbClr val="FFFFFF"/>
                </a:solidFill>
                <a:latin typeface="Arial MT"/>
                <a:cs typeface="Arial MT"/>
              </a:rPr>
              <a:t>in</a:t>
            </a:r>
            <a:r>
              <a:rPr sz="1800" dirty="0">
                <a:solidFill>
                  <a:srgbClr val="FFFFFF"/>
                </a:solidFill>
                <a:latin typeface="Arial MT"/>
                <a:cs typeface="Arial MT"/>
              </a:rPr>
              <a:t> </a:t>
            </a:r>
            <a:r>
              <a:rPr sz="1800" spc="-5" dirty="0">
                <a:solidFill>
                  <a:srgbClr val="FFFFFF"/>
                </a:solidFill>
                <a:latin typeface="Arial MT"/>
                <a:cs typeface="Arial MT"/>
              </a:rPr>
              <a:t>case</a:t>
            </a:r>
            <a:r>
              <a:rPr sz="1800" dirty="0">
                <a:solidFill>
                  <a:srgbClr val="FFFFFF"/>
                </a:solidFill>
                <a:latin typeface="Arial MT"/>
                <a:cs typeface="Arial MT"/>
              </a:rPr>
              <a:t> </a:t>
            </a:r>
            <a:r>
              <a:rPr sz="1800" spc="-5" dirty="0">
                <a:solidFill>
                  <a:srgbClr val="FFFFFF"/>
                </a:solidFill>
                <a:latin typeface="Arial MT"/>
                <a:cs typeface="Arial MT"/>
              </a:rPr>
              <a:t>of</a:t>
            </a:r>
            <a:r>
              <a:rPr sz="1800" dirty="0">
                <a:solidFill>
                  <a:srgbClr val="FFFFFF"/>
                </a:solidFill>
                <a:latin typeface="Arial MT"/>
                <a:cs typeface="Arial MT"/>
              </a:rPr>
              <a:t> </a:t>
            </a:r>
            <a:r>
              <a:rPr sz="1800" spc="-5" dirty="0">
                <a:solidFill>
                  <a:srgbClr val="FFFFFF"/>
                </a:solidFill>
                <a:latin typeface="Arial MT"/>
                <a:cs typeface="Arial MT"/>
              </a:rPr>
              <a:t>Name</a:t>
            </a:r>
            <a:r>
              <a:rPr sz="1800" dirty="0">
                <a:solidFill>
                  <a:srgbClr val="FFFFFF"/>
                </a:solidFill>
                <a:latin typeface="Arial MT"/>
                <a:cs typeface="Arial MT"/>
              </a:rPr>
              <a:t> </a:t>
            </a:r>
            <a:r>
              <a:rPr sz="1800" spc="-5" dirty="0">
                <a:solidFill>
                  <a:srgbClr val="FFFFFF"/>
                </a:solidFill>
                <a:latin typeface="Arial MT"/>
                <a:cs typeface="Arial MT"/>
              </a:rPr>
              <a:t>node</a:t>
            </a:r>
            <a:r>
              <a:rPr sz="1800" dirty="0">
                <a:solidFill>
                  <a:srgbClr val="FFFFFF"/>
                </a:solidFill>
                <a:latin typeface="Arial MT"/>
                <a:cs typeface="Arial MT"/>
              </a:rPr>
              <a:t> </a:t>
            </a:r>
            <a:r>
              <a:rPr sz="1800" spc="-5" dirty="0">
                <a:solidFill>
                  <a:srgbClr val="FFFFFF"/>
                </a:solidFill>
                <a:latin typeface="Arial MT"/>
                <a:cs typeface="Arial MT"/>
              </a:rPr>
              <a:t>failure,</a:t>
            </a:r>
            <a:r>
              <a:rPr sz="1800" dirty="0">
                <a:solidFill>
                  <a:srgbClr val="FFFFFF"/>
                </a:solidFill>
                <a:latin typeface="Arial MT"/>
                <a:cs typeface="Arial MT"/>
              </a:rPr>
              <a:t> the</a:t>
            </a:r>
            <a:r>
              <a:rPr sz="1800" spc="5" dirty="0">
                <a:solidFill>
                  <a:srgbClr val="FFFFFF"/>
                </a:solidFill>
                <a:latin typeface="Arial MT"/>
                <a:cs typeface="Arial MT"/>
              </a:rPr>
              <a:t> </a:t>
            </a:r>
            <a:r>
              <a:rPr sz="1800" spc="-5" dirty="0">
                <a:solidFill>
                  <a:srgbClr val="FFFFFF"/>
                </a:solidFill>
                <a:latin typeface="Arial MT"/>
                <a:cs typeface="Arial MT"/>
              </a:rPr>
              <a:t>HDFS</a:t>
            </a:r>
            <a:r>
              <a:rPr sz="1800" dirty="0">
                <a:solidFill>
                  <a:srgbClr val="FFFFFF"/>
                </a:solidFill>
                <a:latin typeface="Arial MT"/>
                <a:cs typeface="Arial MT"/>
              </a:rPr>
              <a:t> </a:t>
            </a:r>
            <a:r>
              <a:rPr sz="1800" spc="-5" dirty="0">
                <a:solidFill>
                  <a:srgbClr val="FFFFFF"/>
                </a:solidFill>
                <a:latin typeface="Arial MT"/>
                <a:cs typeface="Arial MT"/>
              </a:rPr>
              <a:t>High</a:t>
            </a:r>
            <a:r>
              <a:rPr sz="1800" dirty="0">
                <a:solidFill>
                  <a:srgbClr val="FFFFFF"/>
                </a:solidFill>
                <a:latin typeface="Arial MT"/>
                <a:cs typeface="Arial MT"/>
              </a:rPr>
              <a:t> </a:t>
            </a:r>
            <a:r>
              <a:rPr sz="1800" spc="-5" dirty="0">
                <a:solidFill>
                  <a:srgbClr val="FFFFFF"/>
                </a:solidFill>
                <a:latin typeface="Arial MT"/>
                <a:cs typeface="Arial MT"/>
              </a:rPr>
              <a:t>Availability </a:t>
            </a:r>
            <a:r>
              <a:rPr sz="1800" dirty="0">
                <a:solidFill>
                  <a:srgbClr val="FFFFFF"/>
                </a:solidFill>
                <a:latin typeface="Arial MT"/>
                <a:cs typeface="Arial MT"/>
              </a:rPr>
              <a:t> </a:t>
            </a:r>
            <a:r>
              <a:rPr sz="1800" spc="-5" dirty="0">
                <a:solidFill>
                  <a:srgbClr val="FFFFFF"/>
                </a:solidFill>
                <a:latin typeface="Arial MT"/>
                <a:cs typeface="Arial MT"/>
              </a:rPr>
              <a:t>Architecture </a:t>
            </a:r>
            <a:r>
              <a:rPr sz="1800" dirty="0">
                <a:solidFill>
                  <a:srgbClr val="FFFFFF"/>
                </a:solidFill>
                <a:latin typeface="Arial MT"/>
                <a:cs typeface="Arial MT"/>
              </a:rPr>
              <a:t>has </a:t>
            </a:r>
            <a:r>
              <a:rPr sz="1800" spc="-5" dirty="0">
                <a:solidFill>
                  <a:srgbClr val="FFFFFF"/>
                </a:solidFill>
                <a:latin typeface="Arial MT"/>
                <a:cs typeface="Arial MT"/>
              </a:rPr>
              <a:t>been</a:t>
            </a:r>
            <a:r>
              <a:rPr sz="1800" dirty="0">
                <a:solidFill>
                  <a:srgbClr val="FFFFFF"/>
                </a:solidFill>
                <a:latin typeface="Arial MT"/>
                <a:cs typeface="Arial MT"/>
              </a:rPr>
              <a:t> </a:t>
            </a:r>
            <a:r>
              <a:rPr sz="1800" spc="-5" dirty="0">
                <a:solidFill>
                  <a:srgbClr val="FFFFFF"/>
                </a:solidFill>
                <a:latin typeface="Arial MT"/>
                <a:cs typeface="Arial MT"/>
              </a:rPr>
              <a:t>developed </a:t>
            </a:r>
            <a:r>
              <a:rPr sz="1800" dirty="0">
                <a:solidFill>
                  <a:srgbClr val="FFFFFF"/>
                </a:solidFill>
                <a:latin typeface="Arial MT"/>
                <a:cs typeface="Arial MT"/>
              </a:rPr>
              <a:t>since the </a:t>
            </a:r>
            <a:r>
              <a:rPr sz="1800" spc="-5" dirty="0">
                <a:solidFill>
                  <a:srgbClr val="FFFFFF"/>
                </a:solidFill>
                <a:latin typeface="Arial MT"/>
                <a:cs typeface="Arial MT"/>
              </a:rPr>
              <a:t>hadoop </a:t>
            </a:r>
            <a:r>
              <a:rPr sz="1800" dirty="0">
                <a:solidFill>
                  <a:srgbClr val="FFFFFF"/>
                </a:solidFill>
                <a:latin typeface="Arial MT"/>
                <a:cs typeface="Arial MT"/>
              </a:rPr>
              <a:t>2.x .</a:t>
            </a:r>
            <a:r>
              <a:rPr sz="1800" spc="5" dirty="0">
                <a:solidFill>
                  <a:srgbClr val="FFFFFF"/>
                </a:solidFill>
                <a:latin typeface="Arial MT"/>
                <a:cs typeface="Arial MT"/>
              </a:rPr>
              <a:t> </a:t>
            </a:r>
            <a:r>
              <a:rPr sz="1800" dirty="0">
                <a:solidFill>
                  <a:srgbClr val="FFFFFF"/>
                </a:solidFill>
                <a:latin typeface="Arial MT"/>
                <a:cs typeface="Arial MT"/>
              </a:rPr>
              <a:t>In this </a:t>
            </a:r>
            <a:r>
              <a:rPr sz="1800" spc="-5" dirty="0">
                <a:solidFill>
                  <a:srgbClr val="FFFFFF"/>
                </a:solidFill>
                <a:latin typeface="Arial MT"/>
                <a:cs typeface="Arial MT"/>
              </a:rPr>
              <a:t>architecture</a:t>
            </a:r>
            <a:r>
              <a:rPr sz="1800" dirty="0">
                <a:solidFill>
                  <a:srgbClr val="FFFFFF"/>
                </a:solidFill>
                <a:latin typeface="Arial MT"/>
                <a:cs typeface="Arial MT"/>
              </a:rPr>
              <a:t> </a:t>
            </a:r>
            <a:r>
              <a:rPr sz="1800" spc="-10" dirty="0">
                <a:solidFill>
                  <a:srgbClr val="FFFFFF"/>
                </a:solidFill>
                <a:latin typeface="Arial MT"/>
                <a:cs typeface="Arial MT"/>
              </a:rPr>
              <a:t>we'll </a:t>
            </a:r>
            <a:r>
              <a:rPr sz="1800" dirty="0">
                <a:solidFill>
                  <a:srgbClr val="FFFFFF"/>
                </a:solidFill>
                <a:latin typeface="Arial MT"/>
                <a:cs typeface="Arial MT"/>
              </a:rPr>
              <a:t>have </a:t>
            </a:r>
            <a:r>
              <a:rPr sz="1800" spc="-10" dirty="0">
                <a:solidFill>
                  <a:srgbClr val="FFFFFF"/>
                </a:solidFill>
                <a:latin typeface="Arial MT"/>
                <a:cs typeface="Arial MT"/>
              </a:rPr>
              <a:t>an </a:t>
            </a:r>
            <a:r>
              <a:rPr sz="1800" spc="-5" dirty="0">
                <a:solidFill>
                  <a:srgbClr val="FFFFFF"/>
                </a:solidFill>
                <a:latin typeface="Arial MT"/>
                <a:cs typeface="Arial MT"/>
              </a:rPr>
              <a:t> alternative</a:t>
            </a:r>
            <a:r>
              <a:rPr sz="1800" dirty="0">
                <a:solidFill>
                  <a:srgbClr val="FFFFFF"/>
                </a:solidFill>
                <a:latin typeface="Arial MT"/>
                <a:cs typeface="Arial MT"/>
              </a:rPr>
              <a:t> </a:t>
            </a:r>
            <a:r>
              <a:rPr sz="1800" spc="-5" dirty="0">
                <a:solidFill>
                  <a:srgbClr val="FFFFFF"/>
                </a:solidFill>
                <a:latin typeface="Arial MT"/>
                <a:cs typeface="Arial MT"/>
              </a:rPr>
              <a:t>Name</a:t>
            </a:r>
            <a:r>
              <a:rPr sz="1800" spc="10" dirty="0">
                <a:solidFill>
                  <a:srgbClr val="FFFFFF"/>
                </a:solidFill>
                <a:latin typeface="Arial MT"/>
                <a:cs typeface="Arial MT"/>
              </a:rPr>
              <a:t> </a:t>
            </a:r>
            <a:r>
              <a:rPr sz="1800" spc="-10" dirty="0">
                <a:solidFill>
                  <a:srgbClr val="FFFFFF"/>
                </a:solidFill>
                <a:latin typeface="Arial MT"/>
                <a:cs typeface="Arial MT"/>
              </a:rPr>
              <a:t>node</a:t>
            </a:r>
            <a:r>
              <a:rPr sz="1800" spc="5" dirty="0">
                <a:solidFill>
                  <a:srgbClr val="FFFFFF"/>
                </a:solidFill>
                <a:latin typeface="Arial MT"/>
                <a:cs typeface="Arial MT"/>
              </a:rPr>
              <a:t> </a:t>
            </a:r>
            <a:r>
              <a:rPr sz="1800" spc="-5" dirty="0">
                <a:solidFill>
                  <a:srgbClr val="FFFFFF"/>
                </a:solidFill>
                <a:latin typeface="Arial MT"/>
                <a:cs typeface="Arial MT"/>
              </a:rPr>
              <a:t>called</a:t>
            </a:r>
            <a:r>
              <a:rPr sz="1800" spc="5" dirty="0">
                <a:solidFill>
                  <a:srgbClr val="FFFFFF"/>
                </a:solidFill>
                <a:latin typeface="Arial MT"/>
                <a:cs typeface="Arial MT"/>
              </a:rPr>
              <a:t> </a:t>
            </a:r>
            <a:r>
              <a:rPr sz="1800" spc="-5" dirty="0">
                <a:solidFill>
                  <a:srgbClr val="FFFFFF"/>
                </a:solidFill>
                <a:latin typeface="Arial MT"/>
                <a:cs typeface="Arial MT"/>
              </a:rPr>
              <a:t>passive</a:t>
            </a:r>
            <a:r>
              <a:rPr sz="1800" spc="5" dirty="0">
                <a:solidFill>
                  <a:srgbClr val="FFFFFF"/>
                </a:solidFill>
                <a:latin typeface="Arial MT"/>
                <a:cs typeface="Arial MT"/>
              </a:rPr>
              <a:t> </a:t>
            </a:r>
            <a:r>
              <a:rPr sz="1800" spc="-5" dirty="0">
                <a:solidFill>
                  <a:srgbClr val="FFFFFF"/>
                </a:solidFill>
                <a:latin typeface="Arial MT"/>
                <a:cs typeface="Arial MT"/>
              </a:rPr>
              <a:t>Name</a:t>
            </a:r>
            <a:r>
              <a:rPr sz="1800" spc="5" dirty="0">
                <a:solidFill>
                  <a:srgbClr val="FFFFFF"/>
                </a:solidFill>
                <a:latin typeface="Arial MT"/>
                <a:cs typeface="Arial MT"/>
              </a:rPr>
              <a:t> </a:t>
            </a:r>
            <a:r>
              <a:rPr sz="1800" spc="-10" dirty="0">
                <a:solidFill>
                  <a:srgbClr val="FFFFFF"/>
                </a:solidFill>
                <a:latin typeface="Arial MT"/>
                <a:cs typeface="Arial MT"/>
              </a:rPr>
              <a:t>node.</a:t>
            </a:r>
            <a:endParaRPr sz="1800">
              <a:latin typeface="Arial MT"/>
              <a:cs typeface="Arial MT"/>
            </a:endParaRPr>
          </a:p>
        </p:txBody>
      </p:sp>
      <p:sp>
        <p:nvSpPr>
          <p:cNvPr id="7" name="Footer Placeholder 6"/>
          <p:cNvSpPr>
            <a:spLocks noGrp="1"/>
          </p:cNvSpPr>
          <p:nvPr>
            <p:ph type="ftr" sz="quarter" idx="5"/>
          </p:nvPr>
        </p:nvSpPr>
        <p:spPr/>
        <p:txBody>
          <a:bodyPr/>
          <a:p>
            <a:r>
              <a:t>Prepared by Dr G Vanitha</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620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3D3422"/>
          </a:solidFill>
        </p:spPr>
        <p:txBody>
          <a:bodyPr wrap="square" lIns="0" tIns="0" rIns="0" bIns="0" rtlCol="0"/>
          <a:lstStyle/>
          <a:p/>
        </p:txBody>
      </p:sp>
      <p:sp>
        <p:nvSpPr>
          <p:cNvPr id="3" name="object 3"/>
          <p:cNvSpPr/>
          <p:nvPr/>
        </p:nvSpPr>
        <p:spPr>
          <a:xfrm>
            <a:off x="8157844" y="6244848"/>
            <a:ext cx="4034154" cy="613410"/>
          </a:xfrm>
          <a:custGeom>
            <a:avLst/>
            <a:gdLst/>
            <a:ahLst/>
            <a:cxnLst/>
            <a:rect l="l" t="t" r="r" b="b"/>
            <a:pathLst>
              <a:path w="4034154" h="613409">
                <a:moveTo>
                  <a:pt x="1383124" y="0"/>
                </a:moveTo>
                <a:lnTo>
                  <a:pt x="1287558" y="457"/>
                </a:lnTo>
                <a:lnTo>
                  <a:pt x="1192529" y="1507"/>
                </a:lnTo>
                <a:lnTo>
                  <a:pt x="1144074" y="2640"/>
                </a:lnTo>
                <a:lnTo>
                  <a:pt x="1095434" y="4760"/>
                </a:lnTo>
                <a:lnTo>
                  <a:pt x="1046686" y="7916"/>
                </a:lnTo>
                <a:lnTo>
                  <a:pt x="997908" y="12159"/>
                </a:lnTo>
                <a:lnTo>
                  <a:pt x="949177" y="17540"/>
                </a:lnTo>
                <a:lnTo>
                  <a:pt x="900571" y="24109"/>
                </a:lnTo>
                <a:lnTo>
                  <a:pt x="852167" y="31917"/>
                </a:lnTo>
                <a:lnTo>
                  <a:pt x="804042" y="41015"/>
                </a:lnTo>
                <a:lnTo>
                  <a:pt x="756274" y="51452"/>
                </a:lnTo>
                <a:lnTo>
                  <a:pt x="708939" y="63280"/>
                </a:lnTo>
                <a:lnTo>
                  <a:pt x="662116" y="76550"/>
                </a:lnTo>
                <a:lnTo>
                  <a:pt x="615882" y="91311"/>
                </a:lnTo>
                <a:lnTo>
                  <a:pt x="570313" y="107615"/>
                </a:lnTo>
                <a:lnTo>
                  <a:pt x="525488" y="125512"/>
                </a:lnTo>
                <a:lnTo>
                  <a:pt x="481484" y="145052"/>
                </a:lnTo>
                <a:lnTo>
                  <a:pt x="438377" y="166287"/>
                </a:lnTo>
                <a:lnTo>
                  <a:pt x="396246" y="189266"/>
                </a:lnTo>
                <a:lnTo>
                  <a:pt x="355168" y="214041"/>
                </a:lnTo>
                <a:lnTo>
                  <a:pt x="315220" y="240662"/>
                </a:lnTo>
                <a:lnTo>
                  <a:pt x="276479" y="269180"/>
                </a:lnTo>
                <a:lnTo>
                  <a:pt x="239023" y="299645"/>
                </a:lnTo>
                <a:lnTo>
                  <a:pt x="202929" y="332108"/>
                </a:lnTo>
                <a:lnTo>
                  <a:pt x="168275" y="366619"/>
                </a:lnTo>
                <a:lnTo>
                  <a:pt x="137711" y="400447"/>
                </a:lnTo>
                <a:lnTo>
                  <a:pt x="108648" y="436086"/>
                </a:lnTo>
                <a:lnTo>
                  <a:pt x="81014" y="473438"/>
                </a:lnTo>
                <a:lnTo>
                  <a:pt x="54736" y="512402"/>
                </a:lnTo>
                <a:lnTo>
                  <a:pt x="0" y="613151"/>
                </a:lnTo>
                <a:lnTo>
                  <a:pt x="4034154" y="613151"/>
                </a:lnTo>
                <a:lnTo>
                  <a:pt x="4034154" y="494075"/>
                </a:lnTo>
                <a:lnTo>
                  <a:pt x="3831589" y="425001"/>
                </a:lnTo>
                <a:lnTo>
                  <a:pt x="3781834" y="407437"/>
                </a:lnTo>
                <a:lnTo>
                  <a:pt x="3682266" y="371817"/>
                </a:lnTo>
                <a:lnTo>
                  <a:pt x="3582610" y="335525"/>
                </a:lnTo>
                <a:lnTo>
                  <a:pt x="3482848" y="298547"/>
                </a:lnTo>
                <a:lnTo>
                  <a:pt x="3435582" y="281251"/>
                </a:lnTo>
                <a:lnTo>
                  <a:pt x="3388049" y="264603"/>
                </a:lnTo>
                <a:lnTo>
                  <a:pt x="3340261" y="248591"/>
                </a:lnTo>
                <a:lnTo>
                  <a:pt x="3292225" y="233204"/>
                </a:lnTo>
                <a:lnTo>
                  <a:pt x="3243952" y="218431"/>
                </a:lnTo>
                <a:lnTo>
                  <a:pt x="3195450" y="204260"/>
                </a:lnTo>
                <a:lnTo>
                  <a:pt x="3146731" y="190680"/>
                </a:lnTo>
                <a:lnTo>
                  <a:pt x="3097803" y="177680"/>
                </a:lnTo>
                <a:lnTo>
                  <a:pt x="3048675" y="165248"/>
                </a:lnTo>
                <a:lnTo>
                  <a:pt x="2999359" y="153373"/>
                </a:lnTo>
                <a:lnTo>
                  <a:pt x="2949862" y="142044"/>
                </a:lnTo>
                <a:lnTo>
                  <a:pt x="2900194" y="131250"/>
                </a:lnTo>
                <a:lnTo>
                  <a:pt x="2850366" y="120979"/>
                </a:lnTo>
                <a:lnTo>
                  <a:pt x="2800386" y="111221"/>
                </a:lnTo>
                <a:lnTo>
                  <a:pt x="2750265" y="101962"/>
                </a:lnTo>
                <a:lnTo>
                  <a:pt x="2700011" y="93194"/>
                </a:lnTo>
                <a:lnTo>
                  <a:pt x="2649635" y="84903"/>
                </a:lnTo>
                <a:lnTo>
                  <a:pt x="2599146" y="77079"/>
                </a:lnTo>
                <a:lnTo>
                  <a:pt x="2548554" y="69711"/>
                </a:lnTo>
                <a:lnTo>
                  <a:pt x="2497867" y="62787"/>
                </a:lnTo>
                <a:lnTo>
                  <a:pt x="2447097" y="56296"/>
                </a:lnTo>
                <a:lnTo>
                  <a:pt x="2396251" y="50227"/>
                </a:lnTo>
                <a:lnTo>
                  <a:pt x="2345341" y="44568"/>
                </a:lnTo>
                <a:lnTo>
                  <a:pt x="2294374" y="39308"/>
                </a:lnTo>
                <a:lnTo>
                  <a:pt x="2243362" y="34436"/>
                </a:lnTo>
                <a:lnTo>
                  <a:pt x="2192314" y="29940"/>
                </a:lnTo>
                <a:lnTo>
                  <a:pt x="2141238" y="25810"/>
                </a:lnTo>
                <a:lnTo>
                  <a:pt x="2090145" y="22034"/>
                </a:lnTo>
                <a:lnTo>
                  <a:pt x="2039045" y="18600"/>
                </a:lnTo>
                <a:lnTo>
                  <a:pt x="1987946" y="15497"/>
                </a:lnTo>
                <a:lnTo>
                  <a:pt x="1936859" y="12715"/>
                </a:lnTo>
                <a:lnTo>
                  <a:pt x="1885793" y="10241"/>
                </a:lnTo>
                <a:lnTo>
                  <a:pt x="1834757" y="8065"/>
                </a:lnTo>
                <a:lnTo>
                  <a:pt x="1783762" y="6175"/>
                </a:lnTo>
                <a:lnTo>
                  <a:pt x="1732816" y="4559"/>
                </a:lnTo>
                <a:lnTo>
                  <a:pt x="1681930" y="3208"/>
                </a:lnTo>
                <a:lnTo>
                  <a:pt x="1580373" y="1250"/>
                </a:lnTo>
                <a:lnTo>
                  <a:pt x="1479169" y="211"/>
                </a:lnTo>
                <a:lnTo>
                  <a:pt x="1383124" y="0"/>
                </a:lnTo>
                <a:close/>
              </a:path>
            </a:pathLst>
          </a:custGeom>
          <a:solidFill>
            <a:srgbClr val="77AE87"/>
          </a:solidFill>
        </p:spPr>
        <p:txBody>
          <a:bodyPr wrap="square" lIns="0" tIns="0" rIns="0" bIns="0" rtlCol="0"/>
          <a:lstStyle/>
          <a:p/>
        </p:txBody>
      </p:sp>
      <p:pic>
        <p:nvPicPr>
          <p:cNvPr id="4" name="object 4"/>
          <p:cNvPicPr/>
          <p:nvPr/>
        </p:nvPicPr>
        <p:blipFill>
          <a:blip r:embed="rId1" cstate="print"/>
          <a:stretch>
            <a:fillRect/>
          </a:stretch>
        </p:blipFill>
        <p:spPr>
          <a:xfrm>
            <a:off x="457200" y="533146"/>
            <a:ext cx="5642990" cy="1767839"/>
          </a:xfrm>
          <a:prstGeom prst="rect">
            <a:avLst/>
          </a:prstGeom>
        </p:spPr>
      </p:pic>
      <p:grpSp>
        <p:nvGrpSpPr>
          <p:cNvPr id="5" name="object 5"/>
          <p:cNvGrpSpPr/>
          <p:nvPr/>
        </p:nvGrpSpPr>
        <p:grpSpPr>
          <a:xfrm>
            <a:off x="7303134" y="6137719"/>
            <a:ext cx="4421505" cy="727075"/>
            <a:chOff x="7303134" y="6137719"/>
            <a:chExt cx="4421505" cy="727075"/>
          </a:xfrm>
        </p:grpSpPr>
        <p:sp>
          <p:nvSpPr>
            <p:cNvPr id="6" name="object 6"/>
            <p:cNvSpPr/>
            <p:nvPr/>
          </p:nvSpPr>
          <p:spPr>
            <a:xfrm>
              <a:off x="7309484" y="6144069"/>
              <a:ext cx="4408805" cy="714375"/>
            </a:xfrm>
            <a:custGeom>
              <a:avLst/>
              <a:gdLst/>
              <a:ahLst/>
              <a:cxnLst/>
              <a:rect l="l" t="t" r="r" b="b"/>
              <a:pathLst>
                <a:path w="4408805" h="714375">
                  <a:moveTo>
                    <a:pt x="0" y="713928"/>
                  </a:moveTo>
                  <a:lnTo>
                    <a:pt x="22417" y="658573"/>
                  </a:lnTo>
                  <a:lnTo>
                    <a:pt x="43159" y="612667"/>
                  </a:lnTo>
                  <a:lnTo>
                    <a:pt x="65103" y="568031"/>
                  </a:lnTo>
                  <a:lnTo>
                    <a:pt x="88333" y="524791"/>
                  </a:lnTo>
                  <a:lnTo>
                    <a:pt x="112932" y="483073"/>
                  </a:lnTo>
                  <a:lnTo>
                    <a:pt x="138985" y="443006"/>
                  </a:lnTo>
                  <a:lnTo>
                    <a:pt x="166573" y="404715"/>
                  </a:lnTo>
                  <a:lnTo>
                    <a:pt x="195782" y="368328"/>
                  </a:lnTo>
                  <a:lnTo>
                    <a:pt x="226695" y="333971"/>
                  </a:lnTo>
                  <a:lnTo>
                    <a:pt x="261345" y="299616"/>
                  </a:lnTo>
                  <a:lnTo>
                    <a:pt x="297562" y="267495"/>
                  </a:lnTo>
                  <a:lnTo>
                    <a:pt x="335252" y="237549"/>
                  </a:lnTo>
                  <a:lnTo>
                    <a:pt x="374324" y="209716"/>
                  </a:lnTo>
                  <a:lnTo>
                    <a:pt x="414685" y="183936"/>
                  </a:lnTo>
                  <a:lnTo>
                    <a:pt x="456242" y="160148"/>
                  </a:lnTo>
                  <a:lnTo>
                    <a:pt x="498903" y="138292"/>
                  </a:lnTo>
                  <a:lnTo>
                    <a:pt x="542575" y="118306"/>
                  </a:lnTo>
                  <a:lnTo>
                    <a:pt x="587166" y="100132"/>
                  </a:lnTo>
                  <a:lnTo>
                    <a:pt x="632584" y="83707"/>
                  </a:lnTo>
                  <a:lnTo>
                    <a:pt x="678735" y="68971"/>
                  </a:lnTo>
                  <a:lnTo>
                    <a:pt x="725528" y="55863"/>
                  </a:lnTo>
                  <a:lnTo>
                    <a:pt x="772870" y="44324"/>
                  </a:lnTo>
                  <a:lnTo>
                    <a:pt x="820669" y="34292"/>
                  </a:lnTo>
                  <a:lnTo>
                    <a:pt x="868831" y="25706"/>
                  </a:lnTo>
                  <a:lnTo>
                    <a:pt x="917265" y="18507"/>
                  </a:lnTo>
                  <a:lnTo>
                    <a:pt x="965878" y="12633"/>
                  </a:lnTo>
                  <a:lnTo>
                    <a:pt x="1014578" y="8024"/>
                  </a:lnTo>
                  <a:lnTo>
                    <a:pt x="1063272" y="4620"/>
                  </a:lnTo>
                  <a:lnTo>
                    <a:pt x="1111867" y="2359"/>
                  </a:lnTo>
                  <a:lnTo>
                    <a:pt x="1160272" y="1181"/>
                  </a:lnTo>
                  <a:lnTo>
                    <a:pt x="1421384" y="0"/>
                  </a:lnTo>
                  <a:lnTo>
                    <a:pt x="1471372" y="613"/>
                  </a:lnTo>
                  <a:lnTo>
                    <a:pt x="1521757" y="1841"/>
                  </a:lnTo>
                  <a:lnTo>
                    <a:pt x="1572502" y="3662"/>
                  </a:lnTo>
                  <a:lnTo>
                    <a:pt x="1623570" y="6057"/>
                  </a:lnTo>
                  <a:lnTo>
                    <a:pt x="1674925" y="9004"/>
                  </a:lnTo>
                  <a:lnTo>
                    <a:pt x="1726528" y="12483"/>
                  </a:lnTo>
                  <a:lnTo>
                    <a:pt x="1778344" y="16473"/>
                  </a:lnTo>
                  <a:lnTo>
                    <a:pt x="1830334" y="20954"/>
                  </a:lnTo>
                  <a:lnTo>
                    <a:pt x="1882463" y="25905"/>
                  </a:lnTo>
                  <a:lnTo>
                    <a:pt x="1934692" y="31306"/>
                  </a:lnTo>
                  <a:lnTo>
                    <a:pt x="1986986" y="37135"/>
                  </a:lnTo>
                  <a:lnTo>
                    <a:pt x="2039306" y="43374"/>
                  </a:lnTo>
                  <a:lnTo>
                    <a:pt x="2091616" y="50000"/>
                  </a:lnTo>
                  <a:lnTo>
                    <a:pt x="2143879" y="56993"/>
                  </a:lnTo>
                  <a:lnTo>
                    <a:pt x="2196058" y="64334"/>
                  </a:lnTo>
                  <a:lnTo>
                    <a:pt x="2248116" y="72000"/>
                  </a:lnTo>
                  <a:lnTo>
                    <a:pt x="2300015" y="79972"/>
                  </a:lnTo>
                  <a:lnTo>
                    <a:pt x="2351720" y="88230"/>
                  </a:lnTo>
                  <a:lnTo>
                    <a:pt x="2403192" y="96751"/>
                  </a:lnTo>
                  <a:lnTo>
                    <a:pt x="2454395" y="105517"/>
                  </a:lnTo>
                  <a:lnTo>
                    <a:pt x="2505291" y="114506"/>
                  </a:lnTo>
                  <a:lnTo>
                    <a:pt x="2555844" y="123698"/>
                  </a:lnTo>
                  <a:lnTo>
                    <a:pt x="2606017" y="133072"/>
                  </a:lnTo>
                  <a:lnTo>
                    <a:pt x="2655773" y="142607"/>
                  </a:lnTo>
                  <a:lnTo>
                    <a:pt x="2705074" y="152284"/>
                  </a:lnTo>
                  <a:lnTo>
                    <a:pt x="2753884" y="162081"/>
                  </a:lnTo>
                  <a:lnTo>
                    <a:pt x="2802165" y="171978"/>
                  </a:lnTo>
                  <a:lnTo>
                    <a:pt x="2849881" y="181954"/>
                  </a:lnTo>
                  <a:lnTo>
                    <a:pt x="2896994" y="191990"/>
                  </a:lnTo>
                  <a:lnTo>
                    <a:pt x="2943468" y="202063"/>
                  </a:lnTo>
                  <a:lnTo>
                    <a:pt x="2989266" y="212154"/>
                  </a:lnTo>
                  <a:lnTo>
                    <a:pt x="3034350" y="222242"/>
                  </a:lnTo>
                  <a:lnTo>
                    <a:pt x="3078683" y="232307"/>
                  </a:lnTo>
                  <a:lnTo>
                    <a:pt x="3122229" y="242328"/>
                  </a:lnTo>
                  <a:lnTo>
                    <a:pt x="3164950" y="252284"/>
                  </a:lnTo>
                  <a:lnTo>
                    <a:pt x="3206810" y="262154"/>
                  </a:lnTo>
                  <a:lnTo>
                    <a:pt x="3247771" y="271919"/>
                  </a:lnTo>
                  <a:lnTo>
                    <a:pt x="3306102" y="286242"/>
                  </a:lnTo>
                  <a:lnTo>
                    <a:pt x="3361399" y="300517"/>
                  </a:lnTo>
                  <a:lnTo>
                    <a:pt x="3413932" y="314788"/>
                  </a:lnTo>
                  <a:lnTo>
                    <a:pt x="3463971" y="329100"/>
                  </a:lnTo>
                  <a:lnTo>
                    <a:pt x="3511788" y="343497"/>
                  </a:lnTo>
                  <a:lnTo>
                    <a:pt x="3557653" y="358025"/>
                  </a:lnTo>
                  <a:lnTo>
                    <a:pt x="3601837" y="372727"/>
                  </a:lnTo>
                  <a:lnTo>
                    <a:pt x="3644610" y="387649"/>
                  </a:lnTo>
                  <a:lnTo>
                    <a:pt x="3686244" y="402835"/>
                  </a:lnTo>
                  <a:lnTo>
                    <a:pt x="3727008" y="418330"/>
                  </a:lnTo>
                  <a:lnTo>
                    <a:pt x="3767173" y="434178"/>
                  </a:lnTo>
                  <a:lnTo>
                    <a:pt x="3807010" y="450424"/>
                  </a:lnTo>
                  <a:lnTo>
                    <a:pt x="3846790" y="467113"/>
                  </a:lnTo>
                  <a:lnTo>
                    <a:pt x="3886784" y="484289"/>
                  </a:lnTo>
                  <a:lnTo>
                    <a:pt x="3927261" y="501997"/>
                  </a:lnTo>
                  <a:lnTo>
                    <a:pt x="3968493" y="520282"/>
                  </a:lnTo>
                  <a:lnTo>
                    <a:pt x="4010751" y="539188"/>
                  </a:lnTo>
                  <a:lnTo>
                    <a:pt x="4054304" y="558760"/>
                  </a:lnTo>
                  <a:lnTo>
                    <a:pt x="4099424" y="579042"/>
                  </a:lnTo>
                  <a:lnTo>
                    <a:pt x="4146382" y="600080"/>
                  </a:lnTo>
                  <a:lnTo>
                    <a:pt x="4195447" y="621917"/>
                  </a:lnTo>
                  <a:lnTo>
                    <a:pt x="4246891" y="644599"/>
                  </a:lnTo>
                  <a:lnTo>
                    <a:pt x="4300985" y="668170"/>
                  </a:lnTo>
                  <a:lnTo>
                    <a:pt x="4357998" y="692675"/>
                  </a:lnTo>
                  <a:lnTo>
                    <a:pt x="4408211" y="713928"/>
                  </a:lnTo>
                </a:path>
              </a:pathLst>
            </a:custGeom>
            <a:ln w="12700">
              <a:solidFill>
                <a:srgbClr val="90A974"/>
              </a:solidFill>
            </a:ln>
          </p:spPr>
          <p:txBody>
            <a:bodyPr wrap="square" lIns="0" tIns="0" rIns="0" bIns="0" rtlCol="0"/>
            <a:lstStyle/>
            <a:p/>
          </p:txBody>
        </p:sp>
        <p:pic>
          <p:nvPicPr>
            <p:cNvPr id="7" name="object 7"/>
            <p:cNvPicPr/>
            <p:nvPr/>
          </p:nvPicPr>
          <p:blipFill>
            <a:blip r:embed="rId2" cstate="print"/>
            <a:stretch>
              <a:fillRect/>
            </a:stretch>
          </p:blipFill>
          <p:spPr>
            <a:xfrm>
              <a:off x="11172697" y="6485763"/>
              <a:ext cx="135762" cy="111467"/>
            </a:xfrm>
            <a:prstGeom prst="rect">
              <a:avLst/>
            </a:prstGeom>
          </p:spPr>
        </p:pic>
      </p:grpSp>
      <p:sp>
        <p:nvSpPr>
          <p:cNvPr id="8" name="object 8"/>
          <p:cNvSpPr txBox="1">
            <a:spLocks noGrp="1"/>
          </p:cNvSpPr>
          <p:nvPr>
            <p:ph type="title"/>
          </p:nvPr>
        </p:nvSpPr>
        <p:spPr>
          <a:xfrm>
            <a:off x="840739" y="124713"/>
            <a:ext cx="10510520" cy="627380"/>
          </a:xfrm>
          <a:prstGeom prst="rect">
            <a:avLst/>
          </a:prstGeom>
        </p:spPr>
        <p:txBody>
          <a:bodyPr vert="horz" wrap="square" lIns="0" tIns="12065" rIns="0" bIns="0" rtlCol="0">
            <a:spAutoFit/>
          </a:bodyPr>
          <a:lstStyle/>
          <a:p>
            <a:pPr marL="12700">
              <a:lnSpc>
                <a:spcPct val="100000"/>
              </a:lnSpc>
              <a:spcBef>
                <a:spcPts val="95"/>
              </a:spcBef>
            </a:pPr>
            <a:r>
              <a:rPr sz="4000" spc="5" dirty="0"/>
              <a:t>Components</a:t>
            </a:r>
            <a:r>
              <a:rPr sz="4000" spc="-110" dirty="0"/>
              <a:t> </a:t>
            </a:r>
            <a:r>
              <a:rPr sz="4000" spc="60" dirty="0"/>
              <a:t>of</a:t>
            </a:r>
            <a:r>
              <a:rPr sz="4000" spc="-150" dirty="0"/>
              <a:t> </a:t>
            </a:r>
            <a:r>
              <a:rPr sz="4000" spc="65" dirty="0"/>
              <a:t>HA</a:t>
            </a:r>
            <a:r>
              <a:rPr sz="4000" spc="-140" dirty="0"/>
              <a:t> </a:t>
            </a:r>
            <a:r>
              <a:rPr sz="4000" spc="-20" dirty="0"/>
              <a:t>Architecture</a:t>
            </a:r>
            <a:endParaRPr sz="4000"/>
          </a:p>
        </p:txBody>
      </p:sp>
      <p:sp>
        <p:nvSpPr>
          <p:cNvPr id="9" name="object 9"/>
          <p:cNvSpPr/>
          <p:nvPr/>
        </p:nvSpPr>
        <p:spPr>
          <a:xfrm>
            <a:off x="1600276" y="2484373"/>
            <a:ext cx="458470" cy="157480"/>
          </a:xfrm>
          <a:custGeom>
            <a:avLst/>
            <a:gdLst/>
            <a:ahLst/>
            <a:cxnLst/>
            <a:rect l="l" t="t" r="r" b="b"/>
            <a:pathLst>
              <a:path w="458469" h="157480">
                <a:moveTo>
                  <a:pt x="17106" y="42672"/>
                </a:moveTo>
                <a:lnTo>
                  <a:pt x="0" y="42672"/>
                </a:lnTo>
                <a:lnTo>
                  <a:pt x="0" y="154812"/>
                </a:lnTo>
                <a:lnTo>
                  <a:pt x="19011" y="154812"/>
                </a:lnTo>
                <a:lnTo>
                  <a:pt x="19011" y="93599"/>
                </a:lnTo>
                <a:lnTo>
                  <a:pt x="19564" y="83692"/>
                </a:lnTo>
                <a:lnTo>
                  <a:pt x="35467" y="58547"/>
                </a:lnTo>
                <a:lnTo>
                  <a:pt x="17106" y="58547"/>
                </a:lnTo>
                <a:lnTo>
                  <a:pt x="17106" y="42672"/>
                </a:lnTo>
                <a:close/>
              </a:path>
              <a:path w="458469" h="157480">
                <a:moveTo>
                  <a:pt x="86578" y="56641"/>
                </a:moveTo>
                <a:lnTo>
                  <a:pt x="53886" y="56641"/>
                </a:lnTo>
                <a:lnTo>
                  <a:pt x="58305" y="57785"/>
                </a:lnTo>
                <a:lnTo>
                  <a:pt x="65849" y="62356"/>
                </a:lnTo>
                <a:lnTo>
                  <a:pt x="68465" y="65404"/>
                </a:lnTo>
                <a:lnTo>
                  <a:pt x="71424" y="73025"/>
                </a:lnTo>
                <a:lnTo>
                  <a:pt x="72161" y="78866"/>
                </a:lnTo>
                <a:lnTo>
                  <a:pt x="72161" y="154812"/>
                </a:lnTo>
                <a:lnTo>
                  <a:pt x="91186" y="154812"/>
                </a:lnTo>
                <a:lnTo>
                  <a:pt x="91095" y="75501"/>
                </a:lnTo>
                <a:lnTo>
                  <a:pt x="90830" y="70865"/>
                </a:lnTo>
                <a:lnTo>
                  <a:pt x="89001" y="61975"/>
                </a:lnTo>
                <a:lnTo>
                  <a:pt x="87033" y="57276"/>
                </a:lnTo>
                <a:lnTo>
                  <a:pt x="86578" y="56641"/>
                </a:lnTo>
                <a:close/>
              </a:path>
              <a:path w="458469" h="157480">
                <a:moveTo>
                  <a:pt x="59588" y="40131"/>
                </a:moveTo>
                <a:lnTo>
                  <a:pt x="52831" y="40131"/>
                </a:lnTo>
                <a:lnTo>
                  <a:pt x="41840" y="41276"/>
                </a:lnTo>
                <a:lnTo>
                  <a:pt x="32221" y="44719"/>
                </a:lnTo>
                <a:lnTo>
                  <a:pt x="23976" y="50472"/>
                </a:lnTo>
                <a:lnTo>
                  <a:pt x="17106" y="58547"/>
                </a:lnTo>
                <a:lnTo>
                  <a:pt x="35467" y="58547"/>
                </a:lnTo>
                <a:lnTo>
                  <a:pt x="40716" y="56641"/>
                </a:lnTo>
                <a:lnTo>
                  <a:pt x="86578" y="56641"/>
                </a:lnTo>
                <a:lnTo>
                  <a:pt x="81394" y="49402"/>
                </a:lnTo>
                <a:lnTo>
                  <a:pt x="77152" y="46227"/>
                </a:lnTo>
                <a:lnTo>
                  <a:pt x="71475" y="43814"/>
                </a:lnTo>
                <a:lnTo>
                  <a:pt x="65811" y="41275"/>
                </a:lnTo>
                <a:lnTo>
                  <a:pt x="59588" y="40131"/>
                </a:lnTo>
                <a:close/>
              </a:path>
              <a:path w="458469" h="157480">
                <a:moveTo>
                  <a:pt x="165938" y="40131"/>
                </a:moveTo>
                <a:lnTo>
                  <a:pt x="123060" y="61104"/>
                </a:lnTo>
                <a:lnTo>
                  <a:pt x="113309" y="98805"/>
                </a:lnTo>
                <a:lnTo>
                  <a:pt x="114216" y="112164"/>
                </a:lnTo>
                <a:lnTo>
                  <a:pt x="135670" y="148887"/>
                </a:lnTo>
                <a:lnTo>
                  <a:pt x="165938" y="157352"/>
                </a:lnTo>
                <a:lnTo>
                  <a:pt x="173139" y="156924"/>
                </a:lnTo>
                <a:lnTo>
                  <a:pt x="204431" y="141731"/>
                </a:lnTo>
                <a:lnTo>
                  <a:pt x="165938" y="141731"/>
                </a:lnTo>
                <a:lnTo>
                  <a:pt x="159102" y="141063"/>
                </a:lnTo>
                <a:lnTo>
                  <a:pt x="133442" y="108882"/>
                </a:lnTo>
                <a:lnTo>
                  <a:pt x="132854" y="98805"/>
                </a:lnTo>
                <a:lnTo>
                  <a:pt x="133442" y="88657"/>
                </a:lnTo>
                <a:lnTo>
                  <a:pt x="159108" y="56546"/>
                </a:lnTo>
                <a:lnTo>
                  <a:pt x="165938" y="55879"/>
                </a:lnTo>
                <a:lnTo>
                  <a:pt x="204248" y="55879"/>
                </a:lnTo>
                <a:lnTo>
                  <a:pt x="203758" y="55245"/>
                </a:lnTo>
                <a:lnTo>
                  <a:pt x="195886" y="48650"/>
                </a:lnTo>
                <a:lnTo>
                  <a:pt x="186958" y="43926"/>
                </a:lnTo>
                <a:lnTo>
                  <a:pt x="176975" y="41082"/>
                </a:lnTo>
                <a:lnTo>
                  <a:pt x="165938" y="40131"/>
                </a:lnTo>
                <a:close/>
              </a:path>
              <a:path w="458469" h="157480">
                <a:moveTo>
                  <a:pt x="204248" y="55879"/>
                </a:moveTo>
                <a:lnTo>
                  <a:pt x="165938" y="55879"/>
                </a:lnTo>
                <a:lnTo>
                  <a:pt x="172672" y="56546"/>
                </a:lnTo>
                <a:lnTo>
                  <a:pt x="178835" y="58547"/>
                </a:lnTo>
                <a:lnTo>
                  <a:pt x="198846" y="97154"/>
                </a:lnTo>
                <a:lnTo>
                  <a:pt x="198871" y="98805"/>
                </a:lnTo>
                <a:lnTo>
                  <a:pt x="198319" y="108505"/>
                </a:lnTo>
                <a:lnTo>
                  <a:pt x="172697" y="141065"/>
                </a:lnTo>
                <a:lnTo>
                  <a:pt x="165938" y="141731"/>
                </a:lnTo>
                <a:lnTo>
                  <a:pt x="204431" y="141731"/>
                </a:lnTo>
                <a:lnTo>
                  <a:pt x="218452" y="97154"/>
                </a:lnTo>
                <a:lnTo>
                  <a:pt x="217533" y="84534"/>
                </a:lnTo>
                <a:lnTo>
                  <a:pt x="214777" y="73342"/>
                </a:lnTo>
                <a:lnTo>
                  <a:pt x="210185" y="63579"/>
                </a:lnTo>
                <a:lnTo>
                  <a:pt x="204248" y="55879"/>
                </a:lnTo>
                <a:close/>
              </a:path>
              <a:path w="458469" h="157480">
                <a:moveTo>
                  <a:pt x="288124" y="40131"/>
                </a:moveTo>
                <a:lnTo>
                  <a:pt x="281368" y="40131"/>
                </a:lnTo>
                <a:lnTo>
                  <a:pt x="274610" y="40584"/>
                </a:lnTo>
                <a:lnTo>
                  <a:pt x="242672" y="61944"/>
                </a:lnTo>
                <a:lnTo>
                  <a:pt x="233921" y="98805"/>
                </a:lnTo>
                <a:lnTo>
                  <a:pt x="234307" y="107211"/>
                </a:lnTo>
                <a:lnTo>
                  <a:pt x="252225" y="145913"/>
                </a:lnTo>
                <a:lnTo>
                  <a:pt x="282206" y="157352"/>
                </a:lnTo>
                <a:lnTo>
                  <a:pt x="291933" y="156325"/>
                </a:lnTo>
                <a:lnTo>
                  <a:pt x="300407" y="153225"/>
                </a:lnTo>
                <a:lnTo>
                  <a:pt x="307625" y="148030"/>
                </a:lnTo>
                <a:lnTo>
                  <a:pt x="312760" y="141731"/>
                </a:lnTo>
                <a:lnTo>
                  <a:pt x="275767" y="141731"/>
                </a:lnTo>
                <a:lnTo>
                  <a:pt x="268617" y="138175"/>
                </a:lnTo>
                <a:lnTo>
                  <a:pt x="253466" y="98805"/>
                </a:lnTo>
                <a:lnTo>
                  <a:pt x="253997" y="88419"/>
                </a:lnTo>
                <a:lnTo>
                  <a:pt x="274700" y="55879"/>
                </a:lnTo>
                <a:lnTo>
                  <a:pt x="331241" y="55879"/>
                </a:lnTo>
                <a:lnTo>
                  <a:pt x="331241" y="55499"/>
                </a:lnTo>
                <a:lnTo>
                  <a:pt x="312318" y="55499"/>
                </a:lnTo>
                <a:lnTo>
                  <a:pt x="309016" y="50926"/>
                </a:lnTo>
                <a:lnTo>
                  <a:pt x="304711" y="47243"/>
                </a:lnTo>
                <a:lnTo>
                  <a:pt x="299427" y="44450"/>
                </a:lnTo>
                <a:lnTo>
                  <a:pt x="294144" y="41528"/>
                </a:lnTo>
                <a:lnTo>
                  <a:pt x="288124" y="40131"/>
                </a:lnTo>
                <a:close/>
              </a:path>
              <a:path w="458469" h="157480">
                <a:moveTo>
                  <a:pt x="331241" y="140715"/>
                </a:moveTo>
                <a:lnTo>
                  <a:pt x="313588" y="140715"/>
                </a:lnTo>
                <a:lnTo>
                  <a:pt x="313588" y="154812"/>
                </a:lnTo>
                <a:lnTo>
                  <a:pt x="331241" y="154812"/>
                </a:lnTo>
                <a:lnTo>
                  <a:pt x="331241" y="140715"/>
                </a:lnTo>
                <a:close/>
              </a:path>
              <a:path w="458469" h="157480">
                <a:moveTo>
                  <a:pt x="331241" y="55879"/>
                </a:moveTo>
                <a:lnTo>
                  <a:pt x="291820" y="55879"/>
                </a:lnTo>
                <a:lnTo>
                  <a:pt x="299110" y="59436"/>
                </a:lnTo>
                <a:lnTo>
                  <a:pt x="305028" y="66675"/>
                </a:lnTo>
                <a:lnTo>
                  <a:pt x="308912" y="72792"/>
                </a:lnTo>
                <a:lnTo>
                  <a:pt x="311686" y="80470"/>
                </a:lnTo>
                <a:lnTo>
                  <a:pt x="313351" y="89695"/>
                </a:lnTo>
                <a:lnTo>
                  <a:pt x="313905" y="100456"/>
                </a:lnTo>
                <a:lnTo>
                  <a:pt x="313360" y="110247"/>
                </a:lnTo>
                <a:lnTo>
                  <a:pt x="292315" y="141731"/>
                </a:lnTo>
                <a:lnTo>
                  <a:pt x="312760" y="141731"/>
                </a:lnTo>
                <a:lnTo>
                  <a:pt x="313588" y="140715"/>
                </a:lnTo>
                <a:lnTo>
                  <a:pt x="331241" y="140715"/>
                </a:lnTo>
                <a:lnTo>
                  <a:pt x="331241" y="55879"/>
                </a:lnTo>
                <a:close/>
              </a:path>
              <a:path w="458469" h="157480">
                <a:moveTo>
                  <a:pt x="331241" y="0"/>
                </a:moveTo>
                <a:lnTo>
                  <a:pt x="312318" y="0"/>
                </a:lnTo>
                <a:lnTo>
                  <a:pt x="312318" y="55499"/>
                </a:lnTo>
                <a:lnTo>
                  <a:pt x="331241" y="55499"/>
                </a:lnTo>
                <a:lnTo>
                  <a:pt x="331241" y="0"/>
                </a:lnTo>
                <a:close/>
              </a:path>
              <a:path w="458469" h="157480">
                <a:moveTo>
                  <a:pt x="407250" y="40131"/>
                </a:moveTo>
                <a:lnTo>
                  <a:pt x="369430" y="55752"/>
                </a:lnTo>
                <a:lnTo>
                  <a:pt x="354838" y="99695"/>
                </a:lnTo>
                <a:lnTo>
                  <a:pt x="355740" y="112629"/>
                </a:lnTo>
                <a:lnTo>
                  <a:pt x="377113" y="148887"/>
                </a:lnTo>
                <a:lnTo>
                  <a:pt x="408304" y="157352"/>
                </a:lnTo>
                <a:lnTo>
                  <a:pt x="417649" y="156759"/>
                </a:lnTo>
                <a:lnTo>
                  <a:pt x="446969" y="141731"/>
                </a:lnTo>
                <a:lnTo>
                  <a:pt x="408419" y="141731"/>
                </a:lnTo>
                <a:lnTo>
                  <a:pt x="401680" y="141114"/>
                </a:lnTo>
                <a:lnTo>
                  <a:pt x="375545" y="112325"/>
                </a:lnTo>
                <a:lnTo>
                  <a:pt x="374497" y="103631"/>
                </a:lnTo>
                <a:lnTo>
                  <a:pt x="458190" y="103631"/>
                </a:lnTo>
                <a:lnTo>
                  <a:pt x="458292" y="98551"/>
                </a:lnTo>
                <a:lnTo>
                  <a:pt x="457576" y="88011"/>
                </a:lnTo>
                <a:lnTo>
                  <a:pt x="375551" y="88011"/>
                </a:lnTo>
                <a:lnTo>
                  <a:pt x="376525" y="81035"/>
                </a:lnTo>
                <a:lnTo>
                  <a:pt x="398729" y="55752"/>
                </a:lnTo>
                <a:lnTo>
                  <a:pt x="444310" y="55752"/>
                </a:lnTo>
                <a:lnTo>
                  <a:pt x="444030" y="55372"/>
                </a:lnTo>
                <a:lnTo>
                  <a:pt x="436381" y="48704"/>
                </a:lnTo>
                <a:lnTo>
                  <a:pt x="427702" y="43941"/>
                </a:lnTo>
                <a:lnTo>
                  <a:pt x="417992" y="41084"/>
                </a:lnTo>
                <a:lnTo>
                  <a:pt x="407250" y="40131"/>
                </a:lnTo>
                <a:close/>
              </a:path>
              <a:path w="458469" h="157480">
                <a:moveTo>
                  <a:pt x="437997" y="118745"/>
                </a:moveTo>
                <a:lnTo>
                  <a:pt x="435114" y="126746"/>
                </a:lnTo>
                <a:lnTo>
                  <a:pt x="431203" y="132587"/>
                </a:lnTo>
                <a:lnTo>
                  <a:pt x="421347" y="139953"/>
                </a:lnTo>
                <a:lnTo>
                  <a:pt x="415391" y="141731"/>
                </a:lnTo>
                <a:lnTo>
                  <a:pt x="446969" y="141731"/>
                </a:lnTo>
                <a:lnTo>
                  <a:pt x="451027" y="136461"/>
                </a:lnTo>
                <a:lnTo>
                  <a:pt x="454837" y="129274"/>
                </a:lnTo>
                <a:lnTo>
                  <a:pt x="457657" y="121158"/>
                </a:lnTo>
                <a:lnTo>
                  <a:pt x="437997" y="118745"/>
                </a:lnTo>
                <a:close/>
              </a:path>
              <a:path w="458469" h="157480">
                <a:moveTo>
                  <a:pt x="444310" y="55752"/>
                </a:moveTo>
                <a:lnTo>
                  <a:pt x="407466" y="55752"/>
                </a:lnTo>
                <a:lnTo>
                  <a:pt x="414367" y="56443"/>
                </a:lnTo>
                <a:lnTo>
                  <a:pt x="420593" y="58515"/>
                </a:lnTo>
                <a:lnTo>
                  <a:pt x="438213" y="88011"/>
                </a:lnTo>
                <a:lnTo>
                  <a:pt x="457576" y="88011"/>
                </a:lnTo>
                <a:lnTo>
                  <a:pt x="457401" y="85429"/>
                </a:lnTo>
                <a:lnTo>
                  <a:pt x="454728" y="73866"/>
                </a:lnTo>
                <a:lnTo>
                  <a:pt x="450271" y="63851"/>
                </a:lnTo>
                <a:lnTo>
                  <a:pt x="444310" y="55752"/>
                </a:lnTo>
                <a:close/>
              </a:path>
            </a:pathLst>
          </a:custGeom>
          <a:solidFill>
            <a:srgbClr val="FFFFFF">
              <a:alpha val="70195"/>
            </a:srgbClr>
          </a:solidFill>
        </p:spPr>
        <p:txBody>
          <a:bodyPr wrap="square" lIns="0" tIns="0" rIns="0" bIns="0" rtlCol="0"/>
          <a:lstStyle/>
          <a:p/>
        </p:txBody>
      </p:sp>
      <p:sp>
        <p:nvSpPr>
          <p:cNvPr id="10" name="object 10"/>
          <p:cNvSpPr/>
          <p:nvPr/>
        </p:nvSpPr>
        <p:spPr>
          <a:xfrm>
            <a:off x="2133726" y="2438527"/>
            <a:ext cx="945515" cy="203200"/>
          </a:xfrm>
          <a:custGeom>
            <a:avLst/>
            <a:gdLst/>
            <a:ahLst/>
            <a:cxnLst/>
            <a:rect l="l" t="t" r="r" b="b"/>
            <a:pathLst>
              <a:path w="945514" h="203200">
                <a:moveTo>
                  <a:pt x="35725" y="60070"/>
                </a:moveTo>
                <a:lnTo>
                  <a:pt x="16802" y="60070"/>
                </a:lnTo>
                <a:lnTo>
                  <a:pt x="16802" y="157479"/>
                </a:lnTo>
                <a:lnTo>
                  <a:pt x="35725" y="157479"/>
                </a:lnTo>
                <a:lnTo>
                  <a:pt x="35725" y="60070"/>
                </a:lnTo>
                <a:close/>
              </a:path>
              <a:path w="945514" h="203200">
                <a:moveTo>
                  <a:pt x="57594" y="45338"/>
                </a:moveTo>
                <a:lnTo>
                  <a:pt x="0" y="45338"/>
                </a:lnTo>
                <a:lnTo>
                  <a:pt x="0" y="60070"/>
                </a:lnTo>
                <a:lnTo>
                  <a:pt x="57594" y="60070"/>
                </a:lnTo>
                <a:lnTo>
                  <a:pt x="57594" y="45338"/>
                </a:lnTo>
                <a:close/>
              </a:path>
              <a:path w="945514" h="203200">
                <a:moveTo>
                  <a:pt x="53225" y="0"/>
                </a:moveTo>
                <a:lnTo>
                  <a:pt x="39560" y="0"/>
                </a:lnTo>
                <a:lnTo>
                  <a:pt x="33096" y="1523"/>
                </a:lnTo>
                <a:lnTo>
                  <a:pt x="16802" y="25780"/>
                </a:lnTo>
                <a:lnTo>
                  <a:pt x="16802" y="45338"/>
                </a:lnTo>
                <a:lnTo>
                  <a:pt x="35725" y="45338"/>
                </a:lnTo>
                <a:lnTo>
                  <a:pt x="35725" y="28193"/>
                </a:lnTo>
                <a:lnTo>
                  <a:pt x="36918" y="23621"/>
                </a:lnTo>
                <a:lnTo>
                  <a:pt x="39319" y="21081"/>
                </a:lnTo>
                <a:lnTo>
                  <a:pt x="41706" y="18668"/>
                </a:lnTo>
                <a:lnTo>
                  <a:pt x="45796" y="17398"/>
                </a:lnTo>
                <a:lnTo>
                  <a:pt x="62951" y="17398"/>
                </a:lnTo>
                <a:lnTo>
                  <a:pt x="65620" y="1904"/>
                </a:lnTo>
                <a:lnTo>
                  <a:pt x="59143" y="634"/>
                </a:lnTo>
                <a:lnTo>
                  <a:pt x="53225" y="0"/>
                </a:lnTo>
                <a:close/>
              </a:path>
              <a:path w="945514" h="203200">
                <a:moveTo>
                  <a:pt x="62951" y="17398"/>
                </a:moveTo>
                <a:lnTo>
                  <a:pt x="55092" y="17398"/>
                </a:lnTo>
                <a:lnTo>
                  <a:pt x="58826" y="17779"/>
                </a:lnTo>
                <a:lnTo>
                  <a:pt x="62776" y="18414"/>
                </a:lnTo>
                <a:lnTo>
                  <a:pt x="62951" y="17398"/>
                </a:lnTo>
                <a:close/>
              </a:path>
              <a:path w="945514" h="203200">
                <a:moveTo>
                  <a:pt x="88607" y="45338"/>
                </a:moveTo>
                <a:lnTo>
                  <a:pt x="71488" y="45338"/>
                </a:lnTo>
                <a:lnTo>
                  <a:pt x="71488" y="157479"/>
                </a:lnTo>
                <a:lnTo>
                  <a:pt x="90512" y="157479"/>
                </a:lnTo>
                <a:lnTo>
                  <a:pt x="90512" y="90804"/>
                </a:lnTo>
                <a:lnTo>
                  <a:pt x="91567" y="83312"/>
                </a:lnTo>
                <a:lnTo>
                  <a:pt x="95084" y="72135"/>
                </a:lnTo>
                <a:lnTo>
                  <a:pt x="97447" y="68706"/>
                </a:lnTo>
                <a:lnTo>
                  <a:pt x="104063" y="63626"/>
                </a:lnTo>
                <a:lnTo>
                  <a:pt x="107797" y="62483"/>
                </a:lnTo>
                <a:lnTo>
                  <a:pt x="127416" y="62483"/>
                </a:lnTo>
                <a:lnTo>
                  <a:pt x="88607" y="62356"/>
                </a:lnTo>
                <a:lnTo>
                  <a:pt x="88607" y="45338"/>
                </a:lnTo>
                <a:close/>
              </a:path>
              <a:path w="945514" h="203200">
                <a:moveTo>
                  <a:pt x="127416" y="62483"/>
                </a:moveTo>
                <a:lnTo>
                  <a:pt x="116611" y="62483"/>
                </a:lnTo>
                <a:lnTo>
                  <a:pt x="121259" y="63753"/>
                </a:lnTo>
                <a:lnTo>
                  <a:pt x="125907" y="66547"/>
                </a:lnTo>
                <a:lnTo>
                  <a:pt x="127416" y="62483"/>
                </a:lnTo>
                <a:close/>
              </a:path>
              <a:path w="945514" h="203200">
                <a:moveTo>
                  <a:pt x="119316" y="42798"/>
                </a:moveTo>
                <a:lnTo>
                  <a:pt x="108470" y="42798"/>
                </a:lnTo>
                <a:lnTo>
                  <a:pt x="104406" y="44068"/>
                </a:lnTo>
                <a:lnTo>
                  <a:pt x="97002" y="49148"/>
                </a:lnTo>
                <a:lnTo>
                  <a:pt x="92976" y="54355"/>
                </a:lnTo>
                <a:lnTo>
                  <a:pt x="88607" y="62356"/>
                </a:lnTo>
                <a:lnTo>
                  <a:pt x="127463" y="62356"/>
                </a:lnTo>
                <a:lnTo>
                  <a:pt x="132461" y="48894"/>
                </a:lnTo>
                <a:lnTo>
                  <a:pt x="125831" y="44830"/>
                </a:lnTo>
                <a:lnTo>
                  <a:pt x="119316" y="42798"/>
                </a:lnTo>
                <a:close/>
              </a:path>
              <a:path w="945514" h="203200">
                <a:moveTo>
                  <a:pt x="189395" y="42798"/>
                </a:moveTo>
                <a:lnTo>
                  <a:pt x="151574" y="58419"/>
                </a:lnTo>
                <a:lnTo>
                  <a:pt x="136982" y="102362"/>
                </a:lnTo>
                <a:lnTo>
                  <a:pt x="137884" y="115296"/>
                </a:lnTo>
                <a:lnTo>
                  <a:pt x="159257" y="151554"/>
                </a:lnTo>
                <a:lnTo>
                  <a:pt x="190449" y="160019"/>
                </a:lnTo>
                <a:lnTo>
                  <a:pt x="199793" y="159426"/>
                </a:lnTo>
                <a:lnTo>
                  <a:pt x="229113" y="144398"/>
                </a:lnTo>
                <a:lnTo>
                  <a:pt x="190563" y="144398"/>
                </a:lnTo>
                <a:lnTo>
                  <a:pt x="183824" y="143781"/>
                </a:lnTo>
                <a:lnTo>
                  <a:pt x="157689" y="114992"/>
                </a:lnTo>
                <a:lnTo>
                  <a:pt x="156641" y="106298"/>
                </a:lnTo>
                <a:lnTo>
                  <a:pt x="240334" y="106298"/>
                </a:lnTo>
                <a:lnTo>
                  <a:pt x="240436" y="101218"/>
                </a:lnTo>
                <a:lnTo>
                  <a:pt x="239720" y="90677"/>
                </a:lnTo>
                <a:lnTo>
                  <a:pt x="157695" y="90677"/>
                </a:lnTo>
                <a:lnTo>
                  <a:pt x="158670" y="83702"/>
                </a:lnTo>
                <a:lnTo>
                  <a:pt x="180873" y="58419"/>
                </a:lnTo>
                <a:lnTo>
                  <a:pt x="226454" y="58419"/>
                </a:lnTo>
                <a:lnTo>
                  <a:pt x="226174" y="58038"/>
                </a:lnTo>
                <a:lnTo>
                  <a:pt x="218525" y="51371"/>
                </a:lnTo>
                <a:lnTo>
                  <a:pt x="209846" y="46608"/>
                </a:lnTo>
                <a:lnTo>
                  <a:pt x="200137" y="43751"/>
                </a:lnTo>
                <a:lnTo>
                  <a:pt x="189395" y="42798"/>
                </a:lnTo>
                <a:close/>
              </a:path>
              <a:path w="945514" h="203200">
                <a:moveTo>
                  <a:pt x="220141" y="121412"/>
                </a:moveTo>
                <a:lnTo>
                  <a:pt x="217258" y="129412"/>
                </a:lnTo>
                <a:lnTo>
                  <a:pt x="213347" y="135254"/>
                </a:lnTo>
                <a:lnTo>
                  <a:pt x="203492" y="142620"/>
                </a:lnTo>
                <a:lnTo>
                  <a:pt x="197535" y="144398"/>
                </a:lnTo>
                <a:lnTo>
                  <a:pt x="229113" y="144398"/>
                </a:lnTo>
                <a:lnTo>
                  <a:pt x="233172" y="139128"/>
                </a:lnTo>
                <a:lnTo>
                  <a:pt x="236982" y="131941"/>
                </a:lnTo>
                <a:lnTo>
                  <a:pt x="239801" y="123825"/>
                </a:lnTo>
                <a:lnTo>
                  <a:pt x="220141" y="121412"/>
                </a:lnTo>
                <a:close/>
              </a:path>
              <a:path w="945514" h="203200">
                <a:moveTo>
                  <a:pt x="226454" y="58419"/>
                </a:moveTo>
                <a:lnTo>
                  <a:pt x="189611" y="58419"/>
                </a:lnTo>
                <a:lnTo>
                  <a:pt x="196512" y="59110"/>
                </a:lnTo>
                <a:lnTo>
                  <a:pt x="202738" y="61182"/>
                </a:lnTo>
                <a:lnTo>
                  <a:pt x="220357" y="90677"/>
                </a:lnTo>
                <a:lnTo>
                  <a:pt x="239720" y="90677"/>
                </a:lnTo>
                <a:lnTo>
                  <a:pt x="239545" y="88096"/>
                </a:lnTo>
                <a:lnTo>
                  <a:pt x="236872" y="76533"/>
                </a:lnTo>
                <a:lnTo>
                  <a:pt x="232415" y="66518"/>
                </a:lnTo>
                <a:lnTo>
                  <a:pt x="226454" y="58419"/>
                </a:lnTo>
                <a:close/>
              </a:path>
              <a:path w="945514" h="203200">
                <a:moveTo>
                  <a:pt x="354330" y="145541"/>
                </a:moveTo>
                <a:lnTo>
                  <a:pt x="335280" y="145541"/>
                </a:lnTo>
                <a:lnTo>
                  <a:pt x="335280" y="200532"/>
                </a:lnTo>
                <a:lnTo>
                  <a:pt x="354330" y="200532"/>
                </a:lnTo>
                <a:lnTo>
                  <a:pt x="354330" y="145541"/>
                </a:lnTo>
                <a:close/>
              </a:path>
              <a:path w="945514" h="203200">
                <a:moveTo>
                  <a:pt x="304406" y="42798"/>
                </a:moveTo>
                <a:lnTo>
                  <a:pt x="266192" y="63765"/>
                </a:lnTo>
                <a:lnTo>
                  <a:pt x="257060" y="100329"/>
                </a:lnTo>
                <a:lnTo>
                  <a:pt x="257962" y="113498"/>
                </a:lnTo>
                <a:lnTo>
                  <a:pt x="279046" y="151126"/>
                </a:lnTo>
                <a:lnTo>
                  <a:pt x="305943" y="160019"/>
                </a:lnTo>
                <a:lnTo>
                  <a:pt x="311912" y="160019"/>
                </a:lnTo>
                <a:lnTo>
                  <a:pt x="317500" y="158750"/>
                </a:lnTo>
                <a:lnTo>
                  <a:pt x="328168" y="153162"/>
                </a:lnTo>
                <a:lnTo>
                  <a:pt x="332359" y="149732"/>
                </a:lnTo>
                <a:lnTo>
                  <a:pt x="335280" y="145541"/>
                </a:lnTo>
                <a:lnTo>
                  <a:pt x="354330" y="145541"/>
                </a:lnTo>
                <a:lnTo>
                  <a:pt x="354330" y="144398"/>
                </a:lnTo>
                <a:lnTo>
                  <a:pt x="299021" y="144398"/>
                </a:lnTo>
                <a:lnTo>
                  <a:pt x="291757" y="140842"/>
                </a:lnTo>
                <a:lnTo>
                  <a:pt x="276710" y="102742"/>
                </a:lnTo>
                <a:lnTo>
                  <a:pt x="276658" y="100329"/>
                </a:lnTo>
                <a:lnTo>
                  <a:pt x="277156" y="90685"/>
                </a:lnTo>
                <a:lnTo>
                  <a:pt x="297954" y="57784"/>
                </a:lnTo>
                <a:lnTo>
                  <a:pt x="335015" y="57784"/>
                </a:lnTo>
                <a:lnTo>
                  <a:pt x="330636" y="52657"/>
                </a:lnTo>
                <a:lnTo>
                  <a:pt x="322991" y="47180"/>
                </a:lnTo>
                <a:lnTo>
                  <a:pt x="314248" y="43894"/>
                </a:lnTo>
                <a:lnTo>
                  <a:pt x="304406" y="42798"/>
                </a:lnTo>
                <a:close/>
              </a:path>
              <a:path w="945514" h="203200">
                <a:moveTo>
                  <a:pt x="335015" y="57784"/>
                </a:moveTo>
                <a:lnTo>
                  <a:pt x="314452" y="57784"/>
                </a:lnTo>
                <a:lnTo>
                  <a:pt x="321691" y="61594"/>
                </a:lnTo>
                <a:lnTo>
                  <a:pt x="327914" y="69087"/>
                </a:lnTo>
                <a:lnTo>
                  <a:pt x="331987" y="75418"/>
                </a:lnTo>
                <a:lnTo>
                  <a:pt x="334883" y="83153"/>
                </a:lnTo>
                <a:lnTo>
                  <a:pt x="336611" y="92269"/>
                </a:lnTo>
                <a:lnTo>
                  <a:pt x="337185" y="102742"/>
                </a:lnTo>
                <a:lnTo>
                  <a:pt x="336637" y="112627"/>
                </a:lnTo>
                <a:lnTo>
                  <a:pt x="315595" y="144398"/>
                </a:lnTo>
                <a:lnTo>
                  <a:pt x="354330" y="144398"/>
                </a:lnTo>
                <a:lnTo>
                  <a:pt x="354330" y="60325"/>
                </a:lnTo>
                <a:lnTo>
                  <a:pt x="337185" y="60325"/>
                </a:lnTo>
                <a:lnTo>
                  <a:pt x="335015" y="57784"/>
                </a:lnTo>
                <a:close/>
              </a:path>
              <a:path w="945514" h="203200">
                <a:moveTo>
                  <a:pt x="354330" y="45338"/>
                </a:moveTo>
                <a:lnTo>
                  <a:pt x="337185" y="45338"/>
                </a:lnTo>
                <a:lnTo>
                  <a:pt x="337185" y="60325"/>
                </a:lnTo>
                <a:lnTo>
                  <a:pt x="354330" y="60325"/>
                </a:lnTo>
                <a:lnTo>
                  <a:pt x="354330" y="45338"/>
                </a:lnTo>
                <a:close/>
              </a:path>
              <a:path w="945514" h="203200">
                <a:moveTo>
                  <a:pt x="402717" y="45338"/>
                </a:moveTo>
                <a:lnTo>
                  <a:pt x="383667" y="45338"/>
                </a:lnTo>
                <a:lnTo>
                  <a:pt x="383748" y="124205"/>
                </a:lnTo>
                <a:lnTo>
                  <a:pt x="384048" y="128904"/>
                </a:lnTo>
                <a:lnTo>
                  <a:pt x="385953" y="138175"/>
                </a:lnTo>
                <a:lnTo>
                  <a:pt x="387985" y="142875"/>
                </a:lnTo>
                <a:lnTo>
                  <a:pt x="390779" y="146684"/>
                </a:lnTo>
                <a:lnTo>
                  <a:pt x="393446" y="150494"/>
                </a:lnTo>
                <a:lnTo>
                  <a:pt x="397764" y="153669"/>
                </a:lnTo>
                <a:lnTo>
                  <a:pt x="409194" y="158750"/>
                </a:lnTo>
                <a:lnTo>
                  <a:pt x="415417" y="160019"/>
                </a:lnTo>
                <a:lnTo>
                  <a:pt x="422021" y="160019"/>
                </a:lnTo>
                <a:lnTo>
                  <a:pt x="432687" y="158831"/>
                </a:lnTo>
                <a:lnTo>
                  <a:pt x="442198" y="155273"/>
                </a:lnTo>
                <a:lnTo>
                  <a:pt x="450542" y="149357"/>
                </a:lnTo>
                <a:lnTo>
                  <a:pt x="455504" y="143637"/>
                </a:lnTo>
                <a:lnTo>
                  <a:pt x="420116" y="143637"/>
                </a:lnTo>
                <a:lnTo>
                  <a:pt x="415417" y="142239"/>
                </a:lnTo>
                <a:lnTo>
                  <a:pt x="402717" y="117475"/>
                </a:lnTo>
                <a:lnTo>
                  <a:pt x="402717" y="45338"/>
                </a:lnTo>
                <a:close/>
              </a:path>
              <a:path w="945514" h="203200">
                <a:moveTo>
                  <a:pt x="474726" y="141096"/>
                </a:moveTo>
                <a:lnTo>
                  <a:pt x="457708" y="141096"/>
                </a:lnTo>
                <a:lnTo>
                  <a:pt x="457708" y="157479"/>
                </a:lnTo>
                <a:lnTo>
                  <a:pt x="474726" y="157479"/>
                </a:lnTo>
                <a:lnTo>
                  <a:pt x="474726" y="141096"/>
                </a:lnTo>
                <a:close/>
              </a:path>
              <a:path w="945514" h="203200">
                <a:moveTo>
                  <a:pt x="474726" y="45338"/>
                </a:moveTo>
                <a:lnTo>
                  <a:pt x="455676" y="45338"/>
                </a:lnTo>
                <a:lnTo>
                  <a:pt x="455676" y="115062"/>
                </a:lnTo>
                <a:lnTo>
                  <a:pt x="454660" y="122300"/>
                </a:lnTo>
                <a:lnTo>
                  <a:pt x="452399" y="127634"/>
                </a:lnTo>
                <a:lnTo>
                  <a:pt x="450469" y="132460"/>
                </a:lnTo>
                <a:lnTo>
                  <a:pt x="446913" y="136397"/>
                </a:lnTo>
                <a:lnTo>
                  <a:pt x="441960" y="139318"/>
                </a:lnTo>
                <a:lnTo>
                  <a:pt x="436880" y="142239"/>
                </a:lnTo>
                <a:lnTo>
                  <a:pt x="431546" y="143637"/>
                </a:lnTo>
                <a:lnTo>
                  <a:pt x="455504" y="143637"/>
                </a:lnTo>
                <a:lnTo>
                  <a:pt x="457708" y="141096"/>
                </a:lnTo>
                <a:lnTo>
                  <a:pt x="474726" y="141096"/>
                </a:lnTo>
                <a:lnTo>
                  <a:pt x="474726" y="45338"/>
                </a:lnTo>
                <a:close/>
              </a:path>
              <a:path w="945514" h="203200">
                <a:moveTo>
                  <a:pt x="550545" y="42798"/>
                </a:moveTo>
                <a:lnTo>
                  <a:pt x="512699" y="58419"/>
                </a:lnTo>
                <a:lnTo>
                  <a:pt x="498298" y="101218"/>
                </a:lnTo>
                <a:lnTo>
                  <a:pt x="498333" y="104012"/>
                </a:lnTo>
                <a:lnTo>
                  <a:pt x="512572" y="144906"/>
                </a:lnTo>
                <a:lnTo>
                  <a:pt x="551688" y="160019"/>
                </a:lnTo>
                <a:lnTo>
                  <a:pt x="560994" y="159426"/>
                </a:lnTo>
                <a:lnTo>
                  <a:pt x="590345" y="144398"/>
                </a:lnTo>
                <a:lnTo>
                  <a:pt x="542417" y="144398"/>
                </a:lnTo>
                <a:lnTo>
                  <a:pt x="534543" y="141096"/>
                </a:lnTo>
                <a:lnTo>
                  <a:pt x="517779" y="106298"/>
                </a:lnTo>
                <a:lnTo>
                  <a:pt x="601472" y="106298"/>
                </a:lnTo>
                <a:lnTo>
                  <a:pt x="601599" y="104012"/>
                </a:lnTo>
                <a:lnTo>
                  <a:pt x="601599" y="101218"/>
                </a:lnTo>
                <a:lnTo>
                  <a:pt x="600889" y="90677"/>
                </a:lnTo>
                <a:lnTo>
                  <a:pt x="518922" y="90677"/>
                </a:lnTo>
                <a:lnTo>
                  <a:pt x="519898" y="83702"/>
                </a:lnTo>
                <a:lnTo>
                  <a:pt x="542036" y="58419"/>
                </a:lnTo>
                <a:lnTo>
                  <a:pt x="587655" y="58419"/>
                </a:lnTo>
                <a:lnTo>
                  <a:pt x="587375" y="58038"/>
                </a:lnTo>
                <a:lnTo>
                  <a:pt x="579709" y="51371"/>
                </a:lnTo>
                <a:lnTo>
                  <a:pt x="571007" y="46608"/>
                </a:lnTo>
                <a:lnTo>
                  <a:pt x="561282" y="43751"/>
                </a:lnTo>
                <a:lnTo>
                  <a:pt x="550545" y="42798"/>
                </a:lnTo>
                <a:close/>
              </a:path>
              <a:path w="945514" h="203200">
                <a:moveTo>
                  <a:pt x="581279" y="121412"/>
                </a:moveTo>
                <a:lnTo>
                  <a:pt x="578485" y="129412"/>
                </a:lnTo>
                <a:lnTo>
                  <a:pt x="574548" y="135254"/>
                </a:lnTo>
                <a:lnTo>
                  <a:pt x="564642" y="142620"/>
                </a:lnTo>
                <a:lnTo>
                  <a:pt x="558673" y="144398"/>
                </a:lnTo>
                <a:lnTo>
                  <a:pt x="590345" y="144398"/>
                </a:lnTo>
                <a:lnTo>
                  <a:pt x="594391" y="139128"/>
                </a:lnTo>
                <a:lnTo>
                  <a:pt x="598177" y="131941"/>
                </a:lnTo>
                <a:lnTo>
                  <a:pt x="600964" y="123825"/>
                </a:lnTo>
                <a:lnTo>
                  <a:pt x="581279" y="121412"/>
                </a:lnTo>
                <a:close/>
              </a:path>
              <a:path w="945514" h="203200">
                <a:moveTo>
                  <a:pt x="587655" y="58419"/>
                </a:moveTo>
                <a:lnTo>
                  <a:pt x="550799" y="58419"/>
                </a:lnTo>
                <a:lnTo>
                  <a:pt x="557704" y="59110"/>
                </a:lnTo>
                <a:lnTo>
                  <a:pt x="563943" y="61182"/>
                </a:lnTo>
                <a:lnTo>
                  <a:pt x="581533" y="90677"/>
                </a:lnTo>
                <a:lnTo>
                  <a:pt x="600889" y="90677"/>
                </a:lnTo>
                <a:lnTo>
                  <a:pt x="600715" y="88096"/>
                </a:lnTo>
                <a:lnTo>
                  <a:pt x="598058" y="76533"/>
                </a:lnTo>
                <a:lnTo>
                  <a:pt x="593615" y="66518"/>
                </a:lnTo>
                <a:lnTo>
                  <a:pt x="587655" y="58419"/>
                </a:lnTo>
                <a:close/>
              </a:path>
              <a:path w="945514" h="203200">
                <a:moveTo>
                  <a:pt x="641985" y="45338"/>
                </a:moveTo>
                <a:lnTo>
                  <a:pt x="624967" y="45338"/>
                </a:lnTo>
                <a:lnTo>
                  <a:pt x="624967" y="157479"/>
                </a:lnTo>
                <a:lnTo>
                  <a:pt x="643890" y="157479"/>
                </a:lnTo>
                <a:lnTo>
                  <a:pt x="643890" y="96265"/>
                </a:lnTo>
                <a:lnTo>
                  <a:pt x="644439" y="86359"/>
                </a:lnTo>
                <a:lnTo>
                  <a:pt x="660368" y="61213"/>
                </a:lnTo>
                <a:lnTo>
                  <a:pt x="641985" y="61213"/>
                </a:lnTo>
                <a:lnTo>
                  <a:pt x="641985" y="45338"/>
                </a:lnTo>
                <a:close/>
              </a:path>
              <a:path w="945514" h="203200">
                <a:moveTo>
                  <a:pt x="711511" y="59308"/>
                </a:moveTo>
                <a:lnTo>
                  <a:pt x="678815" y="59308"/>
                </a:lnTo>
                <a:lnTo>
                  <a:pt x="683260" y="60451"/>
                </a:lnTo>
                <a:lnTo>
                  <a:pt x="686943" y="62737"/>
                </a:lnTo>
                <a:lnTo>
                  <a:pt x="690753" y="65023"/>
                </a:lnTo>
                <a:lnTo>
                  <a:pt x="693420" y="68071"/>
                </a:lnTo>
                <a:lnTo>
                  <a:pt x="694816" y="71881"/>
                </a:lnTo>
                <a:lnTo>
                  <a:pt x="696341" y="75691"/>
                </a:lnTo>
                <a:lnTo>
                  <a:pt x="697103" y="81533"/>
                </a:lnTo>
                <a:lnTo>
                  <a:pt x="697103" y="157479"/>
                </a:lnTo>
                <a:lnTo>
                  <a:pt x="716153" y="157479"/>
                </a:lnTo>
                <a:lnTo>
                  <a:pt x="716055" y="78168"/>
                </a:lnTo>
                <a:lnTo>
                  <a:pt x="715772" y="73532"/>
                </a:lnTo>
                <a:lnTo>
                  <a:pt x="715010" y="70103"/>
                </a:lnTo>
                <a:lnTo>
                  <a:pt x="713866" y="64642"/>
                </a:lnTo>
                <a:lnTo>
                  <a:pt x="711962" y="59943"/>
                </a:lnTo>
                <a:lnTo>
                  <a:pt x="711511" y="59308"/>
                </a:lnTo>
                <a:close/>
              </a:path>
              <a:path w="945514" h="203200">
                <a:moveTo>
                  <a:pt x="684530" y="42798"/>
                </a:moveTo>
                <a:lnTo>
                  <a:pt x="677799" y="42798"/>
                </a:lnTo>
                <a:lnTo>
                  <a:pt x="666773" y="43943"/>
                </a:lnTo>
                <a:lnTo>
                  <a:pt x="657129" y="47386"/>
                </a:lnTo>
                <a:lnTo>
                  <a:pt x="648866" y="53139"/>
                </a:lnTo>
                <a:lnTo>
                  <a:pt x="641985" y="61213"/>
                </a:lnTo>
                <a:lnTo>
                  <a:pt x="660368" y="61213"/>
                </a:lnTo>
                <a:lnTo>
                  <a:pt x="665607" y="59308"/>
                </a:lnTo>
                <a:lnTo>
                  <a:pt x="711511" y="59308"/>
                </a:lnTo>
                <a:lnTo>
                  <a:pt x="706374" y="52069"/>
                </a:lnTo>
                <a:lnTo>
                  <a:pt x="702056" y="48894"/>
                </a:lnTo>
                <a:lnTo>
                  <a:pt x="696341" y="46481"/>
                </a:lnTo>
                <a:lnTo>
                  <a:pt x="690753" y="43941"/>
                </a:lnTo>
                <a:lnTo>
                  <a:pt x="684530" y="42798"/>
                </a:lnTo>
                <a:close/>
              </a:path>
              <a:path w="945514" h="203200">
                <a:moveTo>
                  <a:pt x="767715" y="60070"/>
                </a:moveTo>
                <a:lnTo>
                  <a:pt x="748791" y="60070"/>
                </a:lnTo>
                <a:lnTo>
                  <a:pt x="748791" y="136143"/>
                </a:lnTo>
                <a:lnTo>
                  <a:pt x="768350" y="159003"/>
                </a:lnTo>
                <a:lnTo>
                  <a:pt x="779399" y="159003"/>
                </a:lnTo>
                <a:lnTo>
                  <a:pt x="784225" y="158495"/>
                </a:lnTo>
                <a:lnTo>
                  <a:pt x="789559" y="157352"/>
                </a:lnTo>
                <a:lnTo>
                  <a:pt x="787012" y="141223"/>
                </a:lnTo>
                <a:lnTo>
                  <a:pt x="775716" y="141223"/>
                </a:lnTo>
                <a:lnTo>
                  <a:pt x="773557" y="140842"/>
                </a:lnTo>
                <a:lnTo>
                  <a:pt x="772033" y="139826"/>
                </a:lnTo>
                <a:lnTo>
                  <a:pt x="770509" y="138937"/>
                </a:lnTo>
                <a:lnTo>
                  <a:pt x="769366" y="137794"/>
                </a:lnTo>
                <a:lnTo>
                  <a:pt x="768731" y="136143"/>
                </a:lnTo>
                <a:lnTo>
                  <a:pt x="768096" y="134619"/>
                </a:lnTo>
                <a:lnTo>
                  <a:pt x="767715" y="131190"/>
                </a:lnTo>
                <a:lnTo>
                  <a:pt x="767715" y="60070"/>
                </a:lnTo>
                <a:close/>
              </a:path>
              <a:path w="945514" h="203200">
                <a:moveTo>
                  <a:pt x="786891" y="140462"/>
                </a:moveTo>
                <a:lnTo>
                  <a:pt x="783335" y="140969"/>
                </a:lnTo>
                <a:lnTo>
                  <a:pt x="780541" y="141223"/>
                </a:lnTo>
                <a:lnTo>
                  <a:pt x="787012" y="141223"/>
                </a:lnTo>
                <a:lnTo>
                  <a:pt x="786891" y="140462"/>
                </a:lnTo>
                <a:close/>
              </a:path>
              <a:path w="945514" h="203200">
                <a:moveTo>
                  <a:pt x="786891" y="45338"/>
                </a:moveTo>
                <a:lnTo>
                  <a:pt x="734822" y="45338"/>
                </a:lnTo>
                <a:lnTo>
                  <a:pt x="734822" y="60070"/>
                </a:lnTo>
                <a:lnTo>
                  <a:pt x="786891" y="60070"/>
                </a:lnTo>
                <a:lnTo>
                  <a:pt x="786891" y="45338"/>
                </a:lnTo>
                <a:close/>
              </a:path>
              <a:path w="945514" h="203200">
                <a:moveTo>
                  <a:pt x="767715" y="6095"/>
                </a:moveTo>
                <a:lnTo>
                  <a:pt x="748791" y="17525"/>
                </a:lnTo>
                <a:lnTo>
                  <a:pt x="748791" y="45338"/>
                </a:lnTo>
                <a:lnTo>
                  <a:pt x="767715" y="45338"/>
                </a:lnTo>
                <a:lnTo>
                  <a:pt x="767715" y="6095"/>
                </a:lnTo>
                <a:close/>
              </a:path>
              <a:path w="945514" h="203200">
                <a:moveTo>
                  <a:pt x="823341" y="2666"/>
                </a:moveTo>
                <a:lnTo>
                  <a:pt x="804291" y="2666"/>
                </a:lnTo>
                <a:lnTo>
                  <a:pt x="804291" y="157479"/>
                </a:lnTo>
                <a:lnTo>
                  <a:pt x="823341" y="157479"/>
                </a:lnTo>
                <a:lnTo>
                  <a:pt x="823341" y="2666"/>
                </a:lnTo>
                <a:close/>
              </a:path>
              <a:path w="945514" h="203200">
                <a:moveTo>
                  <a:pt x="850519" y="182879"/>
                </a:moveTo>
                <a:lnTo>
                  <a:pt x="852678" y="200787"/>
                </a:lnTo>
                <a:lnTo>
                  <a:pt x="857122" y="202310"/>
                </a:lnTo>
                <a:lnTo>
                  <a:pt x="861314" y="203072"/>
                </a:lnTo>
                <a:lnTo>
                  <a:pt x="870966" y="203072"/>
                </a:lnTo>
                <a:lnTo>
                  <a:pt x="892363" y="184530"/>
                </a:lnTo>
                <a:lnTo>
                  <a:pt x="858393" y="184530"/>
                </a:lnTo>
                <a:lnTo>
                  <a:pt x="854710" y="184022"/>
                </a:lnTo>
                <a:lnTo>
                  <a:pt x="850519" y="182879"/>
                </a:lnTo>
                <a:close/>
              </a:path>
              <a:path w="945514" h="203200">
                <a:moveTo>
                  <a:pt x="863219" y="45338"/>
                </a:moveTo>
                <a:lnTo>
                  <a:pt x="842772" y="45338"/>
                </a:lnTo>
                <a:lnTo>
                  <a:pt x="885316" y="157733"/>
                </a:lnTo>
                <a:lnTo>
                  <a:pt x="884555" y="159765"/>
                </a:lnTo>
                <a:lnTo>
                  <a:pt x="883920" y="161289"/>
                </a:lnTo>
                <a:lnTo>
                  <a:pt x="883666" y="162432"/>
                </a:lnTo>
                <a:lnTo>
                  <a:pt x="880999" y="169925"/>
                </a:lnTo>
                <a:lnTo>
                  <a:pt x="865632" y="184530"/>
                </a:lnTo>
                <a:lnTo>
                  <a:pt x="892363" y="184530"/>
                </a:lnTo>
                <a:lnTo>
                  <a:pt x="911491" y="136270"/>
                </a:lnTo>
                <a:lnTo>
                  <a:pt x="894715" y="136270"/>
                </a:lnTo>
                <a:lnTo>
                  <a:pt x="892855" y="129561"/>
                </a:lnTo>
                <a:lnTo>
                  <a:pt x="890889" y="122983"/>
                </a:lnTo>
                <a:lnTo>
                  <a:pt x="888803" y="116572"/>
                </a:lnTo>
                <a:lnTo>
                  <a:pt x="886587" y="110362"/>
                </a:lnTo>
                <a:lnTo>
                  <a:pt x="863219" y="45338"/>
                </a:lnTo>
                <a:close/>
              </a:path>
              <a:path w="945514" h="203200">
                <a:moveTo>
                  <a:pt x="945515" y="45338"/>
                </a:moveTo>
                <a:lnTo>
                  <a:pt x="926465" y="45338"/>
                </a:lnTo>
                <a:lnTo>
                  <a:pt x="902589" y="110743"/>
                </a:lnTo>
                <a:lnTo>
                  <a:pt x="900376" y="116982"/>
                </a:lnTo>
                <a:lnTo>
                  <a:pt x="898318" y="123316"/>
                </a:lnTo>
                <a:lnTo>
                  <a:pt x="896427" y="129746"/>
                </a:lnTo>
                <a:lnTo>
                  <a:pt x="894715" y="136270"/>
                </a:lnTo>
                <a:lnTo>
                  <a:pt x="911491" y="136270"/>
                </a:lnTo>
                <a:lnTo>
                  <a:pt x="945515" y="45338"/>
                </a:lnTo>
                <a:close/>
              </a:path>
            </a:pathLst>
          </a:custGeom>
          <a:solidFill>
            <a:srgbClr val="FFFFFF">
              <a:alpha val="70195"/>
            </a:srgbClr>
          </a:solidFill>
        </p:spPr>
        <p:txBody>
          <a:bodyPr wrap="square" lIns="0" tIns="0" rIns="0" bIns="0" rtlCol="0"/>
          <a:lstStyle/>
          <a:p/>
        </p:txBody>
      </p:sp>
      <p:pic>
        <p:nvPicPr>
          <p:cNvPr id="11" name="object 11"/>
          <p:cNvPicPr/>
          <p:nvPr/>
        </p:nvPicPr>
        <p:blipFill>
          <a:blip r:embed="rId3" cstate="print"/>
          <a:stretch>
            <a:fillRect/>
          </a:stretch>
        </p:blipFill>
        <p:spPr>
          <a:xfrm>
            <a:off x="1029081" y="2912745"/>
            <a:ext cx="1091564" cy="157352"/>
          </a:xfrm>
          <a:prstGeom prst="rect">
            <a:avLst/>
          </a:prstGeom>
        </p:spPr>
      </p:pic>
      <p:sp>
        <p:nvSpPr>
          <p:cNvPr id="12" name="object 12"/>
          <p:cNvSpPr/>
          <p:nvPr/>
        </p:nvSpPr>
        <p:spPr>
          <a:xfrm>
            <a:off x="1051902" y="3403091"/>
            <a:ext cx="902335" cy="157480"/>
          </a:xfrm>
          <a:custGeom>
            <a:avLst/>
            <a:gdLst/>
            <a:ahLst/>
            <a:cxnLst/>
            <a:rect l="l" t="t" r="r" b="b"/>
            <a:pathLst>
              <a:path w="902335" h="157479">
                <a:moveTo>
                  <a:pt x="30861" y="0"/>
                </a:moveTo>
                <a:lnTo>
                  <a:pt x="0" y="0"/>
                </a:lnTo>
                <a:lnTo>
                  <a:pt x="0" y="154812"/>
                </a:lnTo>
                <a:lnTo>
                  <a:pt x="19761" y="154812"/>
                </a:lnTo>
                <a:lnTo>
                  <a:pt x="19761" y="22987"/>
                </a:lnTo>
                <a:lnTo>
                  <a:pt x="38550" y="22987"/>
                </a:lnTo>
                <a:lnTo>
                  <a:pt x="30861" y="0"/>
                </a:lnTo>
                <a:close/>
              </a:path>
              <a:path w="902335" h="157479">
                <a:moveTo>
                  <a:pt x="38550" y="22987"/>
                </a:moveTo>
                <a:lnTo>
                  <a:pt x="19761" y="22987"/>
                </a:lnTo>
                <a:lnTo>
                  <a:pt x="64566" y="154812"/>
                </a:lnTo>
                <a:lnTo>
                  <a:pt x="83058" y="154812"/>
                </a:lnTo>
                <a:lnTo>
                  <a:pt x="90780" y="132587"/>
                </a:lnTo>
                <a:lnTo>
                  <a:pt x="74917" y="132587"/>
                </a:lnTo>
                <a:lnTo>
                  <a:pt x="73367" y="127508"/>
                </a:lnTo>
                <a:lnTo>
                  <a:pt x="70904" y="119887"/>
                </a:lnTo>
                <a:lnTo>
                  <a:pt x="67525" y="109600"/>
                </a:lnTo>
                <a:lnTo>
                  <a:pt x="38550" y="22987"/>
                </a:lnTo>
                <a:close/>
              </a:path>
              <a:path w="902335" h="157479">
                <a:moveTo>
                  <a:pt x="147828" y="25273"/>
                </a:moveTo>
                <a:lnTo>
                  <a:pt x="128066" y="25273"/>
                </a:lnTo>
                <a:lnTo>
                  <a:pt x="128066" y="154812"/>
                </a:lnTo>
                <a:lnTo>
                  <a:pt x="147828" y="154812"/>
                </a:lnTo>
                <a:lnTo>
                  <a:pt x="147828" y="25273"/>
                </a:lnTo>
                <a:close/>
              </a:path>
              <a:path w="902335" h="157479">
                <a:moveTo>
                  <a:pt x="147828" y="0"/>
                </a:moveTo>
                <a:lnTo>
                  <a:pt x="120256" y="0"/>
                </a:lnTo>
                <a:lnTo>
                  <a:pt x="83159" y="107696"/>
                </a:lnTo>
                <a:lnTo>
                  <a:pt x="80544" y="115389"/>
                </a:lnTo>
                <a:lnTo>
                  <a:pt x="78300" y="122094"/>
                </a:lnTo>
                <a:lnTo>
                  <a:pt x="76424" y="127823"/>
                </a:lnTo>
                <a:lnTo>
                  <a:pt x="74917" y="132587"/>
                </a:lnTo>
                <a:lnTo>
                  <a:pt x="90780" y="132587"/>
                </a:lnTo>
                <a:lnTo>
                  <a:pt x="128066" y="25273"/>
                </a:lnTo>
                <a:lnTo>
                  <a:pt x="147828" y="25273"/>
                </a:lnTo>
                <a:lnTo>
                  <a:pt x="147828" y="0"/>
                </a:lnTo>
                <a:close/>
              </a:path>
              <a:path w="902335" h="157479">
                <a:moveTo>
                  <a:pt x="265072" y="55880"/>
                </a:moveTo>
                <a:lnTo>
                  <a:pt x="232321" y="55880"/>
                </a:lnTo>
                <a:lnTo>
                  <a:pt x="239560" y="58038"/>
                </a:lnTo>
                <a:lnTo>
                  <a:pt x="247942" y="65532"/>
                </a:lnTo>
                <a:lnTo>
                  <a:pt x="249847" y="70993"/>
                </a:lnTo>
                <a:lnTo>
                  <a:pt x="249847" y="79375"/>
                </a:lnTo>
                <a:lnTo>
                  <a:pt x="249720" y="81025"/>
                </a:lnTo>
                <a:lnTo>
                  <a:pt x="249720" y="83693"/>
                </a:lnTo>
                <a:lnTo>
                  <a:pt x="208216" y="91059"/>
                </a:lnTo>
                <a:lnTo>
                  <a:pt x="202590" y="92075"/>
                </a:lnTo>
                <a:lnTo>
                  <a:pt x="193776" y="94487"/>
                </a:lnTo>
                <a:lnTo>
                  <a:pt x="189217" y="96520"/>
                </a:lnTo>
                <a:lnTo>
                  <a:pt x="185165" y="99313"/>
                </a:lnTo>
                <a:lnTo>
                  <a:pt x="181114" y="101981"/>
                </a:lnTo>
                <a:lnTo>
                  <a:pt x="177838" y="105663"/>
                </a:lnTo>
                <a:lnTo>
                  <a:pt x="172847" y="114808"/>
                </a:lnTo>
                <a:lnTo>
                  <a:pt x="171589" y="119761"/>
                </a:lnTo>
                <a:lnTo>
                  <a:pt x="171589" y="134620"/>
                </a:lnTo>
                <a:lnTo>
                  <a:pt x="209943" y="157353"/>
                </a:lnTo>
                <a:lnTo>
                  <a:pt x="217411" y="157353"/>
                </a:lnTo>
                <a:lnTo>
                  <a:pt x="224447" y="156210"/>
                </a:lnTo>
                <a:lnTo>
                  <a:pt x="230924" y="153670"/>
                </a:lnTo>
                <a:lnTo>
                  <a:pt x="237401" y="151257"/>
                </a:lnTo>
                <a:lnTo>
                  <a:pt x="244259" y="147066"/>
                </a:lnTo>
                <a:lnTo>
                  <a:pt x="249497" y="142494"/>
                </a:lnTo>
                <a:lnTo>
                  <a:pt x="207098" y="142494"/>
                </a:lnTo>
                <a:lnTo>
                  <a:pt x="201472" y="140843"/>
                </a:lnTo>
                <a:lnTo>
                  <a:pt x="197637" y="137413"/>
                </a:lnTo>
                <a:lnTo>
                  <a:pt x="193802" y="134112"/>
                </a:lnTo>
                <a:lnTo>
                  <a:pt x="191997" y="130048"/>
                </a:lnTo>
                <a:lnTo>
                  <a:pt x="218605" y="105791"/>
                </a:lnTo>
                <a:lnTo>
                  <a:pt x="228324" y="104195"/>
                </a:lnTo>
                <a:lnTo>
                  <a:pt x="236734" y="102457"/>
                </a:lnTo>
                <a:lnTo>
                  <a:pt x="243858" y="100576"/>
                </a:lnTo>
                <a:lnTo>
                  <a:pt x="249720" y="98552"/>
                </a:lnTo>
                <a:lnTo>
                  <a:pt x="268897" y="98552"/>
                </a:lnTo>
                <a:lnTo>
                  <a:pt x="268897" y="74041"/>
                </a:lnTo>
                <a:lnTo>
                  <a:pt x="268643" y="68199"/>
                </a:lnTo>
                <a:lnTo>
                  <a:pt x="268008" y="64897"/>
                </a:lnTo>
                <a:lnTo>
                  <a:pt x="266865" y="59690"/>
                </a:lnTo>
                <a:lnTo>
                  <a:pt x="265072" y="55880"/>
                </a:lnTo>
                <a:close/>
              </a:path>
              <a:path w="902335" h="157479">
                <a:moveTo>
                  <a:pt x="270120" y="140970"/>
                </a:moveTo>
                <a:lnTo>
                  <a:pt x="251244" y="140970"/>
                </a:lnTo>
                <a:lnTo>
                  <a:pt x="251879" y="146304"/>
                </a:lnTo>
                <a:lnTo>
                  <a:pt x="253149" y="150875"/>
                </a:lnTo>
                <a:lnTo>
                  <a:pt x="255054" y="154812"/>
                </a:lnTo>
                <a:lnTo>
                  <a:pt x="274993" y="154812"/>
                </a:lnTo>
                <a:lnTo>
                  <a:pt x="272580" y="150622"/>
                </a:lnTo>
                <a:lnTo>
                  <a:pt x="270929" y="146050"/>
                </a:lnTo>
                <a:lnTo>
                  <a:pt x="270167" y="141350"/>
                </a:lnTo>
                <a:lnTo>
                  <a:pt x="270120" y="140970"/>
                </a:lnTo>
                <a:close/>
              </a:path>
              <a:path w="902335" h="157479">
                <a:moveTo>
                  <a:pt x="268897" y="98552"/>
                </a:moveTo>
                <a:lnTo>
                  <a:pt x="249720" y="98552"/>
                </a:lnTo>
                <a:lnTo>
                  <a:pt x="249720" y="113919"/>
                </a:lnTo>
                <a:lnTo>
                  <a:pt x="248704" y="120269"/>
                </a:lnTo>
                <a:lnTo>
                  <a:pt x="221780" y="142494"/>
                </a:lnTo>
                <a:lnTo>
                  <a:pt x="249497" y="142494"/>
                </a:lnTo>
                <a:lnTo>
                  <a:pt x="251244" y="140970"/>
                </a:lnTo>
                <a:lnTo>
                  <a:pt x="270120" y="140970"/>
                </a:lnTo>
                <a:lnTo>
                  <a:pt x="269593" y="136612"/>
                </a:lnTo>
                <a:lnTo>
                  <a:pt x="269198" y="129444"/>
                </a:lnTo>
                <a:lnTo>
                  <a:pt x="268962" y="118491"/>
                </a:lnTo>
                <a:lnTo>
                  <a:pt x="268897" y="98552"/>
                </a:lnTo>
                <a:close/>
              </a:path>
              <a:path w="902335" h="157479">
                <a:moveTo>
                  <a:pt x="235115" y="40132"/>
                </a:moveTo>
                <a:lnTo>
                  <a:pt x="225463" y="40132"/>
                </a:lnTo>
                <a:lnTo>
                  <a:pt x="218450" y="40372"/>
                </a:lnTo>
                <a:lnTo>
                  <a:pt x="183210" y="55372"/>
                </a:lnTo>
                <a:lnTo>
                  <a:pt x="174866" y="74675"/>
                </a:lnTo>
                <a:lnTo>
                  <a:pt x="193459" y="77216"/>
                </a:lnTo>
                <a:lnTo>
                  <a:pt x="195503" y="69215"/>
                </a:lnTo>
                <a:lnTo>
                  <a:pt x="198653" y="63754"/>
                </a:lnTo>
                <a:lnTo>
                  <a:pt x="207187" y="57404"/>
                </a:lnTo>
                <a:lnTo>
                  <a:pt x="213791" y="55880"/>
                </a:lnTo>
                <a:lnTo>
                  <a:pt x="265072" y="55880"/>
                </a:lnTo>
                <a:lnTo>
                  <a:pt x="264833" y="55372"/>
                </a:lnTo>
                <a:lnTo>
                  <a:pt x="242862" y="41275"/>
                </a:lnTo>
                <a:lnTo>
                  <a:pt x="235115" y="40132"/>
                </a:lnTo>
                <a:close/>
              </a:path>
              <a:path w="902335" h="157479">
                <a:moveTo>
                  <a:pt x="317538" y="0"/>
                </a:moveTo>
                <a:lnTo>
                  <a:pt x="298488" y="0"/>
                </a:lnTo>
                <a:lnTo>
                  <a:pt x="298488" y="21844"/>
                </a:lnTo>
                <a:lnTo>
                  <a:pt x="317538" y="21844"/>
                </a:lnTo>
                <a:lnTo>
                  <a:pt x="317538" y="0"/>
                </a:lnTo>
                <a:close/>
              </a:path>
              <a:path w="902335" h="157479">
                <a:moveTo>
                  <a:pt x="317538" y="42672"/>
                </a:moveTo>
                <a:lnTo>
                  <a:pt x="298488" y="42672"/>
                </a:lnTo>
                <a:lnTo>
                  <a:pt x="298488" y="154812"/>
                </a:lnTo>
                <a:lnTo>
                  <a:pt x="317538" y="154812"/>
                </a:lnTo>
                <a:lnTo>
                  <a:pt x="317538" y="42672"/>
                </a:lnTo>
                <a:close/>
              </a:path>
              <a:path w="902335" h="157479">
                <a:moveTo>
                  <a:pt x="364274" y="42672"/>
                </a:moveTo>
                <a:lnTo>
                  <a:pt x="347256" y="42672"/>
                </a:lnTo>
                <a:lnTo>
                  <a:pt x="347256" y="154812"/>
                </a:lnTo>
                <a:lnTo>
                  <a:pt x="366179" y="154812"/>
                </a:lnTo>
                <a:lnTo>
                  <a:pt x="366179" y="93599"/>
                </a:lnTo>
                <a:lnTo>
                  <a:pt x="366728" y="83692"/>
                </a:lnTo>
                <a:lnTo>
                  <a:pt x="382657" y="58547"/>
                </a:lnTo>
                <a:lnTo>
                  <a:pt x="364274" y="58547"/>
                </a:lnTo>
                <a:lnTo>
                  <a:pt x="364274" y="42672"/>
                </a:lnTo>
                <a:close/>
              </a:path>
              <a:path w="902335" h="157479">
                <a:moveTo>
                  <a:pt x="433800" y="56642"/>
                </a:moveTo>
                <a:lnTo>
                  <a:pt x="401104" y="56642"/>
                </a:lnTo>
                <a:lnTo>
                  <a:pt x="405549" y="57785"/>
                </a:lnTo>
                <a:lnTo>
                  <a:pt x="409232" y="60071"/>
                </a:lnTo>
                <a:lnTo>
                  <a:pt x="413042" y="62357"/>
                </a:lnTo>
                <a:lnTo>
                  <a:pt x="415709" y="65405"/>
                </a:lnTo>
                <a:lnTo>
                  <a:pt x="417106" y="69215"/>
                </a:lnTo>
                <a:lnTo>
                  <a:pt x="418630" y="73025"/>
                </a:lnTo>
                <a:lnTo>
                  <a:pt x="419392" y="78867"/>
                </a:lnTo>
                <a:lnTo>
                  <a:pt x="419392" y="154812"/>
                </a:lnTo>
                <a:lnTo>
                  <a:pt x="438442" y="154812"/>
                </a:lnTo>
                <a:lnTo>
                  <a:pt x="438344" y="75501"/>
                </a:lnTo>
                <a:lnTo>
                  <a:pt x="438061" y="70866"/>
                </a:lnTo>
                <a:lnTo>
                  <a:pt x="437299" y="67437"/>
                </a:lnTo>
                <a:lnTo>
                  <a:pt x="436156" y="61975"/>
                </a:lnTo>
                <a:lnTo>
                  <a:pt x="434251" y="57277"/>
                </a:lnTo>
                <a:lnTo>
                  <a:pt x="433800" y="56642"/>
                </a:lnTo>
                <a:close/>
              </a:path>
              <a:path w="902335" h="157479">
                <a:moveTo>
                  <a:pt x="406819" y="40132"/>
                </a:moveTo>
                <a:lnTo>
                  <a:pt x="400088" y="40132"/>
                </a:lnTo>
                <a:lnTo>
                  <a:pt x="389062" y="41276"/>
                </a:lnTo>
                <a:lnTo>
                  <a:pt x="379418" y="44719"/>
                </a:lnTo>
                <a:lnTo>
                  <a:pt x="371155" y="50472"/>
                </a:lnTo>
                <a:lnTo>
                  <a:pt x="364274" y="58547"/>
                </a:lnTo>
                <a:lnTo>
                  <a:pt x="382657" y="58547"/>
                </a:lnTo>
                <a:lnTo>
                  <a:pt x="387896" y="56642"/>
                </a:lnTo>
                <a:lnTo>
                  <a:pt x="433800" y="56642"/>
                </a:lnTo>
                <a:lnTo>
                  <a:pt x="428663" y="49403"/>
                </a:lnTo>
                <a:lnTo>
                  <a:pt x="424345" y="46228"/>
                </a:lnTo>
                <a:lnTo>
                  <a:pt x="418630" y="43815"/>
                </a:lnTo>
                <a:lnTo>
                  <a:pt x="413042" y="41275"/>
                </a:lnTo>
                <a:lnTo>
                  <a:pt x="406819" y="40132"/>
                </a:lnTo>
                <a:close/>
              </a:path>
              <a:path w="902335" h="157479">
                <a:moveTo>
                  <a:pt x="490004" y="57404"/>
                </a:moveTo>
                <a:lnTo>
                  <a:pt x="471081" y="57404"/>
                </a:lnTo>
                <a:lnTo>
                  <a:pt x="471081" y="133477"/>
                </a:lnTo>
                <a:lnTo>
                  <a:pt x="490639" y="156337"/>
                </a:lnTo>
                <a:lnTo>
                  <a:pt x="501688" y="156337"/>
                </a:lnTo>
                <a:lnTo>
                  <a:pt x="506514" y="155829"/>
                </a:lnTo>
                <a:lnTo>
                  <a:pt x="511848" y="154686"/>
                </a:lnTo>
                <a:lnTo>
                  <a:pt x="509301" y="138557"/>
                </a:lnTo>
                <a:lnTo>
                  <a:pt x="498005" y="138557"/>
                </a:lnTo>
                <a:lnTo>
                  <a:pt x="495846" y="138175"/>
                </a:lnTo>
                <a:lnTo>
                  <a:pt x="494322" y="137160"/>
                </a:lnTo>
                <a:lnTo>
                  <a:pt x="492798" y="136271"/>
                </a:lnTo>
                <a:lnTo>
                  <a:pt x="491655" y="135128"/>
                </a:lnTo>
                <a:lnTo>
                  <a:pt x="491020" y="133477"/>
                </a:lnTo>
                <a:lnTo>
                  <a:pt x="490385" y="131953"/>
                </a:lnTo>
                <a:lnTo>
                  <a:pt x="490004" y="128524"/>
                </a:lnTo>
                <a:lnTo>
                  <a:pt x="490004" y="57404"/>
                </a:lnTo>
                <a:close/>
              </a:path>
              <a:path w="902335" h="157479">
                <a:moveTo>
                  <a:pt x="509181" y="137795"/>
                </a:moveTo>
                <a:lnTo>
                  <a:pt x="505625" y="138303"/>
                </a:lnTo>
                <a:lnTo>
                  <a:pt x="502831" y="138557"/>
                </a:lnTo>
                <a:lnTo>
                  <a:pt x="509301" y="138557"/>
                </a:lnTo>
                <a:lnTo>
                  <a:pt x="509181" y="137795"/>
                </a:lnTo>
                <a:close/>
              </a:path>
              <a:path w="902335" h="157479">
                <a:moveTo>
                  <a:pt x="509181" y="42672"/>
                </a:moveTo>
                <a:lnTo>
                  <a:pt x="457111" y="42672"/>
                </a:lnTo>
                <a:lnTo>
                  <a:pt x="457111" y="57404"/>
                </a:lnTo>
                <a:lnTo>
                  <a:pt x="509181" y="57404"/>
                </a:lnTo>
                <a:lnTo>
                  <a:pt x="509181" y="42672"/>
                </a:lnTo>
                <a:close/>
              </a:path>
              <a:path w="902335" h="157479">
                <a:moveTo>
                  <a:pt x="490004" y="3429"/>
                </a:moveTo>
                <a:lnTo>
                  <a:pt x="471081" y="14859"/>
                </a:lnTo>
                <a:lnTo>
                  <a:pt x="471081" y="42672"/>
                </a:lnTo>
                <a:lnTo>
                  <a:pt x="490004" y="42672"/>
                </a:lnTo>
                <a:lnTo>
                  <a:pt x="490004" y="3429"/>
                </a:lnTo>
                <a:close/>
              </a:path>
              <a:path w="902335" h="157479">
                <a:moveTo>
                  <a:pt x="614068" y="55880"/>
                </a:moveTo>
                <a:lnTo>
                  <a:pt x="581317" y="55880"/>
                </a:lnTo>
                <a:lnTo>
                  <a:pt x="588556" y="58038"/>
                </a:lnTo>
                <a:lnTo>
                  <a:pt x="596938" y="65532"/>
                </a:lnTo>
                <a:lnTo>
                  <a:pt x="598843" y="70993"/>
                </a:lnTo>
                <a:lnTo>
                  <a:pt x="598716" y="83693"/>
                </a:lnTo>
                <a:lnTo>
                  <a:pt x="592524" y="85526"/>
                </a:lnTo>
                <a:lnTo>
                  <a:pt x="584809" y="87217"/>
                </a:lnTo>
                <a:lnTo>
                  <a:pt x="575570" y="88765"/>
                </a:lnTo>
                <a:lnTo>
                  <a:pt x="564807" y="90170"/>
                </a:lnTo>
                <a:lnTo>
                  <a:pt x="557187" y="91059"/>
                </a:lnTo>
                <a:lnTo>
                  <a:pt x="551599" y="92075"/>
                </a:lnTo>
                <a:lnTo>
                  <a:pt x="547789" y="93091"/>
                </a:lnTo>
                <a:lnTo>
                  <a:pt x="542836" y="94487"/>
                </a:lnTo>
                <a:lnTo>
                  <a:pt x="538264" y="96520"/>
                </a:lnTo>
                <a:lnTo>
                  <a:pt x="534200" y="99313"/>
                </a:lnTo>
                <a:lnTo>
                  <a:pt x="530136" y="101981"/>
                </a:lnTo>
                <a:lnTo>
                  <a:pt x="526834" y="105663"/>
                </a:lnTo>
                <a:lnTo>
                  <a:pt x="524294" y="110236"/>
                </a:lnTo>
                <a:lnTo>
                  <a:pt x="521881" y="114808"/>
                </a:lnTo>
                <a:lnTo>
                  <a:pt x="520611" y="119761"/>
                </a:lnTo>
                <a:lnTo>
                  <a:pt x="520611" y="134620"/>
                </a:lnTo>
                <a:lnTo>
                  <a:pt x="558965" y="157353"/>
                </a:lnTo>
                <a:lnTo>
                  <a:pt x="566458" y="157353"/>
                </a:lnTo>
                <a:lnTo>
                  <a:pt x="573443" y="156210"/>
                </a:lnTo>
                <a:lnTo>
                  <a:pt x="579920" y="153670"/>
                </a:lnTo>
                <a:lnTo>
                  <a:pt x="586397" y="151257"/>
                </a:lnTo>
                <a:lnTo>
                  <a:pt x="593255" y="147066"/>
                </a:lnTo>
                <a:lnTo>
                  <a:pt x="598493" y="142494"/>
                </a:lnTo>
                <a:lnTo>
                  <a:pt x="556044" y="142494"/>
                </a:lnTo>
                <a:lnTo>
                  <a:pt x="550456" y="140843"/>
                </a:lnTo>
                <a:lnTo>
                  <a:pt x="546646" y="137413"/>
                </a:lnTo>
                <a:lnTo>
                  <a:pt x="542836" y="134112"/>
                </a:lnTo>
                <a:lnTo>
                  <a:pt x="541043" y="130048"/>
                </a:lnTo>
                <a:lnTo>
                  <a:pt x="567601" y="105791"/>
                </a:lnTo>
                <a:lnTo>
                  <a:pt x="577320" y="104195"/>
                </a:lnTo>
                <a:lnTo>
                  <a:pt x="585730" y="102457"/>
                </a:lnTo>
                <a:lnTo>
                  <a:pt x="592854" y="100576"/>
                </a:lnTo>
                <a:lnTo>
                  <a:pt x="598716" y="98552"/>
                </a:lnTo>
                <a:lnTo>
                  <a:pt x="617893" y="98552"/>
                </a:lnTo>
                <a:lnTo>
                  <a:pt x="617893" y="74041"/>
                </a:lnTo>
                <a:lnTo>
                  <a:pt x="617639" y="68199"/>
                </a:lnTo>
                <a:lnTo>
                  <a:pt x="617004" y="64897"/>
                </a:lnTo>
                <a:lnTo>
                  <a:pt x="615861" y="59690"/>
                </a:lnTo>
                <a:lnTo>
                  <a:pt x="614068" y="55880"/>
                </a:lnTo>
                <a:close/>
              </a:path>
              <a:path w="902335" h="157479">
                <a:moveTo>
                  <a:pt x="619116" y="140970"/>
                </a:moveTo>
                <a:lnTo>
                  <a:pt x="600240" y="140970"/>
                </a:lnTo>
                <a:lnTo>
                  <a:pt x="600875" y="146304"/>
                </a:lnTo>
                <a:lnTo>
                  <a:pt x="602145" y="150875"/>
                </a:lnTo>
                <a:lnTo>
                  <a:pt x="604050" y="154812"/>
                </a:lnTo>
                <a:lnTo>
                  <a:pt x="623989" y="154812"/>
                </a:lnTo>
                <a:lnTo>
                  <a:pt x="621576" y="150622"/>
                </a:lnTo>
                <a:lnTo>
                  <a:pt x="619925" y="146050"/>
                </a:lnTo>
                <a:lnTo>
                  <a:pt x="619163" y="141350"/>
                </a:lnTo>
                <a:lnTo>
                  <a:pt x="619116" y="140970"/>
                </a:lnTo>
                <a:close/>
              </a:path>
              <a:path w="902335" h="157479">
                <a:moveTo>
                  <a:pt x="617893" y="98552"/>
                </a:moveTo>
                <a:lnTo>
                  <a:pt x="598716" y="98552"/>
                </a:lnTo>
                <a:lnTo>
                  <a:pt x="598716" y="113919"/>
                </a:lnTo>
                <a:lnTo>
                  <a:pt x="597700" y="120269"/>
                </a:lnTo>
                <a:lnTo>
                  <a:pt x="570776" y="142494"/>
                </a:lnTo>
                <a:lnTo>
                  <a:pt x="598493" y="142494"/>
                </a:lnTo>
                <a:lnTo>
                  <a:pt x="600240" y="140970"/>
                </a:lnTo>
                <a:lnTo>
                  <a:pt x="619116" y="140970"/>
                </a:lnTo>
                <a:lnTo>
                  <a:pt x="618589" y="136612"/>
                </a:lnTo>
                <a:lnTo>
                  <a:pt x="618194" y="129444"/>
                </a:lnTo>
                <a:lnTo>
                  <a:pt x="617958" y="118491"/>
                </a:lnTo>
                <a:lnTo>
                  <a:pt x="617893" y="98552"/>
                </a:lnTo>
                <a:close/>
              </a:path>
              <a:path w="902335" h="157479">
                <a:moveTo>
                  <a:pt x="584111" y="40132"/>
                </a:moveTo>
                <a:lnTo>
                  <a:pt x="574459" y="40132"/>
                </a:lnTo>
                <a:lnTo>
                  <a:pt x="567436" y="40372"/>
                </a:lnTo>
                <a:lnTo>
                  <a:pt x="532168" y="55372"/>
                </a:lnTo>
                <a:lnTo>
                  <a:pt x="523913" y="74675"/>
                </a:lnTo>
                <a:lnTo>
                  <a:pt x="542455" y="77216"/>
                </a:lnTo>
                <a:lnTo>
                  <a:pt x="544487" y="69215"/>
                </a:lnTo>
                <a:lnTo>
                  <a:pt x="547662" y="63754"/>
                </a:lnTo>
                <a:lnTo>
                  <a:pt x="551980" y="60579"/>
                </a:lnTo>
                <a:lnTo>
                  <a:pt x="556171" y="57404"/>
                </a:lnTo>
                <a:lnTo>
                  <a:pt x="562775" y="55880"/>
                </a:lnTo>
                <a:lnTo>
                  <a:pt x="614068" y="55880"/>
                </a:lnTo>
                <a:lnTo>
                  <a:pt x="613829" y="55372"/>
                </a:lnTo>
                <a:lnTo>
                  <a:pt x="591858" y="41275"/>
                </a:lnTo>
                <a:lnTo>
                  <a:pt x="584111" y="40132"/>
                </a:lnTo>
                <a:close/>
              </a:path>
              <a:path w="902335" h="157479">
                <a:moveTo>
                  <a:pt x="666534" y="0"/>
                </a:moveTo>
                <a:lnTo>
                  <a:pt x="647484" y="0"/>
                </a:lnTo>
                <a:lnTo>
                  <a:pt x="647484" y="21844"/>
                </a:lnTo>
                <a:lnTo>
                  <a:pt x="666534" y="21844"/>
                </a:lnTo>
                <a:lnTo>
                  <a:pt x="666534" y="0"/>
                </a:lnTo>
                <a:close/>
              </a:path>
              <a:path w="902335" h="157479">
                <a:moveTo>
                  <a:pt x="666534" y="42672"/>
                </a:moveTo>
                <a:lnTo>
                  <a:pt x="647484" y="42672"/>
                </a:lnTo>
                <a:lnTo>
                  <a:pt x="647484" y="154812"/>
                </a:lnTo>
                <a:lnTo>
                  <a:pt x="666534" y="154812"/>
                </a:lnTo>
                <a:lnTo>
                  <a:pt x="666534" y="42672"/>
                </a:lnTo>
                <a:close/>
              </a:path>
              <a:path w="902335" h="157479">
                <a:moveTo>
                  <a:pt x="713270" y="42672"/>
                </a:moveTo>
                <a:lnTo>
                  <a:pt x="696252" y="42672"/>
                </a:lnTo>
                <a:lnTo>
                  <a:pt x="696252" y="154812"/>
                </a:lnTo>
                <a:lnTo>
                  <a:pt x="715175" y="154812"/>
                </a:lnTo>
                <a:lnTo>
                  <a:pt x="715175" y="93599"/>
                </a:lnTo>
                <a:lnTo>
                  <a:pt x="715724" y="83692"/>
                </a:lnTo>
                <a:lnTo>
                  <a:pt x="731653" y="58547"/>
                </a:lnTo>
                <a:lnTo>
                  <a:pt x="713270" y="58547"/>
                </a:lnTo>
                <a:lnTo>
                  <a:pt x="713270" y="42672"/>
                </a:lnTo>
                <a:close/>
              </a:path>
              <a:path w="902335" h="157479">
                <a:moveTo>
                  <a:pt x="782796" y="56642"/>
                </a:moveTo>
                <a:lnTo>
                  <a:pt x="750100" y="56642"/>
                </a:lnTo>
                <a:lnTo>
                  <a:pt x="754545" y="57785"/>
                </a:lnTo>
                <a:lnTo>
                  <a:pt x="758228" y="60071"/>
                </a:lnTo>
                <a:lnTo>
                  <a:pt x="762038" y="62357"/>
                </a:lnTo>
                <a:lnTo>
                  <a:pt x="764705" y="65405"/>
                </a:lnTo>
                <a:lnTo>
                  <a:pt x="766102" y="69215"/>
                </a:lnTo>
                <a:lnTo>
                  <a:pt x="767626" y="73025"/>
                </a:lnTo>
                <a:lnTo>
                  <a:pt x="768388" y="78867"/>
                </a:lnTo>
                <a:lnTo>
                  <a:pt x="768388" y="154812"/>
                </a:lnTo>
                <a:lnTo>
                  <a:pt x="787438" y="154812"/>
                </a:lnTo>
                <a:lnTo>
                  <a:pt x="787340" y="75501"/>
                </a:lnTo>
                <a:lnTo>
                  <a:pt x="787057" y="70866"/>
                </a:lnTo>
                <a:lnTo>
                  <a:pt x="786295" y="67437"/>
                </a:lnTo>
                <a:lnTo>
                  <a:pt x="785152" y="61975"/>
                </a:lnTo>
                <a:lnTo>
                  <a:pt x="783247" y="57277"/>
                </a:lnTo>
                <a:lnTo>
                  <a:pt x="782796" y="56642"/>
                </a:lnTo>
                <a:close/>
              </a:path>
              <a:path w="902335" h="157479">
                <a:moveTo>
                  <a:pt x="755815" y="40132"/>
                </a:moveTo>
                <a:lnTo>
                  <a:pt x="749084" y="40132"/>
                </a:lnTo>
                <a:lnTo>
                  <a:pt x="738058" y="41276"/>
                </a:lnTo>
                <a:lnTo>
                  <a:pt x="728414" y="44719"/>
                </a:lnTo>
                <a:lnTo>
                  <a:pt x="720151" y="50472"/>
                </a:lnTo>
                <a:lnTo>
                  <a:pt x="713270" y="58547"/>
                </a:lnTo>
                <a:lnTo>
                  <a:pt x="731653" y="58547"/>
                </a:lnTo>
                <a:lnTo>
                  <a:pt x="736892" y="56642"/>
                </a:lnTo>
                <a:lnTo>
                  <a:pt x="782796" y="56642"/>
                </a:lnTo>
                <a:lnTo>
                  <a:pt x="777659" y="49403"/>
                </a:lnTo>
                <a:lnTo>
                  <a:pt x="773341" y="46228"/>
                </a:lnTo>
                <a:lnTo>
                  <a:pt x="767626" y="43815"/>
                </a:lnTo>
                <a:lnTo>
                  <a:pt x="762038" y="41275"/>
                </a:lnTo>
                <a:lnTo>
                  <a:pt x="755815" y="40132"/>
                </a:lnTo>
                <a:close/>
              </a:path>
              <a:path w="902335" h="157479">
                <a:moveTo>
                  <a:pt x="827824" y="118363"/>
                </a:moveTo>
                <a:lnTo>
                  <a:pt x="809028" y="121412"/>
                </a:lnTo>
                <a:lnTo>
                  <a:pt x="811095" y="129744"/>
                </a:lnTo>
                <a:lnTo>
                  <a:pt x="814235" y="137017"/>
                </a:lnTo>
                <a:lnTo>
                  <a:pt x="856907" y="157353"/>
                </a:lnTo>
                <a:lnTo>
                  <a:pt x="865797" y="157353"/>
                </a:lnTo>
                <a:lnTo>
                  <a:pt x="873671" y="155829"/>
                </a:lnTo>
                <a:lnTo>
                  <a:pt x="887641" y="149733"/>
                </a:lnTo>
                <a:lnTo>
                  <a:pt x="892975" y="145415"/>
                </a:lnTo>
                <a:lnTo>
                  <a:pt x="895402" y="141732"/>
                </a:lnTo>
                <a:lnTo>
                  <a:pt x="848144" y="141732"/>
                </a:lnTo>
                <a:lnTo>
                  <a:pt x="841413" y="139700"/>
                </a:lnTo>
                <a:lnTo>
                  <a:pt x="836587" y="135762"/>
                </a:lnTo>
                <a:lnTo>
                  <a:pt x="831761" y="131699"/>
                </a:lnTo>
                <a:lnTo>
                  <a:pt x="828840" y="125984"/>
                </a:lnTo>
                <a:lnTo>
                  <a:pt x="827824" y="118363"/>
                </a:lnTo>
                <a:close/>
              </a:path>
              <a:path w="902335" h="157479">
                <a:moveTo>
                  <a:pt x="862241" y="40132"/>
                </a:moveTo>
                <a:lnTo>
                  <a:pt x="847636" y="40132"/>
                </a:lnTo>
                <a:lnTo>
                  <a:pt x="842175" y="40894"/>
                </a:lnTo>
                <a:lnTo>
                  <a:pt x="812203" y="67437"/>
                </a:lnTo>
                <a:lnTo>
                  <a:pt x="812203" y="77978"/>
                </a:lnTo>
                <a:lnTo>
                  <a:pt x="847927" y="104743"/>
                </a:lnTo>
                <a:lnTo>
                  <a:pt x="867956" y="109982"/>
                </a:lnTo>
                <a:lnTo>
                  <a:pt x="874433" y="112013"/>
                </a:lnTo>
                <a:lnTo>
                  <a:pt x="876973" y="113792"/>
                </a:lnTo>
                <a:lnTo>
                  <a:pt x="880783" y="116205"/>
                </a:lnTo>
                <a:lnTo>
                  <a:pt x="882688" y="119634"/>
                </a:lnTo>
                <a:lnTo>
                  <a:pt x="882688" y="128650"/>
                </a:lnTo>
                <a:lnTo>
                  <a:pt x="880529" y="132842"/>
                </a:lnTo>
                <a:lnTo>
                  <a:pt x="876338" y="136398"/>
                </a:lnTo>
                <a:lnTo>
                  <a:pt x="872020" y="139954"/>
                </a:lnTo>
                <a:lnTo>
                  <a:pt x="865543" y="141732"/>
                </a:lnTo>
                <a:lnTo>
                  <a:pt x="895402" y="141732"/>
                </a:lnTo>
                <a:lnTo>
                  <a:pt x="900341" y="134238"/>
                </a:lnTo>
                <a:lnTo>
                  <a:pt x="902124" y="128650"/>
                </a:lnTo>
                <a:lnTo>
                  <a:pt x="902246" y="115443"/>
                </a:lnTo>
                <a:lnTo>
                  <a:pt x="900722" y="109982"/>
                </a:lnTo>
                <a:lnTo>
                  <a:pt x="897674" y="105663"/>
                </a:lnTo>
                <a:lnTo>
                  <a:pt x="894626" y="101219"/>
                </a:lnTo>
                <a:lnTo>
                  <a:pt x="847636" y="84328"/>
                </a:lnTo>
                <a:lnTo>
                  <a:pt x="842048" y="82677"/>
                </a:lnTo>
                <a:lnTo>
                  <a:pt x="840143" y="81915"/>
                </a:lnTo>
                <a:lnTo>
                  <a:pt x="836841" y="80645"/>
                </a:lnTo>
                <a:lnTo>
                  <a:pt x="834428" y="78867"/>
                </a:lnTo>
                <a:lnTo>
                  <a:pt x="832904" y="76835"/>
                </a:lnTo>
                <a:lnTo>
                  <a:pt x="831253" y="74930"/>
                </a:lnTo>
                <a:lnTo>
                  <a:pt x="830491" y="72644"/>
                </a:lnTo>
                <a:lnTo>
                  <a:pt x="830491" y="66294"/>
                </a:lnTo>
                <a:lnTo>
                  <a:pt x="832396" y="62992"/>
                </a:lnTo>
                <a:lnTo>
                  <a:pt x="836079" y="60071"/>
                </a:lnTo>
                <a:lnTo>
                  <a:pt x="839889" y="57150"/>
                </a:lnTo>
                <a:lnTo>
                  <a:pt x="846112" y="55753"/>
                </a:lnTo>
                <a:lnTo>
                  <a:pt x="892571" y="55753"/>
                </a:lnTo>
                <a:lnTo>
                  <a:pt x="888276" y="49911"/>
                </a:lnTo>
                <a:lnTo>
                  <a:pt x="883323" y="46482"/>
                </a:lnTo>
                <a:lnTo>
                  <a:pt x="869988" y="41402"/>
                </a:lnTo>
                <a:lnTo>
                  <a:pt x="862241" y="40132"/>
                </a:lnTo>
                <a:close/>
              </a:path>
              <a:path w="902335" h="157479">
                <a:moveTo>
                  <a:pt x="892571" y="55753"/>
                </a:moveTo>
                <a:lnTo>
                  <a:pt x="862241" y="55753"/>
                </a:lnTo>
                <a:lnTo>
                  <a:pt x="867956" y="57404"/>
                </a:lnTo>
                <a:lnTo>
                  <a:pt x="872020" y="60579"/>
                </a:lnTo>
                <a:lnTo>
                  <a:pt x="876084" y="63881"/>
                </a:lnTo>
                <a:lnTo>
                  <a:pt x="878497" y="68325"/>
                </a:lnTo>
                <a:lnTo>
                  <a:pt x="879386" y="74168"/>
                </a:lnTo>
                <a:lnTo>
                  <a:pt x="897928" y="71628"/>
                </a:lnTo>
                <a:lnTo>
                  <a:pt x="896785" y="64388"/>
                </a:lnTo>
                <a:lnTo>
                  <a:pt x="894626" y="58547"/>
                </a:lnTo>
                <a:lnTo>
                  <a:pt x="892571" y="55753"/>
                </a:lnTo>
                <a:close/>
              </a:path>
            </a:pathLst>
          </a:custGeom>
          <a:solidFill>
            <a:srgbClr val="FFFFFF">
              <a:alpha val="70195"/>
            </a:srgbClr>
          </a:solidFill>
        </p:spPr>
        <p:txBody>
          <a:bodyPr wrap="square" lIns="0" tIns="0" rIns="0" bIns="0" rtlCol="0"/>
          <a:lstStyle/>
          <a:p/>
        </p:txBody>
      </p:sp>
      <p:pic>
        <p:nvPicPr>
          <p:cNvPr id="13" name="object 13"/>
          <p:cNvPicPr/>
          <p:nvPr/>
        </p:nvPicPr>
        <p:blipFill>
          <a:blip r:embed="rId4" cstate="print"/>
          <a:stretch>
            <a:fillRect/>
          </a:stretch>
        </p:blipFill>
        <p:spPr>
          <a:xfrm>
            <a:off x="2025650" y="3400425"/>
            <a:ext cx="2566035" cy="160020"/>
          </a:xfrm>
          <a:prstGeom prst="rect">
            <a:avLst/>
          </a:prstGeom>
        </p:spPr>
      </p:pic>
      <p:pic>
        <p:nvPicPr>
          <p:cNvPr id="14" name="object 14"/>
          <p:cNvPicPr/>
          <p:nvPr/>
        </p:nvPicPr>
        <p:blipFill>
          <a:blip r:embed="rId5" cstate="print"/>
          <a:stretch>
            <a:fillRect/>
          </a:stretch>
        </p:blipFill>
        <p:spPr>
          <a:xfrm>
            <a:off x="1052855" y="3825621"/>
            <a:ext cx="4586325" cy="203073"/>
          </a:xfrm>
          <a:prstGeom prst="rect">
            <a:avLst/>
          </a:prstGeom>
        </p:spPr>
      </p:pic>
      <p:sp>
        <p:nvSpPr>
          <p:cNvPr id="15" name="object 15"/>
          <p:cNvSpPr/>
          <p:nvPr/>
        </p:nvSpPr>
        <p:spPr>
          <a:xfrm>
            <a:off x="1066876" y="4096511"/>
            <a:ext cx="567690" cy="157480"/>
          </a:xfrm>
          <a:custGeom>
            <a:avLst/>
            <a:gdLst/>
            <a:ahLst/>
            <a:cxnLst/>
            <a:rect l="l" t="t" r="r" b="b"/>
            <a:pathLst>
              <a:path w="567690" h="157479">
                <a:moveTo>
                  <a:pt x="17106" y="42671"/>
                </a:moveTo>
                <a:lnTo>
                  <a:pt x="0" y="42671"/>
                </a:lnTo>
                <a:lnTo>
                  <a:pt x="0" y="154812"/>
                </a:lnTo>
                <a:lnTo>
                  <a:pt x="19011" y="154812"/>
                </a:lnTo>
                <a:lnTo>
                  <a:pt x="19011" y="93598"/>
                </a:lnTo>
                <a:lnTo>
                  <a:pt x="19564" y="83692"/>
                </a:lnTo>
                <a:lnTo>
                  <a:pt x="35467" y="58546"/>
                </a:lnTo>
                <a:lnTo>
                  <a:pt x="17106" y="58546"/>
                </a:lnTo>
                <a:lnTo>
                  <a:pt x="17106" y="42671"/>
                </a:lnTo>
                <a:close/>
              </a:path>
              <a:path w="567690" h="157479">
                <a:moveTo>
                  <a:pt x="86578" y="56641"/>
                </a:moveTo>
                <a:lnTo>
                  <a:pt x="53886" y="56641"/>
                </a:lnTo>
                <a:lnTo>
                  <a:pt x="58305" y="57784"/>
                </a:lnTo>
                <a:lnTo>
                  <a:pt x="65849" y="62356"/>
                </a:lnTo>
                <a:lnTo>
                  <a:pt x="68465" y="65404"/>
                </a:lnTo>
                <a:lnTo>
                  <a:pt x="71424" y="73024"/>
                </a:lnTo>
                <a:lnTo>
                  <a:pt x="72161" y="78866"/>
                </a:lnTo>
                <a:lnTo>
                  <a:pt x="72161" y="154812"/>
                </a:lnTo>
                <a:lnTo>
                  <a:pt x="91186" y="154812"/>
                </a:lnTo>
                <a:lnTo>
                  <a:pt x="91095" y="75501"/>
                </a:lnTo>
                <a:lnTo>
                  <a:pt x="90830" y="70865"/>
                </a:lnTo>
                <a:lnTo>
                  <a:pt x="89001" y="61975"/>
                </a:lnTo>
                <a:lnTo>
                  <a:pt x="87033" y="57276"/>
                </a:lnTo>
                <a:lnTo>
                  <a:pt x="86578" y="56641"/>
                </a:lnTo>
                <a:close/>
              </a:path>
              <a:path w="567690" h="157479">
                <a:moveTo>
                  <a:pt x="59588" y="40131"/>
                </a:moveTo>
                <a:lnTo>
                  <a:pt x="52831" y="40131"/>
                </a:lnTo>
                <a:lnTo>
                  <a:pt x="41840" y="41276"/>
                </a:lnTo>
                <a:lnTo>
                  <a:pt x="32221" y="44719"/>
                </a:lnTo>
                <a:lnTo>
                  <a:pt x="23976" y="50472"/>
                </a:lnTo>
                <a:lnTo>
                  <a:pt x="17106" y="58546"/>
                </a:lnTo>
                <a:lnTo>
                  <a:pt x="35467" y="58546"/>
                </a:lnTo>
                <a:lnTo>
                  <a:pt x="40716" y="56641"/>
                </a:lnTo>
                <a:lnTo>
                  <a:pt x="86578" y="56641"/>
                </a:lnTo>
                <a:lnTo>
                  <a:pt x="81394" y="49402"/>
                </a:lnTo>
                <a:lnTo>
                  <a:pt x="77152" y="46227"/>
                </a:lnTo>
                <a:lnTo>
                  <a:pt x="71475" y="43814"/>
                </a:lnTo>
                <a:lnTo>
                  <a:pt x="65811" y="41274"/>
                </a:lnTo>
                <a:lnTo>
                  <a:pt x="59588" y="40131"/>
                </a:lnTo>
                <a:close/>
              </a:path>
              <a:path w="567690" h="157479">
                <a:moveTo>
                  <a:pt x="165938" y="40131"/>
                </a:moveTo>
                <a:lnTo>
                  <a:pt x="123060" y="61104"/>
                </a:lnTo>
                <a:lnTo>
                  <a:pt x="113309" y="98805"/>
                </a:lnTo>
                <a:lnTo>
                  <a:pt x="114216" y="112164"/>
                </a:lnTo>
                <a:lnTo>
                  <a:pt x="135670" y="148887"/>
                </a:lnTo>
                <a:lnTo>
                  <a:pt x="165938" y="157352"/>
                </a:lnTo>
                <a:lnTo>
                  <a:pt x="173139" y="156924"/>
                </a:lnTo>
                <a:lnTo>
                  <a:pt x="204431" y="141731"/>
                </a:lnTo>
                <a:lnTo>
                  <a:pt x="165938" y="141731"/>
                </a:lnTo>
                <a:lnTo>
                  <a:pt x="159102" y="141063"/>
                </a:lnTo>
                <a:lnTo>
                  <a:pt x="133442" y="108882"/>
                </a:lnTo>
                <a:lnTo>
                  <a:pt x="132854" y="98805"/>
                </a:lnTo>
                <a:lnTo>
                  <a:pt x="133442" y="88657"/>
                </a:lnTo>
                <a:lnTo>
                  <a:pt x="159108" y="56546"/>
                </a:lnTo>
                <a:lnTo>
                  <a:pt x="165938" y="55879"/>
                </a:lnTo>
                <a:lnTo>
                  <a:pt x="204248" y="55879"/>
                </a:lnTo>
                <a:lnTo>
                  <a:pt x="203758" y="55244"/>
                </a:lnTo>
                <a:lnTo>
                  <a:pt x="195886" y="48650"/>
                </a:lnTo>
                <a:lnTo>
                  <a:pt x="186958" y="43926"/>
                </a:lnTo>
                <a:lnTo>
                  <a:pt x="176975" y="41082"/>
                </a:lnTo>
                <a:lnTo>
                  <a:pt x="165938" y="40131"/>
                </a:lnTo>
                <a:close/>
              </a:path>
              <a:path w="567690" h="157479">
                <a:moveTo>
                  <a:pt x="204248" y="55879"/>
                </a:moveTo>
                <a:lnTo>
                  <a:pt x="165938" y="55879"/>
                </a:lnTo>
                <a:lnTo>
                  <a:pt x="172672" y="56546"/>
                </a:lnTo>
                <a:lnTo>
                  <a:pt x="178835" y="58546"/>
                </a:lnTo>
                <a:lnTo>
                  <a:pt x="198846" y="97154"/>
                </a:lnTo>
                <a:lnTo>
                  <a:pt x="198871" y="98805"/>
                </a:lnTo>
                <a:lnTo>
                  <a:pt x="198319" y="108505"/>
                </a:lnTo>
                <a:lnTo>
                  <a:pt x="172697" y="141065"/>
                </a:lnTo>
                <a:lnTo>
                  <a:pt x="165938" y="141731"/>
                </a:lnTo>
                <a:lnTo>
                  <a:pt x="204431" y="141731"/>
                </a:lnTo>
                <a:lnTo>
                  <a:pt x="218452" y="97154"/>
                </a:lnTo>
                <a:lnTo>
                  <a:pt x="217533" y="84534"/>
                </a:lnTo>
                <a:lnTo>
                  <a:pt x="214777" y="73342"/>
                </a:lnTo>
                <a:lnTo>
                  <a:pt x="210185" y="63579"/>
                </a:lnTo>
                <a:lnTo>
                  <a:pt x="204248" y="55879"/>
                </a:lnTo>
                <a:close/>
              </a:path>
              <a:path w="567690" h="157479">
                <a:moveTo>
                  <a:pt x="288124" y="40131"/>
                </a:moveTo>
                <a:lnTo>
                  <a:pt x="281368" y="40131"/>
                </a:lnTo>
                <a:lnTo>
                  <a:pt x="274610" y="40584"/>
                </a:lnTo>
                <a:lnTo>
                  <a:pt x="242672" y="61944"/>
                </a:lnTo>
                <a:lnTo>
                  <a:pt x="233921" y="98805"/>
                </a:lnTo>
                <a:lnTo>
                  <a:pt x="234307" y="107211"/>
                </a:lnTo>
                <a:lnTo>
                  <a:pt x="252225" y="145913"/>
                </a:lnTo>
                <a:lnTo>
                  <a:pt x="282206" y="157352"/>
                </a:lnTo>
                <a:lnTo>
                  <a:pt x="291933" y="156325"/>
                </a:lnTo>
                <a:lnTo>
                  <a:pt x="300407" y="153225"/>
                </a:lnTo>
                <a:lnTo>
                  <a:pt x="307625" y="148030"/>
                </a:lnTo>
                <a:lnTo>
                  <a:pt x="312760" y="141731"/>
                </a:lnTo>
                <a:lnTo>
                  <a:pt x="275767" y="141731"/>
                </a:lnTo>
                <a:lnTo>
                  <a:pt x="268617" y="138175"/>
                </a:lnTo>
                <a:lnTo>
                  <a:pt x="253466" y="98805"/>
                </a:lnTo>
                <a:lnTo>
                  <a:pt x="253997" y="88419"/>
                </a:lnTo>
                <a:lnTo>
                  <a:pt x="274700" y="55879"/>
                </a:lnTo>
                <a:lnTo>
                  <a:pt x="331241" y="55879"/>
                </a:lnTo>
                <a:lnTo>
                  <a:pt x="331241" y="55498"/>
                </a:lnTo>
                <a:lnTo>
                  <a:pt x="312318" y="55498"/>
                </a:lnTo>
                <a:lnTo>
                  <a:pt x="309016" y="50926"/>
                </a:lnTo>
                <a:lnTo>
                  <a:pt x="304711" y="47243"/>
                </a:lnTo>
                <a:lnTo>
                  <a:pt x="299427" y="44449"/>
                </a:lnTo>
                <a:lnTo>
                  <a:pt x="294144" y="41528"/>
                </a:lnTo>
                <a:lnTo>
                  <a:pt x="288124" y="40131"/>
                </a:lnTo>
                <a:close/>
              </a:path>
              <a:path w="567690" h="157479">
                <a:moveTo>
                  <a:pt x="331241" y="140715"/>
                </a:moveTo>
                <a:lnTo>
                  <a:pt x="313588" y="140715"/>
                </a:lnTo>
                <a:lnTo>
                  <a:pt x="313588" y="154812"/>
                </a:lnTo>
                <a:lnTo>
                  <a:pt x="331241" y="154812"/>
                </a:lnTo>
                <a:lnTo>
                  <a:pt x="331241" y="140715"/>
                </a:lnTo>
                <a:close/>
              </a:path>
              <a:path w="567690" h="157479">
                <a:moveTo>
                  <a:pt x="331241" y="55879"/>
                </a:moveTo>
                <a:lnTo>
                  <a:pt x="291820" y="55879"/>
                </a:lnTo>
                <a:lnTo>
                  <a:pt x="299110" y="59435"/>
                </a:lnTo>
                <a:lnTo>
                  <a:pt x="305028" y="66674"/>
                </a:lnTo>
                <a:lnTo>
                  <a:pt x="308912" y="72792"/>
                </a:lnTo>
                <a:lnTo>
                  <a:pt x="311686" y="80470"/>
                </a:lnTo>
                <a:lnTo>
                  <a:pt x="313351" y="89695"/>
                </a:lnTo>
                <a:lnTo>
                  <a:pt x="313905" y="100456"/>
                </a:lnTo>
                <a:lnTo>
                  <a:pt x="313360" y="110247"/>
                </a:lnTo>
                <a:lnTo>
                  <a:pt x="292315" y="141731"/>
                </a:lnTo>
                <a:lnTo>
                  <a:pt x="312760" y="141731"/>
                </a:lnTo>
                <a:lnTo>
                  <a:pt x="313588" y="140715"/>
                </a:lnTo>
                <a:lnTo>
                  <a:pt x="331241" y="140715"/>
                </a:lnTo>
                <a:lnTo>
                  <a:pt x="331241" y="55879"/>
                </a:lnTo>
                <a:close/>
              </a:path>
              <a:path w="567690" h="157479">
                <a:moveTo>
                  <a:pt x="331241" y="0"/>
                </a:moveTo>
                <a:lnTo>
                  <a:pt x="312318" y="0"/>
                </a:lnTo>
                <a:lnTo>
                  <a:pt x="312318" y="55498"/>
                </a:lnTo>
                <a:lnTo>
                  <a:pt x="331241" y="55498"/>
                </a:lnTo>
                <a:lnTo>
                  <a:pt x="331241" y="0"/>
                </a:lnTo>
                <a:close/>
              </a:path>
              <a:path w="567690" h="157479">
                <a:moveTo>
                  <a:pt x="407250" y="40131"/>
                </a:moveTo>
                <a:lnTo>
                  <a:pt x="369430" y="55752"/>
                </a:lnTo>
                <a:lnTo>
                  <a:pt x="354838" y="99694"/>
                </a:lnTo>
                <a:lnTo>
                  <a:pt x="355740" y="112629"/>
                </a:lnTo>
                <a:lnTo>
                  <a:pt x="377113" y="148887"/>
                </a:lnTo>
                <a:lnTo>
                  <a:pt x="408304" y="157352"/>
                </a:lnTo>
                <a:lnTo>
                  <a:pt x="417649" y="156759"/>
                </a:lnTo>
                <a:lnTo>
                  <a:pt x="446969" y="141731"/>
                </a:lnTo>
                <a:lnTo>
                  <a:pt x="408419" y="141731"/>
                </a:lnTo>
                <a:lnTo>
                  <a:pt x="401680" y="141114"/>
                </a:lnTo>
                <a:lnTo>
                  <a:pt x="375545" y="112325"/>
                </a:lnTo>
                <a:lnTo>
                  <a:pt x="374497" y="103631"/>
                </a:lnTo>
                <a:lnTo>
                  <a:pt x="458190" y="103631"/>
                </a:lnTo>
                <a:lnTo>
                  <a:pt x="458292" y="98551"/>
                </a:lnTo>
                <a:lnTo>
                  <a:pt x="457576" y="88010"/>
                </a:lnTo>
                <a:lnTo>
                  <a:pt x="375551" y="88010"/>
                </a:lnTo>
                <a:lnTo>
                  <a:pt x="376525" y="81035"/>
                </a:lnTo>
                <a:lnTo>
                  <a:pt x="398729" y="55752"/>
                </a:lnTo>
                <a:lnTo>
                  <a:pt x="444310" y="55752"/>
                </a:lnTo>
                <a:lnTo>
                  <a:pt x="444030" y="55371"/>
                </a:lnTo>
                <a:lnTo>
                  <a:pt x="436381" y="48704"/>
                </a:lnTo>
                <a:lnTo>
                  <a:pt x="427702" y="43941"/>
                </a:lnTo>
                <a:lnTo>
                  <a:pt x="417992" y="41084"/>
                </a:lnTo>
                <a:lnTo>
                  <a:pt x="407250" y="40131"/>
                </a:lnTo>
                <a:close/>
              </a:path>
              <a:path w="567690" h="157479">
                <a:moveTo>
                  <a:pt x="437997" y="118744"/>
                </a:moveTo>
                <a:lnTo>
                  <a:pt x="435114" y="126745"/>
                </a:lnTo>
                <a:lnTo>
                  <a:pt x="431203" y="132587"/>
                </a:lnTo>
                <a:lnTo>
                  <a:pt x="421347" y="139953"/>
                </a:lnTo>
                <a:lnTo>
                  <a:pt x="415391" y="141731"/>
                </a:lnTo>
                <a:lnTo>
                  <a:pt x="446969" y="141731"/>
                </a:lnTo>
                <a:lnTo>
                  <a:pt x="451027" y="136461"/>
                </a:lnTo>
                <a:lnTo>
                  <a:pt x="454837" y="129274"/>
                </a:lnTo>
                <a:lnTo>
                  <a:pt x="457657" y="121157"/>
                </a:lnTo>
                <a:lnTo>
                  <a:pt x="437997" y="118744"/>
                </a:lnTo>
                <a:close/>
              </a:path>
              <a:path w="567690" h="157479">
                <a:moveTo>
                  <a:pt x="444310" y="55752"/>
                </a:moveTo>
                <a:lnTo>
                  <a:pt x="407466" y="55752"/>
                </a:lnTo>
                <a:lnTo>
                  <a:pt x="414367" y="56443"/>
                </a:lnTo>
                <a:lnTo>
                  <a:pt x="420593" y="58515"/>
                </a:lnTo>
                <a:lnTo>
                  <a:pt x="438213" y="88010"/>
                </a:lnTo>
                <a:lnTo>
                  <a:pt x="457576" y="88010"/>
                </a:lnTo>
                <a:lnTo>
                  <a:pt x="457401" y="85429"/>
                </a:lnTo>
                <a:lnTo>
                  <a:pt x="454728" y="73866"/>
                </a:lnTo>
                <a:lnTo>
                  <a:pt x="450271" y="63851"/>
                </a:lnTo>
                <a:lnTo>
                  <a:pt x="444310" y="55752"/>
                </a:lnTo>
                <a:close/>
              </a:path>
              <a:path w="567690" h="157479">
                <a:moveTo>
                  <a:pt x="492785" y="118363"/>
                </a:moveTo>
                <a:lnTo>
                  <a:pt x="473976" y="121411"/>
                </a:lnTo>
                <a:lnTo>
                  <a:pt x="476076" y="129744"/>
                </a:lnTo>
                <a:lnTo>
                  <a:pt x="479215" y="137017"/>
                </a:lnTo>
                <a:lnTo>
                  <a:pt x="521944" y="157352"/>
                </a:lnTo>
                <a:lnTo>
                  <a:pt x="530745" y="157352"/>
                </a:lnTo>
                <a:lnTo>
                  <a:pt x="538645" y="155828"/>
                </a:lnTo>
                <a:lnTo>
                  <a:pt x="552589" y="149732"/>
                </a:lnTo>
                <a:lnTo>
                  <a:pt x="557923" y="145414"/>
                </a:lnTo>
                <a:lnTo>
                  <a:pt x="560359" y="141731"/>
                </a:lnTo>
                <a:lnTo>
                  <a:pt x="513168" y="141731"/>
                </a:lnTo>
                <a:lnTo>
                  <a:pt x="506425" y="139699"/>
                </a:lnTo>
                <a:lnTo>
                  <a:pt x="501599" y="135762"/>
                </a:lnTo>
                <a:lnTo>
                  <a:pt x="496773" y="131698"/>
                </a:lnTo>
                <a:lnTo>
                  <a:pt x="493839" y="125983"/>
                </a:lnTo>
                <a:lnTo>
                  <a:pt x="492785" y="118363"/>
                </a:lnTo>
                <a:close/>
              </a:path>
              <a:path w="567690" h="157479">
                <a:moveTo>
                  <a:pt x="527265" y="40131"/>
                </a:moveTo>
                <a:lnTo>
                  <a:pt x="512610" y="40131"/>
                </a:lnTo>
                <a:lnTo>
                  <a:pt x="507136" y="40893"/>
                </a:lnTo>
                <a:lnTo>
                  <a:pt x="477138" y="67436"/>
                </a:lnTo>
                <a:lnTo>
                  <a:pt x="477138" y="77977"/>
                </a:lnTo>
                <a:lnTo>
                  <a:pt x="512921" y="104743"/>
                </a:lnTo>
                <a:lnTo>
                  <a:pt x="532930" y="109981"/>
                </a:lnTo>
                <a:lnTo>
                  <a:pt x="539419" y="112013"/>
                </a:lnTo>
                <a:lnTo>
                  <a:pt x="542023" y="113791"/>
                </a:lnTo>
                <a:lnTo>
                  <a:pt x="545757" y="116204"/>
                </a:lnTo>
                <a:lnTo>
                  <a:pt x="547623" y="119633"/>
                </a:lnTo>
                <a:lnTo>
                  <a:pt x="547623" y="128650"/>
                </a:lnTo>
                <a:lnTo>
                  <a:pt x="545503" y="132841"/>
                </a:lnTo>
                <a:lnTo>
                  <a:pt x="537057" y="139953"/>
                </a:lnTo>
                <a:lnTo>
                  <a:pt x="530567" y="141731"/>
                </a:lnTo>
                <a:lnTo>
                  <a:pt x="560359" y="141731"/>
                </a:lnTo>
                <a:lnTo>
                  <a:pt x="565315" y="134238"/>
                </a:lnTo>
                <a:lnTo>
                  <a:pt x="567050" y="128650"/>
                </a:lnTo>
                <a:lnTo>
                  <a:pt x="567169" y="115442"/>
                </a:lnTo>
                <a:lnTo>
                  <a:pt x="565657" y="109981"/>
                </a:lnTo>
                <a:lnTo>
                  <a:pt x="562622" y="105663"/>
                </a:lnTo>
                <a:lnTo>
                  <a:pt x="559600" y="101218"/>
                </a:lnTo>
                <a:lnTo>
                  <a:pt x="512648" y="84327"/>
                </a:lnTo>
                <a:lnTo>
                  <a:pt x="507047" y="82676"/>
                </a:lnTo>
                <a:lnTo>
                  <a:pt x="505142" y="81914"/>
                </a:lnTo>
                <a:lnTo>
                  <a:pt x="501827" y="80644"/>
                </a:lnTo>
                <a:lnTo>
                  <a:pt x="499402" y="78866"/>
                </a:lnTo>
                <a:lnTo>
                  <a:pt x="497852" y="76834"/>
                </a:lnTo>
                <a:lnTo>
                  <a:pt x="496303" y="74929"/>
                </a:lnTo>
                <a:lnTo>
                  <a:pt x="495528" y="72643"/>
                </a:lnTo>
                <a:lnTo>
                  <a:pt x="495528" y="66293"/>
                </a:lnTo>
                <a:lnTo>
                  <a:pt x="497395" y="62991"/>
                </a:lnTo>
                <a:lnTo>
                  <a:pt x="504863" y="57149"/>
                </a:lnTo>
                <a:lnTo>
                  <a:pt x="511098" y="55752"/>
                </a:lnTo>
                <a:lnTo>
                  <a:pt x="557511" y="55752"/>
                </a:lnTo>
                <a:lnTo>
                  <a:pt x="553224" y="49910"/>
                </a:lnTo>
                <a:lnTo>
                  <a:pt x="548309" y="46481"/>
                </a:lnTo>
                <a:lnTo>
                  <a:pt x="535000" y="41401"/>
                </a:lnTo>
                <a:lnTo>
                  <a:pt x="527265" y="40131"/>
                </a:lnTo>
                <a:close/>
              </a:path>
              <a:path w="567690" h="157479">
                <a:moveTo>
                  <a:pt x="557511" y="55752"/>
                </a:moveTo>
                <a:lnTo>
                  <a:pt x="527227" y="55752"/>
                </a:lnTo>
                <a:lnTo>
                  <a:pt x="532955" y="57403"/>
                </a:lnTo>
                <a:lnTo>
                  <a:pt x="537006" y="60578"/>
                </a:lnTo>
                <a:lnTo>
                  <a:pt x="541058" y="63880"/>
                </a:lnTo>
                <a:lnTo>
                  <a:pt x="543496" y="68325"/>
                </a:lnTo>
                <a:lnTo>
                  <a:pt x="544347" y="74167"/>
                </a:lnTo>
                <a:lnTo>
                  <a:pt x="562940" y="71627"/>
                </a:lnTo>
                <a:lnTo>
                  <a:pt x="561746" y="64388"/>
                </a:lnTo>
                <a:lnTo>
                  <a:pt x="559562" y="58546"/>
                </a:lnTo>
                <a:lnTo>
                  <a:pt x="557511" y="55752"/>
                </a:lnTo>
                <a:close/>
              </a:path>
            </a:pathLst>
          </a:custGeom>
          <a:solidFill>
            <a:srgbClr val="FFFFFF">
              <a:alpha val="70195"/>
            </a:srgbClr>
          </a:solidFill>
        </p:spPr>
        <p:txBody>
          <a:bodyPr wrap="square" lIns="0" tIns="0" rIns="0" bIns="0" rtlCol="0"/>
          <a:lstStyle/>
          <a:p/>
        </p:txBody>
      </p:sp>
      <p:sp>
        <p:nvSpPr>
          <p:cNvPr id="16" name="object 16"/>
          <p:cNvSpPr/>
          <p:nvPr/>
        </p:nvSpPr>
        <p:spPr>
          <a:xfrm>
            <a:off x="761745" y="4552188"/>
            <a:ext cx="756920" cy="157480"/>
          </a:xfrm>
          <a:custGeom>
            <a:avLst/>
            <a:gdLst/>
            <a:ahLst/>
            <a:cxnLst/>
            <a:rect l="l" t="t" r="r" b="b"/>
            <a:pathLst>
              <a:path w="756919" h="157479">
                <a:moveTo>
                  <a:pt x="104508" y="0"/>
                </a:moveTo>
                <a:lnTo>
                  <a:pt x="0" y="0"/>
                </a:lnTo>
                <a:lnTo>
                  <a:pt x="0" y="154812"/>
                </a:lnTo>
                <a:lnTo>
                  <a:pt x="20497" y="154812"/>
                </a:lnTo>
                <a:lnTo>
                  <a:pt x="20497" y="84455"/>
                </a:lnTo>
                <a:lnTo>
                  <a:pt x="93205" y="84455"/>
                </a:lnTo>
                <a:lnTo>
                  <a:pt x="93205" y="66167"/>
                </a:lnTo>
                <a:lnTo>
                  <a:pt x="20497" y="66167"/>
                </a:lnTo>
                <a:lnTo>
                  <a:pt x="20497" y="18287"/>
                </a:lnTo>
                <a:lnTo>
                  <a:pt x="104508" y="18287"/>
                </a:lnTo>
                <a:lnTo>
                  <a:pt x="104508" y="0"/>
                </a:lnTo>
                <a:close/>
              </a:path>
              <a:path w="756919" h="157479">
                <a:moveTo>
                  <a:pt x="148234" y="0"/>
                </a:moveTo>
                <a:lnTo>
                  <a:pt x="129209" y="0"/>
                </a:lnTo>
                <a:lnTo>
                  <a:pt x="129209" y="21843"/>
                </a:lnTo>
                <a:lnTo>
                  <a:pt x="148234" y="21843"/>
                </a:lnTo>
                <a:lnTo>
                  <a:pt x="148234" y="0"/>
                </a:lnTo>
                <a:close/>
              </a:path>
              <a:path w="756919" h="157479">
                <a:moveTo>
                  <a:pt x="148234" y="42672"/>
                </a:moveTo>
                <a:lnTo>
                  <a:pt x="129209" y="42672"/>
                </a:lnTo>
                <a:lnTo>
                  <a:pt x="129209" y="154812"/>
                </a:lnTo>
                <a:lnTo>
                  <a:pt x="148234" y="154812"/>
                </a:lnTo>
                <a:lnTo>
                  <a:pt x="148234" y="42672"/>
                </a:lnTo>
                <a:close/>
              </a:path>
              <a:path w="756919" h="157479">
                <a:moveTo>
                  <a:pt x="196469" y="0"/>
                </a:moveTo>
                <a:lnTo>
                  <a:pt x="177444" y="0"/>
                </a:lnTo>
                <a:lnTo>
                  <a:pt x="177444" y="154812"/>
                </a:lnTo>
                <a:lnTo>
                  <a:pt x="196469" y="154812"/>
                </a:lnTo>
                <a:lnTo>
                  <a:pt x="196469" y="0"/>
                </a:lnTo>
                <a:close/>
              </a:path>
              <a:path w="756919" h="157479">
                <a:moveTo>
                  <a:pt x="272707" y="40131"/>
                </a:moveTo>
                <a:lnTo>
                  <a:pt x="234886" y="55753"/>
                </a:lnTo>
                <a:lnTo>
                  <a:pt x="220294" y="99694"/>
                </a:lnTo>
                <a:lnTo>
                  <a:pt x="221196" y="112629"/>
                </a:lnTo>
                <a:lnTo>
                  <a:pt x="242569" y="148887"/>
                </a:lnTo>
                <a:lnTo>
                  <a:pt x="273761" y="157353"/>
                </a:lnTo>
                <a:lnTo>
                  <a:pt x="283105" y="156759"/>
                </a:lnTo>
                <a:lnTo>
                  <a:pt x="312425" y="141731"/>
                </a:lnTo>
                <a:lnTo>
                  <a:pt x="273875" y="141731"/>
                </a:lnTo>
                <a:lnTo>
                  <a:pt x="267136" y="141114"/>
                </a:lnTo>
                <a:lnTo>
                  <a:pt x="241001" y="112325"/>
                </a:lnTo>
                <a:lnTo>
                  <a:pt x="239953" y="103631"/>
                </a:lnTo>
                <a:lnTo>
                  <a:pt x="323646" y="103631"/>
                </a:lnTo>
                <a:lnTo>
                  <a:pt x="323748" y="98551"/>
                </a:lnTo>
                <a:lnTo>
                  <a:pt x="323032" y="88011"/>
                </a:lnTo>
                <a:lnTo>
                  <a:pt x="241007" y="88011"/>
                </a:lnTo>
                <a:lnTo>
                  <a:pt x="241982" y="81035"/>
                </a:lnTo>
                <a:lnTo>
                  <a:pt x="264185" y="55753"/>
                </a:lnTo>
                <a:lnTo>
                  <a:pt x="309766" y="55753"/>
                </a:lnTo>
                <a:lnTo>
                  <a:pt x="309486" y="55372"/>
                </a:lnTo>
                <a:lnTo>
                  <a:pt x="301837" y="48704"/>
                </a:lnTo>
                <a:lnTo>
                  <a:pt x="293158" y="43941"/>
                </a:lnTo>
                <a:lnTo>
                  <a:pt x="283449" y="41084"/>
                </a:lnTo>
                <a:lnTo>
                  <a:pt x="272707" y="40131"/>
                </a:lnTo>
                <a:close/>
              </a:path>
              <a:path w="756919" h="157479">
                <a:moveTo>
                  <a:pt x="303453" y="118744"/>
                </a:moveTo>
                <a:lnTo>
                  <a:pt x="300570" y="126745"/>
                </a:lnTo>
                <a:lnTo>
                  <a:pt x="296659" y="132587"/>
                </a:lnTo>
                <a:lnTo>
                  <a:pt x="286804" y="139954"/>
                </a:lnTo>
                <a:lnTo>
                  <a:pt x="280847" y="141731"/>
                </a:lnTo>
                <a:lnTo>
                  <a:pt x="312425" y="141731"/>
                </a:lnTo>
                <a:lnTo>
                  <a:pt x="316484" y="136461"/>
                </a:lnTo>
                <a:lnTo>
                  <a:pt x="320293" y="129274"/>
                </a:lnTo>
                <a:lnTo>
                  <a:pt x="323113" y="121157"/>
                </a:lnTo>
                <a:lnTo>
                  <a:pt x="303453" y="118744"/>
                </a:lnTo>
                <a:close/>
              </a:path>
              <a:path w="756919" h="157479">
                <a:moveTo>
                  <a:pt x="309766" y="55753"/>
                </a:moveTo>
                <a:lnTo>
                  <a:pt x="272923" y="55753"/>
                </a:lnTo>
                <a:lnTo>
                  <a:pt x="279824" y="56443"/>
                </a:lnTo>
                <a:lnTo>
                  <a:pt x="286050" y="58515"/>
                </a:lnTo>
                <a:lnTo>
                  <a:pt x="303669" y="88011"/>
                </a:lnTo>
                <a:lnTo>
                  <a:pt x="323032" y="88011"/>
                </a:lnTo>
                <a:lnTo>
                  <a:pt x="322857" y="85429"/>
                </a:lnTo>
                <a:lnTo>
                  <a:pt x="320184" y="73866"/>
                </a:lnTo>
                <a:lnTo>
                  <a:pt x="315727" y="63851"/>
                </a:lnTo>
                <a:lnTo>
                  <a:pt x="309766" y="55753"/>
                </a:lnTo>
                <a:close/>
              </a:path>
              <a:path w="756919" h="157479">
                <a:moveTo>
                  <a:pt x="392582" y="40131"/>
                </a:moveTo>
                <a:lnTo>
                  <a:pt x="349704" y="61104"/>
                </a:lnTo>
                <a:lnTo>
                  <a:pt x="339953" y="98806"/>
                </a:lnTo>
                <a:lnTo>
                  <a:pt x="340861" y="112164"/>
                </a:lnTo>
                <a:lnTo>
                  <a:pt x="362314" y="148887"/>
                </a:lnTo>
                <a:lnTo>
                  <a:pt x="392582" y="157353"/>
                </a:lnTo>
                <a:lnTo>
                  <a:pt x="399783" y="156924"/>
                </a:lnTo>
                <a:lnTo>
                  <a:pt x="431075" y="141731"/>
                </a:lnTo>
                <a:lnTo>
                  <a:pt x="392582" y="141731"/>
                </a:lnTo>
                <a:lnTo>
                  <a:pt x="385746" y="141063"/>
                </a:lnTo>
                <a:lnTo>
                  <a:pt x="360087" y="108882"/>
                </a:lnTo>
                <a:lnTo>
                  <a:pt x="359498" y="98806"/>
                </a:lnTo>
                <a:lnTo>
                  <a:pt x="360087" y="88657"/>
                </a:lnTo>
                <a:lnTo>
                  <a:pt x="385752" y="56546"/>
                </a:lnTo>
                <a:lnTo>
                  <a:pt x="392582" y="55880"/>
                </a:lnTo>
                <a:lnTo>
                  <a:pt x="430892" y="55880"/>
                </a:lnTo>
                <a:lnTo>
                  <a:pt x="430403" y="55244"/>
                </a:lnTo>
                <a:lnTo>
                  <a:pt x="422530" y="48650"/>
                </a:lnTo>
                <a:lnTo>
                  <a:pt x="413602" y="43926"/>
                </a:lnTo>
                <a:lnTo>
                  <a:pt x="403619" y="41082"/>
                </a:lnTo>
                <a:lnTo>
                  <a:pt x="392582" y="40131"/>
                </a:lnTo>
                <a:close/>
              </a:path>
              <a:path w="756919" h="157479">
                <a:moveTo>
                  <a:pt x="430892" y="55880"/>
                </a:moveTo>
                <a:lnTo>
                  <a:pt x="392582" y="55880"/>
                </a:lnTo>
                <a:lnTo>
                  <a:pt x="399316" y="56546"/>
                </a:lnTo>
                <a:lnTo>
                  <a:pt x="405479" y="58547"/>
                </a:lnTo>
                <a:lnTo>
                  <a:pt x="425490" y="97155"/>
                </a:lnTo>
                <a:lnTo>
                  <a:pt x="425515" y="98806"/>
                </a:lnTo>
                <a:lnTo>
                  <a:pt x="424963" y="108505"/>
                </a:lnTo>
                <a:lnTo>
                  <a:pt x="399341" y="141065"/>
                </a:lnTo>
                <a:lnTo>
                  <a:pt x="392582" y="141731"/>
                </a:lnTo>
                <a:lnTo>
                  <a:pt x="431075" y="141731"/>
                </a:lnTo>
                <a:lnTo>
                  <a:pt x="445096" y="97155"/>
                </a:lnTo>
                <a:lnTo>
                  <a:pt x="444177" y="84534"/>
                </a:lnTo>
                <a:lnTo>
                  <a:pt x="441421" y="73342"/>
                </a:lnTo>
                <a:lnTo>
                  <a:pt x="436829" y="63579"/>
                </a:lnTo>
                <a:lnTo>
                  <a:pt x="430892" y="55880"/>
                </a:lnTo>
                <a:close/>
              </a:path>
              <a:path w="756919" h="157479">
                <a:moveTo>
                  <a:pt x="475996" y="42672"/>
                </a:moveTo>
                <a:lnTo>
                  <a:pt x="455917" y="42672"/>
                </a:lnTo>
                <a:lnTo>
                  <a:pt x="498602" y="154812"/>
                </a:lnTo>
                <a:lnTo>
                  <a:pt x="516356" y="154812"/>
                </a:lnTo>
                <a:lnTo>
                  <a:pt x="524824" y="132461"/>
                </a:lnTo>
                <a:lnTo>
                  <a:pt x="507263" y="132461"/>
                </a:lnTo>
                <a:lnTo>
                  <a:pt x="505078" y="124587"/>
                </a:lnTo>
                <a:lnTo>
                  <a:pt x="502691" y="117093"/>
                </a:lnTo>
                <a:lnTo>
                  <a:pt x="475996" y="42672"/>
                </a:lnTo>
                <a:close/>
              </a:path>
              <a:path w="756919" h="157479">
                <a:moveTo>
                  <a:pt x="558838" y="42672"/>
                </a:moveTo>
                <a:lnTo>
                  <a:pt x="539280" y="42672"/>
                </a:lnTo>
                <a:lnTo>
                  <a:pt x="514350" y="111125"/>
                </a:lnTo>
                <a:lnTo>
                  <a:pt x="511314" y="119380"/>
                </a:lnTo>
                <a:lnTo>
                  <a:pt x="508952" y="126492"/>
                </a:lnTo>
                <a:lnTo>
                  <a:pt x="507263" y="132461"/>
                </a:lnTo>
                <a:lnTo>
                  <a:pt x="524824" y="132461"/>
                </a:lnTo>
                <a:lnTo>
                  <a:pt x="558838" y="42672"/>
                </a:lnTo>
                <a:close/>
              </a:path>
              <a:path w="756919" h="157479">
                <a:moveTo>
                  <a:pt x="621703" y="40131"/>
                </a:moveTo>
                <a:lnTo>
                  <a:pt x="583882" y="55753"/>
                </a:lnTo>
                <a:lnTo>
                  <a:pt x="569290" y="99694"/>
                </a:lnTo>
                <a:lnTo>
                  <a:pt x="570192" y="112629"/>
                </a:lnTo>
                <a:lnTo>
                  <a:pt x="591565" y="148887"/>
                </a:lnTo>
                <a:lnTo>
                  <a:pt x="622757" y="157353"/>
                </a:lnTo>
                <a:lnTo>
                  <a:pt x="632101" y="156759"/>
                </a:lnTo>
                <a:lnTo>
                  <a:pt x="661421" y="141731"/>
                </a:lnTo>
                <a:lnTo>
                  <a:pt x="622871" y="141731"/>
                </a:lnTo>
                <a:lnTo>
                  <a:pt x="616132" y="141114"/>
                </a:lnTo>
                <a:lnTo>
                  <a:pt x="589997" y="112325"/>
                </a:lnTo>
                <a:lnTo>
                  <a:pt x="588949" y="103631"/>
                </a:lnTo>
                <a:lnTo>
                  <a:pt x="672642" y="103631"/>
                </a:lnTo>
                <a:lnTo>
                  <a:pt x="672744" y="98551"/>
                </a:lnTo>
                <a:lnTo>
                  <a:pt x="672028" y="88011"/>
                </a:lnTo>
                <a:lnTo>
                  <a:pt x="590003" y="88011"/>
                </a:lnTo>
                <a:lnTo>
                  <a:pt x="590978" y="81035"/>
                </a:lnTo>
                <a:lnTo>
                  <a:pt x="613181" y="55753"/>
                </a:lnTo>
                <a:lnTo>
                  <a:pt x="658762" y="55753"/>
                </a:lnTo>
                <a:lnTo>
                  <a:pt x="658482" y="55372"/>
                </a:lnTo>
                <a:lnTo>
                  <a:pt x="650833" y="48704"/>
                </a:lnTo>
                <a:lnTo>
                  <a:pt x="642154" y="43941"/>
                </a:lnTo>
                <a:lnTo>
                  <a:pt x="632445" y="41084"/>
                </a:lnTo>
                <a:lnTo>
                  <a:pt x="621703" y="40131"/>
                </a:lnTo>
                <a:close/>
              </a:path>
              <a:path w="756919" h="157479">
                <a:moveTo>
                  <a:pt x="652449" y="118744"/>
                </a:moveTo>
                <a:lnTo>
                  <a:pt x="649566" y="126745"/>
                </a:lnTo>
                <a:lnTo>
                  <a:pt x="645655" y="132587"/>
                </a:lnTo>
                <a:lnTo>
                  <a:pt x="635800" y="139954"/>
                </a:lnTo>
                <a:lnTo>
                  <a:pt x="629843" y="141731"/>
                </a:lnTo>
                <a:lnTo>
                  <a:pt x="661421" y="141731"/>
                </a:lnTo>
                <a:lnTo>
                  <a:pt x="665480" y="136461"/>
                </a:lnTo>
                <a:lnTo>
                  <a:pt x="669290" y="129274"/>
                </a:lnTo>
                <a:lnTo>
                  <a:pt x="672109" y="121157"/>
                </a:lnTo>
                <a:lnTo>
                  <a:pt x="652449" y="118744"/>
                </a:lnTo>
                <a:close/>
              </a:path>
              <a:path w="756919" h="157479">
                <a:moveTo>
                  <a:pt x="658762" y="55753"/>
                </a:moveTo>
                <a:lnTo>
                  <a:pt x="621919" y="55753"/>
                </a:lnTo>
                <a:lnTo>
                  <a:pt x="628820" y="56443"/>
                </a:lnTo>
                <a:lnTo>
                  <a:pt x="635046" y="58515"/>
                </a:lnTo>
                <a:lnTo>
                  <a:pt x="652665" y="88011"/>
                </a:lnTo>
                <a:lnTo>
                  <a:pt x="672028" y="88011"/>
                </a:lnTo>
                <a:lnTo>
                  <a:pt x="671853" y="85429"/>
                </a:lnTo>
                <a:lnTo>
                  <a:pt x="669180" y="73866"/>
                </a:lnTo>
                <a:lnTo>
                  <a:pt x="664723" y="63851"/>
                </a:lnTo>
                <a:lnTo>
                  <a:pt x="658762" y="55753"/>
                </a:lnTo>
                <a:close/>
              </a:path>
              <a:path w="756919" h="157479">
                <a:moveTo>
                  <a:pt x="712939" y="42672"/>
                </a:moveTo>
                <a:lnTo>
                  <a:pt x="695820" y="42672"/>
                </a:lnTo>
                <a:lnTo>
                  <a:pt x="695820" y="154812"/>
                </a:lnTo>
                <a:lnTo>
                  <a:pt x="714844" y="154812"/>
                </a:lnTo>
                <a:lnTo>
                  <a:pt x="714844" y="88137"/>
                </a:lnTo>
                <a:lnTo>
                  <a:pt x="715898" y="80644"/>
                </a:lnTo>
                <a:lnTo>
                  <a:pt x="719416" y="69468"/>
                </a:lnTo>
                <a:lnTo>
                  <a:pt x="721779" y="66039"/>
                </a:lnTo>
                <a:lnTo>
                  <a:pt x="728395" y="60960"/>
                </a:lnTo>
                <a:lnTo>
                  <a:pt x="732129" y="59817"/>
                </a:lnTo>
                <a:lnTo>
                  <a:pt x="751748" y="59817"/>
                </a:lnTo>
                <a:lnTo>
                  <a:pt x="751795" y="59689"/>
                </a:lnTo>
                <a:lnTo>
                  <a:pt x="712939" y="59689"/>
                </a:lnTo>
                <a:lnTo>
                  <a:pt x="712939" y="42672"/>
                </a:lnTo>
                <a:close/>
              </a:path>
              <a:path w="756919" h="157479">
                <a:moveTo>
                  <a:pt x="751748" y="59817"/>
                </a:moveTo>
                <a:lnTo>
                  <a:pt x="740943" y="59817"/>
                </a:lnTo>
                <a:lnTo>
                  <a:pt x="745591" y="61087"/>
                </a:lnTo>
                <a:lnTo>
                  <a:pt x="750239" y="63881"/>
                </a:lnTo>
                <a:lnTo>
                  <a:pt x="751748" y="59817"/>
                </a:lnTo>
                <a:close/>
              </a:path>
              <a:path w="756919" h="157479">
                <a:moveTo>
                  <a:pt x="743648" y="40131"/>
                </a:moveTo>
                <a:lnTo>
                  <a:pt x="732802" y="40131"/>
                </a:lnTo>
                <a:lnTo>
                  <a:pt x="728738" y="41401"/>
                </a:lnTo>
                <a:lnTo>
                  <a:pt x="721334" y="46481"/>
                </a:lnTo>
                <a:lnTo>
                  <a:pt x="717308" y="51688"/>
                </a:lnTo>
                <a:lnTo>
                  <a:pt x="712939" y="59689"/>
                </a:lnTo>
                <a:lnTo>
                  <a:pt x="751795" y="59689"/>
                </a:lnTo>
                <a:lnTo>
                  <a:pt x="756792" y="46228"/>
                </a:lnTo>
                <a:lnTo>
                  <a:pt x="750163" y="42163"/>
                </a:lnTo>
                <a:lnTo>
                  <a:pt x="743648" y="40131"/>
                </a:lnTo>
                <a:close/>
              </a:path>
            </a:pathLst>
          </a:custGeom>
          <a:solidFill>
            <a:srgbClr val="FFFF00">
              <a:alpha val="70195"/>
            </a:srgbClr>
          </a:solidFill>
        </p:spPr>
        <p:txBody>
          <a:bodyPr wrap="square" lIns="0" tIns="0" rIns="0" bIns="0" rtlCol="0"/>
          <a:lstStyle/>
          <a:p/>
        </p:txBody>
      </p:sp>
      <p:sp>
        <p:nvSpPr>
          <p:cNvPr id="17" name="object 17"/>
          <p:cNvSpPr/>
          <p:nvPr/>
        </p:nvSpPr>
        <p:spPr>
          <a:xfrm>
            <a:off x="1676120" y="4552188"/>
            <a:ext cx="885190" cy="157480"/>
          </a:xfrm>
          <a:custGeom>
            <a:avLst/>
            <a:gdLst/>
            <a:ahLst/>
            <a:cxnLst/>
            <a:rect l="l" t="t" r="r" b="b"/>
            <a:pathLst>
              <a:path w="885189" h="157479">
                <a:moveTo>
                  <a:pt x="51142" y="40131"/>
                </a:moveTo>
                <a:lnTo>
                  <a:pt x="13617" y="55435"/>
                </a:lnTo>
                <a:lnTo>
                  <a:pt x="0" y="99187"/>
                </a:lnTo>
                <a:lnTo>
                  <a:pt x="874" y="112398"/>
                </a:lnTo>
                <a:lnTo>
                  <a:pt x="21560" y="148941"/>
                </a:lnTo>
                <a:lnTo>
                  <a:pt x="51041" y="157353"/>
                </a:lnTo>
                <a:lnTo>
                  <a:pt x="59873" y="156682"/>
                </a:lnTo>
                <a:lnTo>
                  <a:pt x="67986" y="154654"/>
                </a:lnTo>
                <a:lnTo>
                  <a:pt x="75380" y="151245"/>
                </a:lnTo>
                <a:lnTo>
                  <a:pt x="82054" y="146431"/>
                </a:lnTo>
                <a:lnTo>
                  <a:pt x="86551" y="141731"/>
                </a:lnTo>
                <a:lnTo>
                  <a:pt x="41528" y="141731"/>
                </a:lnTo>
                <a:lnTo>
                  <a:pt x="33985" y="138303"/>
                </a:lnTo>
                <a:lnTo>
                  <a:pt x="19545" y="98679"/>
                </a:lnTo>
                <a:lnTo>
                  <a:pt x="20107" y="88274"/>
                </a:lnTo>
                <a:lnTo>
                  <a:pt x="45033" y="56395"/>
                </a:lnTo>
                <a:lnTo>
                  <a:pt x="51879" y="55753"/>
                </a:lnTo>
                <a:lnTo>
                  <a:pt x="87237" y="55753"/>
                </a:lnTo>
                <a:lnTo>
                  <a:pt x="86340" y="54473"/>
                </a:lnTo>
                <a:lnTo>
                  <a:pt x="81051" y="49403"/>
                </a:lnTo>
                <a:lnTo>
                  <a:pt x="74824" y="45329"/>
                </a:lnTo>
                <a:lnTo>
                  <a:pt x="67764" y="42433"/>
                </a:lnTo>
                <a:lnTo>
                  <a:pt x="59870" y="40705"/>
                </a:lnTo>
                <a:lnTo>
                  <a:pt x="51142" y="40131"/>
                </a:lnTo>
                <a:close/>
              </a:path>
              <a:path w="885189" h="157479">
                <a:moveTo>
                  <a:pt x="79044" y="113792"/>
                </a:moveTo>
                <a:lnTo>
                  <a:pt x="77698" y="123317"/>
                </a:lnTo>
                <a:lnTo>
                  <a:pt x="74536" y="130301"/>
                </a:lnTo>
                <a:lnTo>
                  <a:pt x="64528" y="139445"/>
                </a:lnTo>
                <a:lnTo>
                  <a:pt x="58292" y="141731"/>
                </a:lnTo>
                <a:lnTo>
                  <a:pt x="86551" y="141731"/>
                </a:lnTo>
                <a:lnTo>
                  <a:pt x="87770" y="140458"/>
                </a:lnTo>
                <a:lnTo>
                  <a:pt x="92287" y="133413"/>
                </a:lnTo>
                <a:lnTo>
                  <a:pt x="95609" y="125321"/>
                </a:lnTo>
                <a:lnTo>
                  <a:pt x="97739" y="116205"/>
                </a:lnTo>
                <a:lnTo>
                  <a:pt x="79044" y="113792"/>
                </a:lnTo>
                <a:close/>
              </a:path>
              <a:path w="885189" h="157479">
                <a:moveTo>
                  <a:pt x="87237" y="55753"/>
                </a:moveTo>
                <a:lnTo>
                  <a:pt x="58216" y="55753"/>
                </a:lnTo>
                <a:lnTo>
                  <a:pt x="63626" y="57657"/>
                </a:lnTo>
                <a:lnTo>
                  <a:pt x="72580" y="65278"/>
                </a:lnTo>
                <a:lnTo>
                  <a:pt x="75691" y="70993"/>
                </a:lnTo>
                <a:lnTo>
                  <a:pt x="77457" y="78486"/>
                </a:lnTo>
                <a:lnTo>
                  <a:pt x="95948" y="75564"/>
                </a:lnTo>
                <a:lnTo>
                  <a:pt x="93788" y="67565"/>
                </a:lnTo>
                <a:lnTo>
                  <a:pt x="90585" y="60531"/>
                </a:lnTo>
                <a:lnTo>
                  <a:pt x="87237" y="55753"/>
                </a:lnTo>
                <a:close/>
              </a:path>
              <a:path w="885189" h="157479">
                <a:moveTo>
                  <a:pt x="159562" y="40131"/>
                </a:moveTo>
                <a:lnTo>
                  <a:pt x="116685" y="61104"/>
                </a:lnTo>
                <a:lnTo>
                  <a:pt x="106933" y="98806"/>
                </a:lnTo>
                <a:lnTo>
                  <a:pt x="107841" y="112164"/>
                </a:lnTo>
                <a:lnTo>
                  <a:pt x="129294" y="148887"/>
                </a:lnTo>
                <a:lnTo>
                  <a:pt x="159562" y="157353"/>
                </a:lnTo>
                <a:lnTo>
                  <a:pt x="166763" y="156924"/>
                </a:lnTo>
                <a:lnTo>
                  <a:pt x="198055" y="141731"/>
                </a:lnTo>
                <a:lnTo>
                  <a:pt x="159562" y="141731"/>
                </a:lnTo>
                <a:lnTo>
                  <a:pt x="152727" y="141063"/>
                </a:lnTo>
                <a:lnTo>
                  <a:pt x="127067" y="108882"/>
                </a:lnTo>
                <a:lnTo>
                  <a:pt x="126479" y="98806"/>
                </a:lnTo>
                <a:lnTo>
                  <a:pt x="127067" y="88657"/>
                </a:lnTo>
                <a:lnTo>
                  <a:pt x="152733" y="56546"/>
                </a:lnTo>
                <a:lnTo>
                  <a:pt x="159562" y="55880"/>
                </a:lnTo>
                <a:lnTo>
                  <a:pt x="197873" y="55880"/>
                </a:lnTo>
                <a:lnTo>
                  <a:pt x="197383" y="55244"/>
                </a:lnTo>
                <a:lnTo>
                  <a:pt x="189511" y="48650"/>
                </a:lnTo>
                <a:lnTo>
                  <a:pt x="180582" y="43926"/>
                </a:lnTo>
                <a:lnTo>
                  <a:pt x="170599" y="41082"/>
                </a:lnTo>
                <a:lnTo>
                  <a:pt x="159562" y="40131"/>
                </a:lnTo>
                <a:close/>
              </a:path>
              <a:path w="885189" h="157479">
                <a:moveTo>
                  <a:pt x="197873" y="55880"/>
                </a:moveTo>
                <a:lnTo>
                  <a:pt x="159562" y="55880"/>
                </a:lnTo>
                <a:lnTo>
                  <a:pt x="166296" y="56546"/>
                </a:lnTo>
                <a:lnTo>
                  <a:pt x="172459" y="58547"/>
                </a:lnTo>
                <a:lnTo>
                  <a:pt x="192470" y="97155"/>
                </a:lnTo>
                <a:lnTo>
                  <a:pt x="192495" y="98806"/>
                </a:lnTo>
                <a:lnTo>
                  <a:pt x="191943" y="108505"/>
                </a:lnTo>
                <a:lnTo>
                  <a:pt x="166322" y="141065"/>
                </a:lnTo>
                <a:lnTo>
                  <a:pt x="159562" y="141731"/>
                </a:lnTo>
                <a:lnTo>
                  <a:pt x="198055" y="141731"/>
                </a:lnTo>
                <a:lnTo>
                  <a:pt x="212077" y="97155"/>
                </a:lnTo>
                <a:lnTo>
                  <a:pt x="211158" y="84534"/>
                </a:lnTo>
                <a:lnTo>
                  <a:pt x="208402" y="73342"/>
                </a:lnTo>
                <a:lnTo>
                  <a:pt x="203810" y="63579"/>
                </a:lnTo>
                <a:lnTo>
                  <a:pt x="197873" y="55880"/>
                </a:lnTo>
                <a:close/>
              </a:path>
              <a:path w="885189" h="157479">
                <a:moveTo>
                  <a:pt x="251485" y="42672"/>
                </a:moveTo>
                <a:lnTo>
                  <a:pt x="234416" y="42672"/>
                </a:lnTo>
                <a:lnTo>
                  <a:pt x="234416" y="154812"/>
                </a:lnTo>
                <a:lnTo>
                  <a:pt x="253390" y="154812"/>
                </a:lnTo>
                <a:lnTo>
                  <a:pt x="253390" y="93599"/>
                </a:lnTo>
                <a:lnTo>
                  <a:pt x="253940" y="83693"/>
                </a:lnTo>
                <a:lnTo>
                  <a:pt x="269868" y="58547"/>
                </a:lnTo>
                <a:lnTo>
                  <a:pt x="251485" y="58547"/>
                </a:lnTo>
                <a:lnTo>
                  <a:pt x="251485" y="42672"/>
                </a:lnTo>
                <a:close/>
              </a:path>
              <a:path w="885189" h="157479">
                <a:moveTo>
                  <a:pt x="321011" y="56642"/>
                </a:moveTo>
                <a:lnTo>
                  <a:pt x="288315" y="56642"/>
                </a:lnTo>
                <a:lnTo>
                  <a:pt x="292760" y="57785"/>
                </a:lnTo>
                <a:lnTo>
                  <a:pt x="296443" y="60070"/>
                </a:lnTo>
                <a:lnTo>
                  <a:pt x="300253" y="62356"/>
                </a:lnTo>
                <a:lnTo>
                  <a:pt x="302920" y="65405"/>
                </a:lnTo>
                <a:lnTo>
                  <a:pt x="304317" y="69214"/>
                </a:lnTo>
                <a:lnTo>
                  <a:pt x="305841" y="73025"/>
                </a:lnTo>
                <a:lnTo>
                  <a:pt x="306603" y="78867"/>
                </a:lnTo>
                <a:lnTo>
                  <a:pt x="306603" y="154812"/>
                </a:lnTo>
                <a:lnTo>
                  <a:pt x="325653" y="154812"/>
                </a:lnTo>
                <a:lnTo>
                  <a:pt x="325556" y="75501"/>
                </a:lnTo>
                <a:lnTo>
                  <a:pt x="325272" y="70866"/>
                </a:lnTo>
                <a:lnTo>
                  <a:pt x="323367" y="61975"/>
                </a:lnTo>
                <a:lnTo>
                  <a:pt x="321462" y="57276"/>
                </a:lnTo>
                <a:lnTo>
                  <a:pt x="321011" y="56642"/>
                </a:lnTo>
                <a:close/>
              </a:path>
              <a:path w="885189" h="157479">
                <a:moveTo>
                  <a:pt x="294030" y="40131"/>
                </a:moveTo>
                <a:lnTo>
                  <a:pt x="287299" y="40131"/>
                </a:lnTo>
                <a:lnTo>
                  <a:pt x="276274" y="41276"/>
                </a:lnTo>
                <a:lnTo>
                  <a:pt x="266630" y="44719"/>
                </a:lnTo>
                <a:lnTo>
                  <a:pt x="258367" y="50472"/>
                </a:lnTo>
                <a:lnTo>
                  <a:pt x="251485" y="58547"/>
                </a:lnTo>
                <a:lnTo>
                  <a:pt x="269868" y="58547"/>
                </a:lnTo>
                <a:lnTo>
                  <a:pt x="275107" y="56642"/>
                </a:lnTo>
                <a:lnTo>
                  <a:pt x="321011" y="56642"/>
                </a:lnTo>
                <a:lnTo>
                  <a:pt x="315874" y="49403"/>
                </a:lnTo>
                <a:lnTo>
                  <a:pt x="311556" y="46228"/>
                </a:lnTo>
                <a:lnTo>
                  <a:pt x="305841" y="43814"/>
                </a:lnTo>
                <a:lnTo>
                  <a:pt x="300253" y="41275"/>
                </a:lnTo>
                <a:lnTo>
                  <a:pt x="294030" y="40131"/>
                </a:lnTo>
                <a:close/>
              </a:path>
              <a:path w="885189" h="157479">
                <a:moveTo>
                  <a:pt x="377215" y="57404"/>
                </a:moveTo>
                <a:lnTo>
                  <a:pt x="358292" y="57404"/>
                </a:lnTo>
                <a:lnTo>
                  <a:pt x="358292" y="133476"/>
                </a:lnTo>
                <a:lnTo>
                  <a:pt x="377850" y="156337"/>
                </a:lnTo>
                <a:lnTo>
                  <a:pt x="388899" y="156337"/>
                </a:lnTo>
                <a:lnTo>
                  <a:pt x="393725" y="155829"/>
                </a:lnTo>
                <a:lnTo>
                  <a:pt x="399059" y="154686"/>
                </a:lnTo>
                <a:lnTo>
                  <a:pt x="396512" y="138556"/>
                </a:lnTo>
                <a:lnTo>
                  <a:pt x="385216" y="138556"/>
                </a:lnTo>
                <a:lnTo>
                  <a:pt x="383057" y="138175"/>
                </a:lnTo>
                <a:lnTo>
                  <a:pt x="381533" y="137160"/>
                </a:lnTo>
                <a:lnTo>
                  <a:pt x="380009" y="136270"/>
                </a:lnTo>
                <a:lnTo>
                  <a:pt x="378866" y="135128"/>
                </a:lnTo>
                <a:lnTo>
                  <a:pt x="378231" y="133476"/>
                </a:lnTo>
                <a:lnTo>
                  <a:pt x="377596" y="131953"/>
                </a:lnTo>
                <a:lnTo>
                  <a:pt x="377215" y="128524"/>
                </a:lnTo>
                <a:lnTo>
                  <a:pt x="377215" y="57404"/>
                </a:lnTo>
                <a:close/>
              </a:path>
              <a:path w="885189" h="157479">
                <a:moveTo>
                  <a:pt x="396392" y="137794"/>
                </a:moveTo>
                <a:lnTo>
                  <a:pt x="392836" y="138303"/>
                </a:lnTo>
                <a:lnTo>
                  <a:pt x="390042" y="138556"/>
                </a:lnTo>
                <a:lnTo>
                  <a:pt x="396512" y="138556"/>
                </a:lnTo>
                <a:lnTo>
                  <a:pt x="396392" y="137794"/>
                </a:lnTo>
                <a:close/>
              </a:path>
              <a:path w="885189" h="157479">
                <a:moveTo>
                  <a:pt x="396392" y="42672"/>
                </a:moveTo>
                <a:lnTo>
                  <a:pt x="344322" y="42672"/>
                </a:lnTo>
                <a:lnTo>
                  <a:pt x="344322" y="57404"/>
                </a:lnTo>
                <a:lnTo>
                  <a:pt x="396392" y="57404"/>
                </a:lnTo>
                <a:lnTo>
                  <a:pt x="396392" y="42672"/>
                </a:lnTo>
                <a:close/>
              </a:path>
              <a:path w="885189" h="157479">
                <a:moveTo>
                  <a:pt x="377215" y="3429"/>
                </a:moveTo>
                <a:lnTo>
                  <a:pt x="358292" y="14859"/>
                </a:lnTo>
                <a:lnTo>
                  <a:pt x="358292" y="42672"/>
                </a:lnTo>
                <a:lnTo>
                  <a:pt x="377215" y="42672"/>
                </a:lnTo>
                <a:lnTo>
                  <a:pt x="377215" y="3429"/>
                </a:lnTo>
                <a:close/>
              </a:path>
              <a:path w="885189" h="157479">
                <a:moveTo>
                  <a:pt x="431190" y="42672"/>
                </a:moveTo>
                <a:lnTo>
                  <a:pt x="414045" y="42672"/>
                </a:lnTo>
                <a:lnTo>
                  <a:pt x="414045" y="154812"/>
                </a:lnTo>
                <a:lnTo>
                  <a:pt x="433095" y="154812"/>
                </a:lnTo>
                <a:lnTo>
                  <a:pt x="433095" y="88137"/>
                </a:lnTo>
                <a:lnTo>
                  <a:pt x="434111" y="80644"/>
                </a:lnTo>
                <a:lnTo>
                  <a:pt x="436270" y="73913"/>
                </a:lnTo>
                <a:lnTo>
                  <a:pt x="437667" y="69468"/>
                </a:lnTo>
                <a:lnTo>
                  <a:pt x="439953" y="66039"/>
                </a:lnTo>
                <a:lnTo>
                  <a:pt x="446557" y="60960"/>
                </a:lnTo>
                <a:lnTo>
                  <a:pt x="450367" y="59817"/>
                </a:lnTo>
                <a:lnTo>
                  <a:pt x="469921" y="59817"/>
                </a:lnTo>
                <a:lnTo>
                  <a:pt x="469969" y="59689"/>
                </a:lnTo>
                <a:lnTo>
                  <a:pt x="431190" y="59689"/>
                </a:lnTo>
                <a:lnTo>
                  <a:pt x="431190" y="42672"/>
                </a:lnTo>
                <a:close/>
              </a:path>
              <a:path w="885189" h="157479">
                <a:moveTo>
                  <a:pt x="469921" y="59817"/>
                </a:moveTo>
                <a:lnTo>
                  <a:pt x="459130" y="59817"/>
                </a:lnTo>
                <a:lnTo>
                  <a:pt x="463829" y="61087"/>
                </a:lnTo>
                <a:lnTo>
                  <a:pt x="468401" y="63881"/>
                </a:lnTo>
                <a:lnTo>
                  <a:pt x="469921" y="59817"/>
                </a:lnTo>
                <a:close/>
              </a:path>
              <a:path w="885189" h="157479">
                <a:moveTo>
                  <a:pt x="461924" y="40131"/>
                </a:moveTo>
                <a:lnTo>
                  <a:pt x="451002" y="40131"/>
                </a:lnTo>
                <a:lnTo>
                  <a:pt x="446938" y="41401"/>
                </a:lnTo>
                <a:lnTo>
                  <a:pt x="439572" y="46481"/>
                </a:lnTo>
                <a:lnTo>
                  <a:pt x="435508" y="51688"/>
                </a:lnTo>
                <a:lnTo>
                  <a:pt x="431190" y="59689"/>
                </a:lnTo>
                <a:lnTo>
                  <a:pt x="469969" y="59689"/>
                </a:lnTo>
                <a:lnTo>
                  <a:pt x="475005" y="46228"/>
                </a:lnTo>
                <a:lnTo>
                  <a:pt x="468401" y="42163"/>
                </a:lnTo>
                <a:lnTo>
                  <a:pt x="461924" y="40131"/>
                </a:lnTo>
                <a:close/>
              </a:path>
              <a:path w="885189" h="157479">
                <a:moveTo>
                  <a:pt x="531393" y="40131"/>
                </a:moveTo>
                <a:lnTo>
                  <a:pt x="488513" y="61104"/>
                </a:lnTo>
                <a:lnTo>
                  <a:pt x="478815" y="98806"/>
                </a:lnTo>
                <a:lnTo>
                  <a:pt x="479720" y="112164"/>
                </a:lnTo>
                <a:lnTo>
                  <a:pt x="501103" y="148887"/>
                </a:lnTo>
                <a:lnTo>
                  <a:pt x="531393" y="157353"/>
                </a:lnTo>
                <a:lnTo>
                  <a:pt x="538586" y="156924"/>
                </a:lnTo>
                <a:lnTo>
                  <a:pt x="569916" y="141731"/>
                </a:lnTo>
                <a:lnTo>
                  <a:pt x="531393" y="141731"/>
                </a:lnTo>
                <a:lnTo>
                  <a:pt x="524553" y="141063"/>
                </a:lnTo>
                <a:lnTo>
                  <a:pt x="498948" y="108882"/>
                </a:lnTo>
                <a:lnTo>
                  <a:pt x="498373" y="98806"/>
                </a:lnTo>
                <a:lnTo>
                  <a:pt x="498948" y="88657"/>
                </a:lnTo>
                <a:lnTo>
                  <a:pt x="524559" y="56546"/>
                </a:lnTo>
                <a:lnTo>
                  <a:pt x="531393" y="55880"/>
                </a:lnTo>
                <a:lnTo>
                  <a:pt x="569729" y="55880"/>
                </a:lnTo>
                <a:lnTo>
                  <a:pt x="569239" y="55244"/>
                </a:lnTo>
                <a:lnTo>
                  <a:pt x="561379" y="48650"/>
                </a:lnTo>
                <a:lnTo>
                  <a:pt x="552459" y="43926"/>
                </a:lnTo>
                <a:lnTo>
                  <a:pt x="542468" y="41082"/>
                </a:lnTo>
                <a:lnTo>
                  <a:pt x="531393" y="40131"/>
                </a:lnTo>
                <a:close/>
              </a:path>
              <a:path w="885189" h="157479">
                <a:moveTo>
                  <a:pt x="569729" y="55880"/>
                </a:moveTo>
                <a:lnTo>
                  <a:pt x="531393" y="55880"/>
                </a:lnTo>
                <a:lnTo>
                  <a:pt x="538154" y="56546"/>
                </a:lnTo>
                <a:lnTo>
                  <a:pt x="544331" y="58547"/>
                </a:lnTo>
                <a:lnTo>
                  <a:pt x="564351" y="97155"/>
                </a:lnTo>
                <a:lnTo>
                  <a:pt x="564376" y="98806"/>
                </a:lnTo>
                <a:lnTo>
                  <a:pt x="563820" y="108505"/>
                </a:lnTo>
                <a:lnTo>
                  <a:pt x="538136" y="141065"/>
                </a:lnTo>
                <a:lnTo>
                  <a:pt x="531393" y="141731"/>
                </a:lnTo>
                <a:lnTo>
                  <a:pt x="569916" y="141731"/>
                </a:lnTo>
                <a:lnTo>
                  <a:pt x="583971" y="97155"/>
                </a:lnTo>
                <a:lnTo>
                  <a:pt x="583044" y="84534"/>
                </a:lnTo>
                <a:lnTo>
                  <a:pt x="580272" y="73342"/>
                </a:lnTo>
                <a:lnTo>
                  <a:pt x="575666" y="63579"/>
                </a:lnTo>
                <a:lnTo>
                  <a:pt x="569729" y="55880"/>
                </a:lnTo>
                <a:close/>
              </a:path>
              <a:path w="885189" h="157479">
                <a:moveTo>
                  <a:pt x="624865" y="0"/>
                </a:moveTo>
                <a:lnTo>
                  <a:pt x="605815" y="0"/>
                </a:lnTo>
                <a:lnTo>
                  <a:pt x="605815" y="154812"/>
                </a:lnTo>
                <a:lnTo>
                  <a:pt x="624865" y="154812"/>
                </a:lnTo>
                <a:lnTo>
                  <a:pt x="624865" y="0"/>
                </a:lnTo>
                <a:close/>
              </a:path>
              <a:path w="885189" h="157479">
                <a:moveTo>
                  <a:pt x="673633" y="0"/>
                </a:moveTo>
                <a:lnTo>
                  <a:pt x="654583" y="0"/>
                </a:lnTo>
                <a:lnTo>
                  <a:pt x="654583" y="154812"/>
                </a:lnTo>
                <a:lnTo>
                  <a:pt x="673633" y="154812"/>
                </a:lnTo>
                <a:lnTo>
                  <a:pt x="673633" y="0"/>
                </a:lnTo>
                <a:close/>
              </a:path>
              <a:path w="885189" h="157479">
                <a:moveTo>
                  <a:pt x="749833" y="40131"/>
                </a:moveTo>
                <a:lnTo>
                  <a:pt x="711987" y="55753"/>
                </a:lnTo>
                <a:lnTo>
                  <a:pt x="697586" y="98551"/>
                </a:lnTo>
                <a:lnTo>
                  <a:pt x="697622" y="101345"/>
                </a:lnTo>
                <a:lnTo>
                  <a:pt x="711860" y="142239"/>
                </a:lnTo>
                <a:lnTo>
                  <a:pt x="750976" y="157353"/>
                </a:lnTo>
                <a:lnTo>
                  <a:pt x="760283" y="156759"/>
                </a:lnTo>
                <a:lnTo>
                  <a:pt x="789634" y="141731"/>
                </a:lnTo>
                <a:lnTo>
                  <a:pt x="741705" y="141731"/>
                </a:lnTo>
                <a:lnTo>
                  <a:pt x="733831" y="138430"/>
                </a:lnTo>
                <a:lnTo>
                  <a:pt x="717067" y="103631"/>
                </a:lnTo>
                <a:lnTo>
                  <a:pt x="800760" y="103631"/>
                </a:lnTo>
                <a:lnTo>
                  <a:pt x="800887" y="98551"/>
                </a:lnTo>
                <a:lnTo>
                  <a:pt x="800178" y="88011"/>
                </a:lnTo>
                <a:lnTo>
                  <a:pt x="718210" y="88011"/>
                </a:lnTo>
                <a:lnTo>
                  <a:pt x="719186" y="81035"/>
                </a:lnTo>
                <a:lnTo>
                  <a:pt x="741324" y="55753"/>
                </a:lnTo>
                <a:lnTo>
                  <a:pt x="786943" y="55753"/>
                </a:lnTo>
                <a:lnTo>
                  <a:pt x="786663" y="55372"/>
                </a:lnTo>
                <a:lnTo>
                  <a:pt x="778997" y="48704"/>
                </a:lnTo>
                <a:lnTo>
                  <a:pt x="770296" y="43941"/>
                </a:lnTo>
                <a:lnTo>
                  <a:pt x="760570" y="41084"/>
                </a:lnTo>
                <a:lnTo>
                  <a:pt x="749833" y="40131"/>
                </a:lnTo>
                <a:close/>
              </a:path>
              <a:path w="885189" h="157479">
                <a:moveTo>
                  <a:pt x="780567" y="118744"/>
                </a:moveTo>
                <a:lnTo>
                  <a:pt x="777773" y="126745"/>
                </a:lnTo>
                <a:lnTo>
                  <a:pt x="773836" y="132587"/>
                </a:lnTo>
                <a:lnTo>
                  <a:pt x="763930" y="139954"/>
                </a:lnTo>
                <a:lnTo>
                  <a:pt x="757961" y="141731"/>
                </a:lnTo>
                <a:lnTo>
                  <a:pt x="789634" y="141731"/>
                </a:lnTo>
                <a:lnTo>
                  <a:pt x="793680" y="136461"/>
                </a:lnTo>
                <a:lnTo>
                  <a:pt x="797466" y="129274"/>
                </a:lnTo>
                <a:lnTo>
                  <a:pt x="800252" y="121157"/>
                </a:lnTo>
                <a:lnTo>
                  <a:pt x="780567" y="118744"/>
                </a:lnTo>
                <a:close/>
              </a:path>
              <a:path w="885189" h="157479">
                <a:moveTo>
                  <a:pt x="786943" y="55753"/>
                </a:moveTo>
                <a:lnTo>
                  <a:pt x="750087" y="55753"/>
                </a:lnTo>
                <a:lnTo>
                  <a:pt x="756993" y="56443"/>
                </a:lnTo>
                <a:lnTo>
                  <a:pt x="763231" y="58515"/>
                </a:lnTo>
                <a:lnTo>
                  <a:pt x="780821" y="88011"/>
                </a:lnTo>
                <a:lnTo>
                  <a:pt x="800178" y="88011"/>
                </a:lnTo>
                <a:lnTo>
                  <a:pt x="800004" y="85429"/>
                </a:lnTo>
                <a:lnTo>
                  <a:pt x="797347" y="73866"/>
                </a:lnTo>
                <a:lnTo>
                  <a:pt x="792904" y="63851"/>
                </a:lnTo>
                <a:lnTo>
                  <a:pt x="786943" y="55753"/>
                </a:lnTo>
                <a:close/>
              </a:path>
              <a:path w="885189" h="157479">
                <a:moveTo>
                  <a:pt x="841146" y="42672"/>
                </a:moveTo>
                <a:lnTo>
                  <a:pt x="824001" y="42672"/>
                </a:lnTo>
                <a:lnTo>
                  <a:pt x="824001" y="154812"/>
                </a:lnTo>
                <a:lnTo>
                  <a:pt x="843051" y="154812"/>
                </a:lnTo>
                <a:lnTo>
                  <a:pt x="843051" y="88137"/>
                </a:lnTo>
                <a:lnTo>
                  <a:pt x="844067" y="80644"/>
                </a:lnTo>
                <a:lnTo>
                  <a:pt x="846226" y="73913"/>
                </a:lnTo>
                <a:lnTo>
                  <a:pt x="847623" y="69468"/>
                </a:lnTo>
                <a:lnTo>
                  <a:pt x="849909" y="66039"/>
                </a:lnTo>
                <a:lnTo>
                  <a:pt x="856513" y="60960"/>
                </a:lnTo>
                <a:lnTo>
                  <a:pt x="860323" y="59817"/>
                </a:lnTo>
                <a:lnTo>
                  <a:pt x="879877" y="59817"/>
                </a:lnTo>
                <a:lnTo>
                  <a:pt x="879925" y="59689"/>
                </a:lnTo>
                <a:lnTo>
                  <a:pt x="841146" y="59689"/>
                </a:lnTo>
                <a:lnTo>
                  <a:pt x="841146" y="42672"/>
                </a:lnTo>
                <a:close/>
              </a:path>
              <a:path w="885189" h="157479">
                <a:moveTo>
                  <a:pt x="879877" y="59817"/>
                </a:moveTo>
                <a:lnTo>
                  <a:pt x="869086" y="59817"/>
                </a:lnTo>
                <a:lnTo>
                  <a:pt x="873785" y="61087"/>
                </a:lnTo>
                <a:lnTo>
                  <a:pt x="878357" y="63881"/>
                </a:lnTo>
                <a:lnTo>
                  <a:pt x="879877" y="59817"/>
                </a:lnTo>
                <a:close/>
              </a:path>
              <a:path w="885189" h="157479">
                <a:moveTo>
                  <a:pt x="871880" y="40131"/>
                </a:moveTo>
                <a:lnTo>
                  <a:pt x="860958" y="40131"/>
                </a:lnTo>
                <a:lnTo>
                  <a:pt x="856894" y="41401"/>
                </a:lnTo>
                <a:lnTo>
                  <a:pt x="849528" y="46481"/>
                </a:lnTo>
                <a:lnTo>
                  <a:pt x="845464" y="51688"/>
                </a:lnTo>
                <a:lnTo>
                  <a:pt x="841146" y="59689"/>
                </a:lnTo>
                <a:lnTo>
                  <a:pt x="879925" y="59689"/>
                </a:lnTo>
                <a:lnTo>
                  <a:pt x="884961" y="46228"/>
                </a:lnTo>
                <a:lnTo>
                  <a:pt x="878357" y="42163"/>
                </a:lnTo>
                <a:lnTo>
                  <a:pt x="871880" y="40131"/>
                </a:lnTo>
                <a:close/>
              </a:path>
            </a:pathLst>
          </a:custGeom>
          <a:solidFill>
            <a:srgbClr val="FFFF00">
              <a:alpha val="70195"/>
            </a:srgbClr>
          </a:solidFill>
        </p:spPr>
        <p:txBody>
          <a:bodyPr wrap="square" lIns="0" tIns="0" rIns="0" bIns="0" rtlCol="0"/>
          <a:lstStyle/>
          <a:p/>
        </p:txBody>
      </p:sp>
      <p:pic>
        <p:nvPicPr>
          <p:cNvPr id="18" name="object 18"/>
          <p:cNvPicPr/>
          <p:nvPr/>
        </p:nvPicPr>
        <p:blipFill>
          <a:blip r:embed="rId6" cstate="print"/>
          <a:stretch>
            <a:fillRect/>
          </a:stretch>
        </p:blipFill>
        <p:spPr>
          <a:xfrm>
            <a:off x="1172298" y="4973192"/>
            <a:ext cx="3386366" cy="160019"/>
          </a:xfrm>
          <a:prstGeom prst="rect">
            <a:avLst/>
          </a:prstGeom>
        </p:spPr>
      </p:pic>
      <p:sp>
        <p:nvSpPr>
          <p:cNvPr id="19" name="object 19"/>
          <p:cNvSpPr/>
          <p:nvPr/>
        </p:nvSpPr>
        <p:spPr>
          <a:xfrm>
            <a:off x="4699401" y="4973065"/>
            <a:ext cx="708660" cy="160655"/>
          </a:xfrm>
          <a:custGeom>
            <a:avLst/>
            <a:gdLst/>
            <a:ahLst/>
            <a:cxnLst/>
            <a:rect l="l" t="t" r="r" b="b"/>
            <a:pathLst>
              <a:path w="708660" h="160654">
                <a:moveTo>
                  <a:pt x="74147" y="0"/>
                </a:moveTo>
                <a:lnTo>
                  <a:pt x="31749" y="12269"/>
                </a:lnTo>
                <a:lnTo>
                  <a:pt x="5138" y="47815"/>
                </a:lnTo>
                <a:lnTo>
                  <a:pt x="0" y="82549"/>
                </a:lnTo>
                <a:lnTo>
                  <a:pt x="526" y="92239"/>
                </a:lnTo>
                <a:lnTo>
                  <a:pt x="13740" y="129569"/>
                </a:lnTo>
                <a:lnTo>
                  <a:pt x="43784" y="154326"/>
                </a:lnTo>
                <a:lnTo>
                  <a:pt x="74020" y="160273"/>
                </a:lnTo>
                <a:lnTo>
                  <a:pt x="83948" y="159678"/>
                </a:lnTo>
                <a:lnTo>
                  <a:pt x="119855" y="145414"/>
                </a:lnTo>
                <a:lnTo>
                  <a:pt x="122827" y="142747"/>
                </a:lnTo>
                <a:lnTo>
                  <a:pt x="73893" y="142747"/>
                </a:lnTo>
                <a:lnTo>
                  <a:pt x="63034" y="141745"/>
                </a:lnTo>
                <a:lnTo>
                  <a:pt x="29580" y="117857"/>
                </a:lnTo>
                <a:lnTo>
                  <a:pt x="21061" y="82549"/>
                </a:lnTo>
                <a:lnTo>
                  <a:pt x="22039" y="66286"/>
                </a:lnTo>
                <a:lnTo>
                  <a:pt x="45002" y="26064"/>
                </a:lnTo>
                <a:lnTo>
                  <a:pt x="74274" y="17652"/>
                </a:lnTo>
                <a:lnTo>
                  <a:pt x="122738" y="17652"/>
                </a:lnTo>
                <a:lnTo>
                  <a:pt x="120899" y="15930"/>
                </a:lnTo>
                <a:lnTo>
                  <a:pt x="112755" y="10286"/>
                </a:lnTo>
                <a:lnTo>
                  <a:pt x="103900" y="5786"/>
                </a:lnTo>
                <a:lnTo>
                  <a:pt x="94499" y="2571"/>
                </a:lnTo>
                <a:lnTo>
                  <a:pt x="84573" y="642"/>
                </a:lnTo>
                <a:lnTo>
                  <a:pt x="74147" y="0"/>
                </a:lnTo>
                <a:close/>
              </a:path>
              <a:path w="708660" h="160654">
                <a:moveTo>
                  <a:pt x="122738" y="17652"/>
                </a:moveTo>
                <a:lnTo>
                  <a:pt x="74274" y="17652"/>
                </a:lnTo>
                <a:lnTo>
                  <a:pt x="81705" y="18131"/>
                </a:lnTo>
                <a:lnTo>
                  <a:pt x="88768" y="19573"/>
                </a:lnTo>
                <a:lnTo>
                  <a:pt x="120502" y="47243"/>
                </a:lnTo>
                <a:lnTo>
                  <a:pt x="126979" y="80263"/>
                </a:lnTo>
                <a:lnTo>
                  <a:pt x="126030" y="94380"/>
                </a:lnTo>
                <a:lnTo>
                  <a:pt x="103986" y="133586"/>
                </a:lnTo>
                <a:lnTo>
                  <a:pt x="73893" y="142747"/>
                </a:lnTo>
                <a:lnTo>
                  <a:pt x="122827" y="142747"/>
                </a:lnTo>
                <a:lnTo>
                  <a:pt x="145680" y="102758"/>
                </a:lnTo>
                <a:lnTo>
                  <a:pt x="148054" y="80263"/>
                </a:lnTo>
                <a:lnTo>
                  <a:pt x="147491" y="69080"/>
                </a:lnTo>
                <a:lnTo>
                  <a:pt x="134043" y="30218"/>
                </a:lnTo>
                <a:lnTo>
                  <a:pt x="127995" y="22574"/>
                </a:lnTo>
                <a:lnTo>
                  <a:pt x="122738" y="17652"/>
                </a:lnTo>
                <a:close/>
              </a:path>
              <a:path w="708660" h="160654">
                <a:moveTo>
                  <a:pt x="186161" y="106171"/>
                </a:moveTo>
                <a:lnTo>
                  <a:pt x="166857" y="107949"/>
                </a:lnTo>
                <a:lnTo>
                  <a:pt x="167526" y="115474"/>
                </a:lnTo>
                <a:lnTo>
                  <a:pt x="169159" y="122618"/>
                </a:lnTo>
                <a:lnTo>
                  <a:pt x="197591" y="154177"/>
                </a:lnTo>
                <a:lnTo>
                  <a:pt x="232897" y="160273"/>
                </a:lnTo>
                <a:lnTo>
                  <a:pt x="240971" y="159892"/>
                </a:lnTo>
                <a:lnTo>
                  <a:pt x="279137" y="142355"/>
                </a:lnTo>
                <a:lnTo>
                  <a:pt x="279512" y="141858"/>
                </a:lnTo>
                <a:lnTo>
                  <a:pt x="223118" y="141858"/>
                </a:lnTo>
                <a:lnTo>
                  <a:pt x="215244" y="140334"/>
                </a:lnTo>
                <a:lnTo>
                  <a:pt x="187050" y="113918"/>
                </a:lnTo>
                <a:lnTo>
                  <a:pt x="186161" y="106171"/>
                </a:lnTo>
                <a:close/>
              </a:path>
              <a:path w="708660" h="160654">
                <a:moveTo>
                  <a:pt x="227309" y="126"/>
                </a:moveTo>
                <a:lnTo>
                  <a:pt x="183875" y="14096"/>
                </a:lnTo>
                <a:lnTo>
                  <a:pt x="172699" y="34924"/>
                </a:lnTo>
                <a:lnTo>
                  <a:pt x="172699" y="49910"/>
                </a:lnTo>
                <a:lnTo>
                  <a:pt x="199764" y="78785"/>
                </a:lnTo>
                <a:lnTo>
                  <a:pt x="234359" y="88564"/>
                </a:lnTo>
                <a:lnTo>
                  <a:pt x="242184" y="90598"/>
                </a:lnTo>
                <a:lnTo>
                  <a:pt x="270362" y="110743"/>
                </a:lnTo>
                <a:lnTo>
                  <a:pt x="270362" y="120395"/>
                </a:lnTo>
                <a:lnTo>
                  <a:pt x="239755" y="141858"/>
                </a:lnTo>
                <a:lnTo>
                  <a:pt x="279512" y="141858"/>
                </a:lnTo>
                <a:lnTo>
                  <a:pt x="283062" y="137159"/>
                </a:lnTo>
                <a:lnTo>
                  <a:pt x="287761" y="129920"/>
                </a:lnTo>
                <a:lnTo>
                  <a:pt x="290174" y="122173"/>
                </a:lnTo>
                <a:lnTo>
                  <a:pt x="290174" y="105663"/>
                </a:lnTo>
                <a:lnTo>
                  <a:pt x="263758" y="76072"/>
                </a:lnTo>
                <a:lnTo>
                  <a:pt x="218161" y="63404"/>
                </a:lnTo>
                <a:lnTo>
                  <a:pt x="209211" y="60642"/>
                </a:lnTo>
                <a:lnTo>
                  <a:pt x="202643" y="57880"/>
                </a:lnTo>
                <a:lnTo>
                  <a:pt x="198480" y="55117"/>
                </a:lnTo>
                <a:lnTo>
                  <a:pt x="194543" y="51561"/>
                </a:lnTo>
                <a:lnTo>
                  <a:pt x="192511" y="46989"/>
                </a:lnTo>
                <a:lnTo>
                  <a:pt x="192576" y="34924"/>
                </a:lnTo>
                <a:lnTo>
                  <a:pt x="228071" y="18160"/>
                </a:lnTo>
                <a:lnTo>
                  <a:pt x="274892" y="18160"/>
                </a:lnTo>
                <a:lnTo>
                  <a:pt x="273950" y="16948"/>
                </a:lnTo>
                <a:lnTo>
                  <a:pt x="235641" y="464"/>
                </a:lnTo>
                <a:lnTo>
                  <a:pt x="227309" y="126"/>
                </a:lnTo>
                <a:close/>
              </a:path>
              <a:path w="708660" h="160654">
                <a:moveTo>
                  <a:pt x="274892" y="18160"/>
                </a:moveTo>
                <a:lnTo>
                  <a:pt x="228071" y="18160"/>
                </a:lnTo>
                <a:lnTo>
                  <a:pt x="236477" y="18635"/>
                </a:lnTo>
                <a:lnTo>
                  <a:pt x="243787" y="20050"/>
                </a:lnTo>
                <a:lnTo>
                  <a:pt x="265790" y="47878"/>
                </a:lnTo>
                <a:lnTo>
                  <a:pt x="285475" y="46354"/>
                </a:lnTo>
                <a:lnTo>
                  <a:pt x="284784" y="39758"/>
                </a:lnTo>
                <a:lnTo>
                  <a:pt x="283284" y="33496"/>
                </a:lnTo>
                <a:lnTo>
                  <a:pt x="280974" y="27566"/>
                </a:lnTo>
                <a:lnTo>
                  <a:pt x="277855" y="21970"/>
                </a:lnTo>
                <a:lnTo>
                  <a:pt x="274892" y="18160"/>
                </a:lnTo>
                <a:close/>
              </a:path>
              <a:path w="708660" h="160654">
                <a:moveTo>
                  <a:pt x="464149" y="58673"/>
                </a:moveTo>
                <a:lnTo>
                  <a:pt x="431398" y="58673"/>
                </a:lnTo>
                <a:lnTo>
                  <a:pt x="438637" y="60832"/>
                </a:lnTo>
                <a:lnTo>
                  <a:pt x="447019" y="68325"/>
                </a:lnTo>
                <a:lnTo>
                  <a:pt x="448924" y="73786"/>
                </a:lnTo>
                <a:lnTo>
                  <a:pt x="448797" y="86486"/>
                </a:lnTo>
                <a:lnTo>
                  <a:pt x="442606" y="88320"/>
                </a:lnTo>
                <a:lnTo>
                  <a:pt x="434890" y="90011"/>
                </a:lnTo>
                <a:lnTo>
                  <a:pt x="425651" y="91559"/>
                </a:lnTo>
                <a:lnTo>
                  <a:pt x="414888" y="92963"/>
                </a:lnTo>
                <a:lnTo>
                  <a:pt x="407268" y="93852"/>
                </a:lnTo>
                <a:lnTo>
                  <a:pt x="401680" y="94868"/>
                </a:lnTo>
                <a:lnTo>
                  <a:pt x="397870" y="95884"/>
                </a:lnTo>
                <a:lnTo>
                  <a:pt x="392917" y="97281"/>
                </a:lnTo>
                <a:lnTo>
                  <a:pt x="388345" y="99313"/>
                </a:lnTo>
                <a:lnTo>
                  <a:pt x="384281" y="102107"/>
                </a:lnTo>
                <a:lnTo>
                  <a:pt x="380217" y="104774"/>
                </a:lnTo>
                <a:lnTo>
                  <a:pt x="376915" y="108457"/>
                </a:lnTo>
                <a:lnTo>
                  <a:pt x="374375" y="113029"/>
                </a:lnTo>
                <a:lnTo>
                  <a:pt x="371962" y="117601"/>
                </a:lnTo>
                <a:lnTo>
                  <a:pt x="370692" y="122554"/>
                </a:lnTo>
                <a:lnTo>
                  <a:pt x="370692" y="137413"/>
                </a:lnTo>
                <a:lnTo>
                  <a:pt x="409046" y="160146"/>
                </a:lnTo>
                <a:lnTo>
                  <a:pt x="416539" y="160146"/>
                </a:lnTo>
                <a:lnTo>
                  <a:pt x="423524" y="159003"/>
                </a:lnTo>
                <a:lnTo>
                  <a:pt x="430001" y="156463"/>
                </a:lnTo>
                <a:lnTo>
                  <a:pt x="436478" y="154050"/>
                </a:lnTo>
                <a:lnTo>
                  <a:pt x="443336" y="149859"/>
                </a:lnTo>
                <a:lnTo>
                  <a:pt x="448575" y="145287"/>
                </a:lnTo>
                <a:lnTo>
                  <a:pt x="406125" y="145287"/>
                </a:lnTo>
                <a:lnTo>
                  <a:pt x="400537" y="143636"/>
                </a:lnTo>
                <a:lnTo>
                  <a:pt x="396727" y="140207"/>
                </a:lnTo>
                <a:lnTo>
                  <a:pt x="392917" y="136905"/>
                </a:lnTo>
                <a:lnTo>
                  <a:pt x="391124" y="132841"/>
                </a:lnTo>
                <a:lnTo>
                  <a:pt x="417682" y="108584"/>
                </a:lnTo>
                <a:lnTo>
                  <a:pt x="427401" y="106989"/>
                </a:lnTo>
                <a:lnTo>
                  <a:pt x="435811" y="105251"/>
                </a:lnTo>
                <a:lnTo>
                  <a:pt x="442935" y="103370"/>
                </a:lnTo>
                <a:lnTo>
                  <a:pt x="448797" y="101345"/>
                </a:lnTo>
                <a:lnTo>
                  <a:pt x="467974" y="101345"/>
                </a:lnTo>
                <a:lnTo>
                  <a:pt x="467974" y="76834"/>
                </a:lnTo>
                <a:lnTo>
                  <a:pt x="467720" y="70992"/>
                </a:lnTo>
                <a:lnTo>
                  <a:pt x="467085" y="67690"/>
                </a:lnTo>
                <a:lnTo>
                  <a:pt x="465942" y="62483"/>
                </a:lnTo>
                <a:lnTo>
                  <a:pt x="464149" y="58673"/>
                </a:lnTo>
                <a:close/>
              </a:path>
              <a:path w="708660" h="160654">
                <a:moveTo>
                  <a:pt x="469198" y="143763"/>
                </a:moveTo>
                <a:lnTo>
                  <a:pt x="450321" y="143763"/>
                </a:lnTo>
                <a:lnTo>
                  <a:pt x="450956" y="149097"/>
                </a:lnTo>
                <a:lnTo>
                  <a:pt x="452226" y="153669"/>
                </a:lnTo>
                <a:lnTo>
                  <a:pt x="454131" y="157606"/>
                </a:lnTo>
                <a:lnTo>
                  <a:pt x="474070" y="157606"/>
                </a:lnTo>
                <a:lnTo>
                  <a:pt x="471657" y="153415"/>
                </a:lnTo>
                <a:lnTo>
                  <a:pt x="470006" y="148843"/>
                </a:lnTo>
                <a:lnTo>
                  <a:pt x="469244" y="144144"/>
                </a:lnTo>
                <a:lnTo>
                  <a:pt x="469198" y="143763"/>
                </a:lnTo>
                <a:close/>
              </a:path>
              <a:path w="708660" h="160654">
                <a:moveTo>
                  <a:pt x="467974" y="101345"/>
                </a:moveTo>
                <a:lnTo>
                  <a:pt x="448797" y="101345"/>
                </a:lnTo>
                <a:lnTo>
                  <a:pt x="448797" y="116712"/>
                </a:lnTo>
                <a:lnTo>
                  <a:pt x="447781" y="123062"/>
                </a:lnTo>
                <a:lnTo>
                  <a:pt x="420857" y="145287"/>
                </a:lnTo>
                <a:lnTo>
                  <a:pt x="448575" y="145287"/>
                </a:lnTo>
                <a:lnTo>
                  <a:pt x="450321" y="143763"/>
                </a:lnTo>
                <a:lnTo>
                  <a:pt x="469198" y="143763"/>
                </a:lnTo>
                <a:lnTo>
                  <a:pt x="468670" y="139406"/>
                </a:lnTo>
                <a:lnTo>
                  <a:pt x="468275" y="132238"/>
                </a:lnTo>
                <a:lnTo>
                  <a:pt x="468039" y="121284"/>
                </a:lnTo>
                <a:lnTo>
                  <a:pt x="467974" y="101345"/>
                </a:lnTo>
                <a:close/>
              </a:path>
              <a:path w="708660" h="160654">
                <a:moveTo>
                  <a:pt x="434192" y="42925"/>
                </a:moveTo>
                <a:lnTo>
                  <a:pt x="424540" y="42925"/>
                </a:lnTo>
                <a:lnTo>
                  <a:pt x="417517" y="43166"/>
                </a:lnTo>
                <a:lnTo>
                  <a:pt x="382249" y="58165"/>
                </a:lnTo>
                <a:lnTo>
                  <a:pt x="373994" y="77469"/>
                </a:lnTo>
                <a:lnTo>
                  <a:pt x="392536" y="80009"/>
                </a:lnTo>
                <a:lnTo>
                  <a:pt x="394568" y="72008"/>
                </a:lnTo>
                <a:lnTo>
                  <a:pt x="397743" y="66547"/>
                </a:lnTo>
                <a:lnTo>
                  <a:pt x="402061" y="63372"/>
                </a:lnTo>
                <a:lnTo>
                  <a:pt x="406252" y="60197"/>
                </a:lnTo>
                <a:lnTo>
                  <a:pt x="412856" y="58673"/>
                </a:lnTo>
                <a:lnTo>
                  <a:pt x="464149" y="58673"/>
                </a:lnTo>
                <a:lnTo>
                  <a:pt x="463910" y="58165"/>
                </a:lnTo>
                <a:lnTo>
                  <a:pt x="441939" y="44068"/>
                </a:lnTo>
                <a:lnTo>
                  <a:pt x="434192" y="42925"/>
                </a:lnTo>
                <a:close/>
              </a:path>
              <a:path w="708660" h="160654">
                <a:moveTo>
                  <a:pt x="514583" y="45465"/>
                </a:moveTo>
                <a:lnTo>
                  <a:pt x="497565" y="45465"/>
                </a:lnTo>
                <a:lnTo>
                  <a:pt x="497565" y="157606"/>
                </a:lnTo>
                <a:lnTo>
                  <a:pt x="516488" y="157606"/>
                </a:lnTo>
                <a:lnTo>
                  <a:pt x="516488" y="96392"/>
                </a:lnTo>
                <a:lnTo>
                  <a:pt x="517037" y="86486"/>
                </a:lnTo>
                <a:lnTo>
                  <a:pt x="532966" y="61340"/>
                </a:lnTo>
                <a:lnTo>
                  <a:pt x="514583" y="61340"/>
                </a:lnTo>
                <a:lnTo>
                  <a:pt x="514583" y="45465"/>
                </a:lnTo>
                <a:close/>
              </a:path>
              <a:path w="708660" h="160654">
                <a:moveTo>
                  <a:pt x="584109" y="59435"/>
                </a:moveTo>
                <a:lnTo>
                  <a:pt x="551413" y="59435"/>
                </a:lnTo>
                <a:lnTo>
                  <a:pt x="555858" y="60578"/>
                </a:lnTo>
                <a:lnTo>
                  <a:pt x="559541" y="62864"/>
                </a:lnTo>
                <a:lnTo>
                  <a:pt x="563351" y="65150"/>
                </a:lnTo>
                <a:lnTo>
                  <a:pt x="566018" y="68198"/>
                </a:lnTo>
                <a:lnTo>
                  <a:pt x="567415" y="72008"/>
                </a:lnTo>
                <a:lnTo>
                  <a:pt x="568939" y="75818"/>
                </a:lnTo>
                <a:lnTo>
                  <a:pt x="569701" y="81660"/>
                </a:lnTo>
                <a:lnTo>
                  <a:pt x="569701" y="157606"/>
                </a:lnTo>
                <a:lnTo>
                  <a:pt x="588751" y="157606"/>
                </a:lnTo>
                <a:lnTo>
                  <a:pt x="588654" y="78295"/>
                </a:lnTo>
                <a:lnTo>
                  <a:pt x="588370" y="73659"/>
                </a:lnTo>
                <a:lnTo>
                  <a:pt x="587608" y="70230"/>
                </a:lnTo>
                <a:lnTo>
                  <a:pt x="586465" y="64769"/>
                </a:lnTo>
                <a:lnTo>
                  <a:pt x="584560" y="60070"/>
                </a:lnTo>
                <a:lnTo>
                  <a:pt x="584109" y="59435"/>
                </a:lnTo>
                <a:close/>
              </a:path>
              <a:path w="708660" h="160654">
                <a:moveTo>
                  <a:pt x="557128" y="42925"/>
                </a:moveTo>
                <a:lnTo>
                  <a:pt x="550397" y="42925"/>
                </a:lnTo>
                <a:lnTo>
                  <a:pt x="539372" y="44070"/>
                </a:lnTo>
                <a:lnTo>
                  <a:pt x="529728" y="47513"/>
                </a:lnTo>
                <a:lnTo>
                  <a:pt x="521465" y="53266"/>
                </a:lnTo>
                <a:lnTo>
                  <a:pt x="514583" y="61340"/>
                </a:lnTo>
                <a:lnTo>
                  <a:pt x="532966" y="61340"/>
                </a:lnTo>
                <a:lnTo>
                  <a:pt x="538205" y="59435"/>
                </a:lnTo>
                <a:lnTo>
                  <a:pt x="584109" y="59435"/>
                </a:lnTo>
                <a:lnTo>
                  <a:pt x="578972" y="52196"/>
                </a:lnTo>
                <a:lnTo>
                  <a:pt x="574654" y="49021"/>
                </a:lnTo>
                <a:lnTo>
                  <a:pt x="568939" y="46608"/>
                </a:lnTo>
                <a:lnTo>
                  <a:pt x="563351" y="44068"/>
                </a:lnTo>
                <a:lnTo>
                  <a:pt x="557128" y="42925"/>
                </a:lnTo>
                <a:close/>
              </a:path>
              <a:path w="708660" h="160654">
                <a:moveTo>
                  <a:pt x="665205" y="42925"/>
                </a:moveTo>
                <a:lnTo>
                  <a:pt x="658474" y="42925"/>
                </a:lnTo>
                <a:lnTo>
                  <a:pt x="651707" y="43378"/>
                </a:lnTo>
                <a:lnTo>
                  <a:pt x="619810" y="64738"/>
                </a:lnTo>
                <a:lnTo>
                  <a:pt x="610976" y="101599"/>
                </a:lnTo>
                <a:lnTo>
                  <a:pt x="611377" y="110005"/>
                </a:lnTo>
                <a:lnTo>
                  <a:pt x="629307" y="148707"/>
                </a:lnTo>
                <a:lnTo>
                  <a:pt x="659363" y="160146"/>
                </a:lnTo>
                <a:lnTo>
                  <a:pt x="669050" y="159119"/>
                </a:lnTo>
                <a:lnTo>
                  <a:pt x="677524" y="156019"/>
                </a:lnTo>
                <a:lnTo>
                  <a:pt x="684759" y="150824"/>
                </a:lnTo>
                <a:lnTo>
                  <a:pt x="689902" y="144525"/>
                </a:lnTo>
                <a:lnTo>
                  <a:pt x="652886" y="144525"/>
                </a:lnTo>
                <a:lnTo>
                  <a:pt x="645774" y="140969"/>
                </a:lnTo>
                <a:lnTo>
                  <a:pt x="630534" y="101599"/>
                </a:lnTo>
                <a:lnTo>
                  <a:pt x="631077" y="91213"/>
                </a:lnTo>
                <a:lnTo>
                  <a:pt x="651870" y="58673"/>
                </a:lnTo>
                <a:lnTo>
                  <a:pt x="708385" y="58673"/>
                </a:lnTo>
                <a:lnTo>
                  <a:pt x="708385" y="58292"/>
                </a:lnTo>
                <a:lnTo>
                  <a:pt x="689462" y="58292"/>
                </a:lnTo>
                <a:lnTo>
                  <a:pt x="686160" y="53720"/>
                </a:lnTo>
                <a:lnTo>
                  <a:pt x="681842" y="50037"/>
                </a:lnTo>
                <a:lnTo>
                  <a:pt x="676508" y="47243"/>
                </a:lnTo>
                <a:lnTo>
                  <a:pt x="671301" y="44322"/>
                </a:lnTo>
                <a:lnTo>
                  <a:pt x="665205" y="42925"/>
                </a:lnTo>
                <a:close/>
              </a:path>
              <a:path w="708660" h="160654">
                <a:moveTo>
                  <a:pt x="708385" y="143509"/>
                </a:moveTo>
                <a:lnTo>
                  <a:pt x="690732" y="143509"/>
                </a:lnTo>
                <a:lnTo>
                  <a:pt x="690732" y="157606"/>
                </a:lnTo>
                <a:lnTo>
                  <a:pt x="708385" y="157606"/>
                </a:lnTo>
                <a:lnTo>
                  <a:pt x="708385" y="143509"/>
                </a:lnTo>
                <a:close/>
              </a:path>
              <a:path w="708660" h="160654">
                <a:moveTo>
                  <a:pt x="708385" y="58673"/>
                </a:moveTo>
                <a:lnTo>
                  <a:pt x="668888" y="58673"/>
                </a:lnTo>
                <a:lnTo>
                  <a:pt x="676254" y="62229"/>
                </a:lnTo>
                <a:lnTo>
                  <a:pt x="682096" y="69468"/>
                </a:lnTo>
                <a:lnTo>
                  <a:pt x="686003" y="75586"/>
                </a:lnTo>
                <a:lnTo>
                  <a:pt x="688779" y="83264"/>
                </a:lnTo>
                <a:lnTo>
                  <a:pt x="690436" y="92489"/>
                </a:lnTo>
                <a:lnTo>
                  <a:pt x="690986" y="103250"/>
                </a:lnTo>
                <a:lnTo>
                  <a:pt x="690440" y="113041"/>
                </a:lnTo>
                <a:lnTo>
                  <a:pt x="669396" y="144525"/>
                </a:lnTo>
                <a:lnTo>
                  <a:pt x="689902" y="144525"/>
                </a:lnTo>
                <a:lnTo>
                  <a:pt x="690732" y="143509"/>
                </a:lnTo>
                <a:lnTo>
                  <a:pt x="708385" y="143509"/>
                </a:lnTo>
                <a:lnTo>
                  <a:pt x="708385" y="58673"/>
                </a:lnTo>
                <a:close/>
              </a:path>
              <a:path w="708660" h="160654">
                <a:moveTo>
                  <a:pt x="708385" y="2793"/>
                </a:moveTo>
                <a:lnTo>
                  <a:pt x="689462" y="2793"/>
                </a:lnTo>
                <a:lnTo>
                  <a:pt x="689462" y="58292"/>
                </a:lnTo>
                <a:lnTo>
                  <a:pt x="708385" y="58292"/>
                </a:lnTo>
                <a:lnTo>
                  <a:pt x="708385" y="2793"/>
                </a:lnTo>
                <a:close/>
              </a:path>
            </a:pathLst>
          </a:custGeom>
          <a:solidFill>
            <a:srgbClr val="FFFFFF">
              <a:alpha val="70195"/>
            </a:srgbClr>
          </a:solidFill>
        </p:spPr>
        <p:txBody>
          <a:bodyPr wrap="square" lIns="0" tIns="0" rIns="0" bIns="0" rtlCol="0"/>
          <a:lstStyle/>
          <a:p/>
        </p:txBody>
      </p:sp>
      <p:sp>
        <p:nvSpPr>
          <p:cNvPr id="20" name="object 20"/>
          <p:cNvSpPr/>
          <p:nvPr/>
        </p:nvSpPr>
        <p:spPr>
          <a:xfrm>
            <a:off x="5562727" y="4973192"/>
            <a:ext cx="401320" cy="160655"/>
          </a:xfrm>
          <a:custGeom>
            <a:avLst/>
            <a:gdLst/>
            <a:ahLst/>
            <a:cxnLst/>
            <a:rect l="l" t="t" r="r" b="b"/>
            <a:pathLst>
              <a:path w="401320" h="160654">
                <a:moveTo>
                  <a:pt x="20447" y="2666"/>
                </a:moveTo>
                <a:lnTo>
                  <a:pt x="0" y="2666"/>
                </a:lnTo>
                <a:lnTo>
                  <a:pt x="0" y="157479"/>
                </a:lnTo>
                <a:lnTo>
                  <a:pt x="20447" y="157479"/>
                </a:lnTo>
                <a:lnTo>
                  <a:pt x="20447" y="84454"/>
                </a:lnTo>
                <a:lnTo>
                  <a:pt x="121538" y="84454"/>
                </a:lnTo>
                <a:lnTo>
                  <a:pt x="121538" y="66293"/>
                </a:lnTo>
                <a:lnTo>
                  <a:pt x="20447" y="66293"/>
                </a:lnTo>
                <a:lnTo>
                  <a:pt x="20447" y="2666"/>
                </a:lnTo>
                <a:close/>
              </a:path>
              <a:path w="401320" h="160654">
                <a:moveTo>
                  <a:pt x="121538" y="84454"/>
                </a:moveTo>
                <a:lnTo>
                  <a:pt x="100964" y="84454"/>
                </a:lnTo>
                <a:lnTo>
                  <a:pt x="100964" y="157479"/>
                </a:lnTo>
                <a:lnTo>
                  <a:pt x="121538" y="157479"/>
                </a:lnTo>
                <a:lnTo>
                  <a:pt x="121538" y="84454"/>
                </a:lnTo>
                <a:close/>
              </a:path>
              <a:path w="401320" h="160654">
                <a:moveTo>
                  <a:pt x="121538" y="2666"/>
                </a:moveTo>
                <a:lnTo>
                  <a:pt x="100964" y="2666"/>
                </a:lnTo>
                <a:lnTo>
                  <a:pt x="100964" y="66293"/>
                </a:lnTo>
                <a:lnTo>
                  <a:pt x="121538" y="66293"/>
                </a:lnTo>
                <a:lnTo>
                  <a:pt x="121538" y="2666"/>
                </a:lnTo>
                <a:close/>
              </a:path>
              <a:path w="401320" h="160654">
                <a:moveTo>
                  <a:pt x="199771" y="0"/>
                </a:moveTo>
                <a:lnTo>
                  <a:pt x="184531" y="0"/>
                </a:lnTo>
                <a:lnTo>
                  <a:pt x="139573" y="160146"/>
                </a:lnTo>
                <a:lnTo>
                  <a:pt x="154939" y="160146"/>
                </a:lnTo>
                <a:lnTo>
                  <a:pt x="199771" y="0"/>
                </a:lnTo>
                <a:close/>
              </a:path>
              <a:path w="401320" h="160654">
                <a:moveTo>
                  <a:pt x="222758" y="2666"/>
                </a:moveTo>
                <a:lnTo>
                  <a:pt x="201675" y="2666"/>
                </a:lnTo>
                <a:lnTo>
                  <a:pt x="242824" y="157479"/>
                </a:lnTo>
                <a:lnTo>
                  <a:pt x="263651" y="157479"/>
                </a:lnTo>
                <a:lnTo>
                  <a:pt x="269671" y="135889"/>
                </a:lnTo>
                <a:lnTo>
                  <a:pt x="252857" y="135889"/>
                </a:lnTo>
                <a:lnTo>
                  <a:pt x="251378" y="127982"/>
                </a:lnTo>
                <a:lnTo>
                  <a:pt x="249793" y="120062"/>
                </a:lnTo>
                <a:lnTo>
                  <a:pt x="248088" y="112119"/>
                </a:lnTo>
                <a:lnTo>
                  <a:pt x="222758" y="2666"/>
                </a:lnTo>
                <a:close/>
              </a:path>
              <a:path w="401320" h="160654">
                <a:moveTo>
                  <a:pt x="319239" y="21335"/>
                </a:moveTo>
                <a:lnTo>
                  <a:pt x="301117" y="21335"/>
                </a:lnTo>
                <a:lnTo>
                  <a:pt x="301625" y="23621"/>
                </a:lnTo>
                <a:lnTo>
                  <a:pt x="303275" y="29590"/>
                </a:lnTo>
                <a:lnTo>
                  <a:pt x="305943" y="39496"/>
                </a:lnTo>
                <a:lnTo>
                  <a:pt x="338582" y="157479"/>
                </a:lnTo>
                <a:lnTo>
                  <a:pt x="358394" y="157479"/>
                </a:lnTo>
                <a:lnTo>
                  <a:pt x="364309" y="135889"/>
                </a:lnTo>
                <a:lnTo>
                  <a:pt x="348234" y="135889"/>
                </a:lnTo>
                <a:lnTo>
                  <a:pt x="346116" y="122816"/>
                </a:lnTo>
                <a:lnTo>
                  <a:pt x="343392" y="109315"/>
                </a:lnTo>
                <a:lnTo>
                  <a:pt x="340072" y="95384"/>
                </a:lnTo>
                <a:lnTo>
                  <a:pt x="336169" y="81025"/>
                </a:lnTo>
                <a:lnTo>
                  <a:pt x="319239" y="21335"/>
                </a:lnTo>
                <a:close/>
              </a:path>
              <a:path w="401320" h="160654">
                <a:moveTo>
                  <a:pt x="313944" y="2666"/>
                </a:moveTo>
                <a:lnTo>
                  <a:pt x="289306" y="2666"/>
                </a:lnTo>
                <a:lnTo>
                  <a:pt x="259842" y="107187"/>
                </a:lnTo>
                <a:lnTo>
                  <a:pt x="258982" y="110422"/>
                </a:lnTo>
                <a:lnTo>
                  <a:pt x="257540" y="116300"/>
                </a:lnTo>
                <a:lnTo>
                  <a:pt x="252857" y="135889"/>
                </a:lnTo>
                <a:lnTo>
                  <a:pt x="269671" y="135889"/>
                </a:lnTo>
                <a:lnTo>
                  <a:pt x="296545" y="39496"/>
                </a:lnTo>
                <a:lnTo>
                  <a:pt x="297942" y="34543"/>
                </a:lnTo>
                <a:lnTo>
                  <a:pt x="299465" y="28447"/>
                </a:lnTo>
                <a:lnTo>
                  <a:pt x="301117" y="21335"/>
                </a:lnTo>
                <a:lnTo>
                  <a:pt x="319239" y="21335"/>
                </a:lnTo>
                <a:lnTo>
                  <a:pt x="313944" y="2666"/>
                </a:lnTo>
                <a:close/>
              </a:path>
              <a:path w="401320" h="160654">
                <a:moveTo>
                  <a:pt x="400812" y="2666"/>
                </a:moveTo>
                <a:lnTo>
                  <a:pt x="380238" y="2666"/>
                </a:lnTo>
                <a:lnTo>
                  <a:pt x="353716" y="111369"/>
                </a:lnTo>
                <a:lnTo>
                  <a:pt x="351678" y="120094"/>
                </a:lnTo>
                <a:lnTo>
                  <a:pt x="349855" y="128271"/>
                </a:lnTo>
                <a:lnTo>
                  <a:pt x="348234" y="135889"/>
                </a:lnTo>
                <a:lnTo>
                  <a:pt x="364309" y="135889"/>
                </a:lnTo>
                <a:lnTo>
                  <a:pt x="400812" y="2666"/>
                </a:lnTo>
                <a:close/>
              </a:path>
            </a:pathLst>
          </a:custGeom>
          <a:solidFill>
            <a:srgbClr val="FFFFFF">
              <a:alpha val="70195"/>
            </a:srgbClr>
          </a:solidFill>
        </p:spPr>
        <p:txBody>
          <a:bodyPr wrap="square" lIns="0" tIns="0" rIns="0" bIns="0" rtlCol="0"/>
          <a:lstStyle/>
          <a:p/>
        </p:txBody>
      </p:sp>
      <p:pic>
        <p:nvPicPr>
          <p:cNvPr id="21" name="object 21"/>
          <p:cNvPicPr/>
          <p:nvPr/>
        </p:nvPicPr>
        <p:blipFill>
          <a:blip r:embed="rId7" cstate="print"/>
          <a:stretch>
            <a:fillRect/>
          </a:stretch>
        </p:blipFill>
        <p:spPr>
          <a:xfrm>
            <a:off x="1106525" y="5398389"/>
            <a:ext cx="955065" cy="160147"/>
          </a:xfrm>
          <a:prstGeom prst="rect">
            <a:avLst/>
          </a:prstGeom>
        </p:spPr>
      </p:pic>
      <p:pic>
        <p:nvPicPr>
          <p:cNvPr id="22" name="object 22"/>
          <p:cNvPicPr/>
          <p:nvPr/>
        </p:nvPicPr>
        <p:blipFill>
          <a:blip r:embed="rId8" cstate="print"/>
          <a:stretch>
            <a:fillRect/>
          </a:stretch>
        </p:blipFill>
        <p:spPr>
          <a:xfrm>
            <a:off x="2210561" y="5401055"/>
            <a:ext cx="1200530" cy="157353"/>
          </a:xfrm>
          <a:prstGeom prst="rect">
            <a:avLst/>
          </a:prstGeom>
        </p:spPr>
      </p:pic>
      <p:pic>
        <p:nvPicPr>
          <p:cNvPr id="23" name="object 23"/>
          <p:cNvPicPr/>
          <p:nvPr/>
        </p:nvPicPr>
        <p:blipFill>
          <a:blip r:embed="rId9" cstate="print"/>
          <a:stretch>
            <a:fillRect/>
          </a:stretch>
        </p:blipFill>
        <p:spPr>
          <a:xfrm>
            <a:off x="3547998" y="5398389"/>
            <a:ext cx="2514218" cy="203073"/>
          </a:xfrm>
          <a:prstGeom prst="rect">
            <a:avLst/>
          </a:prstGeom>
        </p:spPr>
      </p:pic>
      <p:sp>
        <p:nvSpPr>
          <p:cNvPr id="24" name="object 24"/>
          <p:cNvSpPr/>
          <p:nvPr/>
        </p:nvSpPr>
        <p:spPr>
          <a:xfrm>
            <a:off x="1107579" y="5823572"/>
            <a:ext cx="666750" cy="160655"/>
          </a:xfrm>
          <a:custGeom>
            <a:avLst/>
            <a:gdLst/>
            <a:ahLst/>
            <a:cxnLst/>
            <a:rect l="l" t="t" r="r" b="b"/>
            <a:pathLst>
              <a:path w="666750" h="160654">
                <a:moveTo>
                  <a:pt x="73126" y="0"/>
                </a:moveTo>
                <a:lnTo>
                  <a:pt x="35559" y="9347"/>
                </a:lnTo>
                <a:lnTo>
                  <a:pt x="5202" y="46112"/>
                </a:lnTo>
                <a:lnTo>
                  <a:pt x="0" y="78930"/>
                </a:lnTo>
                <a:lnTo>
                  <a:pt x="511" y="89848"/>
                </a:lnTo>
                <a:lnTo>
                  <a:pt x="12756" y="129555"/>
                </a:lnTo>
                <a:lnTo>
                  <a:pt x="50099" y="157638"/>
                </a:lnTo>
                <a:lnTo>
                  <a:pt x="72809" y="160185"/>
                </a:lnTo>
                <a:lnTo>
                  <a:pt x="84441" y="159356"/>
                </a:lnTo>
                <a:lnTo>
                  <a:pt x="95143" y="156870"/>
                </a:lnTo>
                <a:lnTo>
                  <a:pt x="104914" y="152727"/>
                </a:lnTo>
                <a:lnTo>
                  <a:pt x="113753" y="146926"/>
                </a:lnTo>
                <a:lnTo>
                  <a:pt x="118236" y="142646"/>
                </a:lnTo>
                <a:lnTo>
                  <a:pt x="71120" y="142646"/>
                </a:lnTo>
                <a:lnTo>
                  <a:pt x="64161" y="142191"/>
                </a:lnTo>
                <a:lnTo>
                  <a:pt x="30175" y="120227"/>
                </a:lnTo>
                <a:lnTo>
                  <a:pt x="21132" y="78828"/>
                </a:lnTo>
                <a:lnTo>
                  <a:pt x="21437" y="71220"/>
                </a:lnTo>
                <a:lnTo>
                  <a:pt x="37296" y="30741"/>
                </a:lnTo>
                <a:lnTo>
                  <a:pt x="72694" y="17538"/>
                </a:lnTo>
                <a:lnTo>
                  <a:pt x="118634" y="17538"/>
                </a:lnTo>
                <a:lnTo>
                  <a:pt x="112217" y="11823"/>
                </a:lnTo>
                <a:lnTo>
                  <a:pt x="103830" y="6649"/>
                </a:lnTo>
                <a:lnTo>
                  <a:pt x="94519" y="2954"/>
                </a:lnTo>
                <a:lnTo>
                  <a:pt x="84285" y="738"/>
                </a:lnTo>
                <a:lnTo>
                  <a:pt x="73126" y="0"/>
                </a:lnTo>
                <a:close/>
              </a:path>
              <a:path w="666750" h="160654">
                <a:moveTo>
                  <a:pt x="116446" y="103238"/>
                </a:moveTo>
                <a:lnTo>
                  <a:pt x="93978" y="137058"/>
                </a:lnTo>
                <a:lnTo>
                  <a:pt x="71120" y="142646"/>
                </a:lnTo>
                <a:lnTo>
                  <a:pt x="118236" y="142646"/>
                </a:lnTo>
                <a:lnTo>
                  <a:pt x="121483" y="139546"/>
                </a:lnTo>
                <a:lnTo>
                  <a:pt x="127925" y="130667"/>
                </a:lnTo>
                <a:lnTo>
                  <a:pt x="133098" y="120227"/>
                </a:lnTo>
                <a:lnTo>
                  <a:pt x="136944" y="108407"/>
                </a:lnTo>
                <a:lnTo>
                  <a:pt x="116446" y="103238"/>
                </a:lnTo>
                <a:close/>
              </a:path>
              <a:path w="666750" h="160654">
                <a:moveTo>
                  <a:pt x="118634" y="17538"/>
                </a:moveTo>
                <a:lnTo>
                  <a:pt x="72694" y="17538"/>
                </a:lnTo>
                <a:lnTo>
                  <a:pt x="80136" y="18019"/>
                </a:lnTo>
                <a:lnTo>
                  <a:pt x="86915" y="19464"/>
                </a:lnTo>
                <a:lnTo>
                  <a:pt x="114122" y="49872"/>
                </a:lnTo>
                <a:lnTo>
                  <a:pt x="134302" y="45110"/>
                </a:lnTo>
                <a:lnTo>
                  <a:pt x="130585" y="34987"/>
                </a:lnTo>
                <a:lnTo>
                  <a:pt x="125664" y="26066"/>
                </a:lnTo>
                <a:lnTo>
                  <a:pt x="119541" y="18346"/>
                </a:lnTo>
                <a:lnTo>
                  <a:pt x="118634" y="17538"/>
                </a:lnTo>
                <a:close/>
              </a:path>
              <a:path w="666750" h="160654">
                <a:moveTo>
                  <a:pt x="205981" y="42786"/>
                </a:moveTo>
                <a:lnTo>
                  <a:pt x="163113" y="63773"/>
                </a:lnTo>
                <a:lnTo>
                  <a:pt x="153377" y="101434"/>
                </a:lnTo>
                <a:lnTo>
                  <a:pt x="154284" y="114814"/>
                </a:lnTo>
                <a:lnTo>
                  <a:pt x="175691" y="151580"/>
                </a:lnTo>
                <a:lnTo>
                  <a:pt x="205981" y="160083"/>
                </a:lnTo>
                <a:lnTo>
                  <a:pt x="213174" y="159654"/>
                </a:lnTo>
                <a:lnTo>
                  <a:pt x="244490" y="144437"/>
                </a:lnTo>
                <a:lnTo>
                  <a:pt x="205981" y="144437"/>
                </a:lnTo>
                <a:lnTo>
                  <a:pt x="199139" y="143765"/>
                </a:lnTo>
                <a:lnTo>
                  <a:pt x="173536" y="111538"/>
                </a:lnTo>
                <a:lnTo>
                  <a:pt x="172961" y="101434"/>
                </a:lnTo>
                <a:lnTo>
                  <a:pt x="173536" y="91340"/>
                </a:lnTo>
                <a:lnTo>
                  <a:pt x="199147" y="59201"/>
                </a:lnTo>
                <a:lnTo>
                  <a:pt x="205981" y="58534"/>
                </a:lnTo>
                <a:lnTo>
                  <a:pt x="244279" y="58534"/>
                </a:lnTo>
                <a:lnTo>
                  <a:pt x="243827" y="57950"/>
                </a:lnTo>
                <a:lnTo>
                  <a:pt x="235967" y="51315"/>
                </a:lnTo>
                <a:lnTo>
                  <a:pt x="227047" y="46577"/>
                </a:lnTo>
                <a:lnTo>
                  <a:pt x="217056" y="43734"/>
                </a:lnTo>
                <a:lnTo>
                  <a:pt x="205981" y="42786"/>
                </a:lnTo>
                <a:close/>
              </a:path>
              <a:path w="666750" h="160654">
                <a:moveTo>
                  <a:pt x="244279" y="58534"/>
                </a:moveTo>
                <a:lnTo>
                  <a:pt x="205981" y="58534"/>
                </a:lnTo>
                <a:lnTo>
                  <a:pt x="212742" y="59205"/>
                </a:lnTo>
                <a:lnTo>
                  <a:pt x="218919" y="61218"/>
                </a:lnTo>
                <a:lnTo>
                  <a:pt x="238943" y="99847"/>
                </a:lnTo>
                <a:lnTo>
                  <a:pt x="238964" y="101434"/>
                </a:lnTo>
                <a:lnTo>
                  <a:pt x="238407" y="111139"/>
                </a:lnTo>
                <a:lnTo>
                  <a:pt x="212718" y="143767"/>
                </a:lnTo>
                <a:lnTo>
                  <a:pt x="205981" y="144437"/>
                </a:lnTo>
                <a:lnTo>
                  <a:pt x="244490" y="144437"/>
                </a:lnTo>
                <a:lnTo>
                  <a:pt x="258559" y="99847"/>
                </a:lnTo>
                <a:lnTo>
                  <a:pt x="257632" y="87205"/>
                </a:lnTo>
                <a:lnTo>
                  <a:pt x="254860" y="76007"/>
                </a:lnTo>
                <a:lnTo>
                  <a:pt x="250254" y="66255"/>
                </a:lnTo>
                <a:lnTo>
                  <a:pt x="244279" y="58534"/>
                </a:lnTo>
                <a:close/>
              </a:path>
              <a:path w="666750" h="160654">
                <a:moveTo>
                  <a:pt x="303263" y="60121"/>
                </a:moveTo>
                <a:lnTo>
                  <a:pt x="284340" y="60121"/>
                </a:lnTo>
                <a:lnTo>
                  <a:pt x="284340" y="136093"/>
                </a:lnTo>
                <a:lnTo>
                  <a:pt x="303898" y="159029"/>
                </a:lnTo>
                <a:lnTo>
                  <a:pt x="314947" y="159029"/>
                </a:lnTo>
                <a:lnTo>
                  <a:pt x="319773" y="158457"/>
                </a:lnTo>
                <a:lnTo>
                  <a:pt x="325107" y="157340"/>
                </a:lnTo>
                <a:lnTo>
                  <a:pt x="322557" y="141274"/>
                </a:lnTo>
                <a:lnTo>
                  <a:pt x="311264" y="141274"/>
                </a:lnTo>
                <a:lnTo>
                  <a:pt x="309105" y="140817"/>
                </a:lnTo>
                <a:lnTo>
                  <a:pt x="306057" y="138988"/>
                </a:lnTo>
                <a:lnTo>
                  <a:pt x="304914" y="137756"/>
                </a:lnTo>
                <a:lnTo>
                  <a:pt x="303644" y="134645"/>
                </a:lnTo>
                <a:lnTo>
                  <a:pt x="303263" y="131165"/>
                </a:lnTo>
                <a:lnTo>
                  <a:pt x="303263" y="60121"/>
                </a:lnTo>
                <a:close/>
              </a:path>
              <a:path w="666750" h="160654">
                <a:moveTo>
                  <a:pt x="322440" y="140538"/>
                </a:moveTo>
                <a:lnTo>
                  <a:pt x="318884" y="141020"/>
                </a:lnTo>
                <a:lnTo>
                  <a:pt x="316090" y="141274"/>
                </a:lnTo>
                <a:lnTo>
                  <a:pt x="322557" y="141274"/>
                </a:lnTo>
                <a:lnTo>
                  <a:pt x="322440" y="140538"/>
                </a:lnTo>
                <a:close/>
              </a:path>
              <a:path w="666750" h="160654">
                <a:moveTo>
                  <a:pt x="322440" y="45326"/>
                </a:moveTo>
                <a:lnTo>
                  <a:pt x="270370" y="45326"/>
                </a:lnTo>
                <a:lnTo>
                  <a:pt x="270370" y="60121"/>
                </a:lnTo>
                <a:lnTo>
                  <a:pt x="322440" y="60121"/>
                </a:lnTo>
                <a:lnTo>
                  <a:pt x="322440" y="45326"/>
                </a:lnTo>
                <a:close/>
              </a:path>
              <a:path w="666750" h="160654">
                <a:moveTo>
                  <a:pt x="303263" y="6121"/>
                </a:moveTo>
                <a:lnTo>
                  <a:pt x="284340" y="17538"/>
                </a:lnTo>
                <a:lnTo>
                  <a:pt x="284340" y="45326"/>
                </a:lnTo>
                <a:lnTo>
                  <a:pt x="303263" y="45326"/>
                </a:lnTo>
                <a:lnTo>
                  <a:pt x="303263" y="6121"/>
                </a:lnTo>
                <a:close/>
              </a:path>
              <a:path w="666750" h="160654">
                <a:moveTo>
                  <a:pt x="357238" y="45326"/>
                </a:moveTo>
                <a:lnTo>
                  <a:pt x="340093" y="45326"/>
                </a:lnTo>
                <a:lnTo>
                  <a:pt x="340093" y="157543"/>
                </a:lnTo>
                <a:lnTo>
                  <a:pt x="359143" y="157543"/>
                </a:lnTo>
                <a:lnTo>
                  <a:pt x="359143" y="90766"/>
                </a:lnTo>
                <a:lnTo>
                  <a:pt x="360159" y="83362"/>
                </a:lnTo>
                <a:lnTo>
                  <a:pt x="362318" y="76606"/>
                </a:lnTo>
                <a:lnTo>
                  <a:pt x="363715" y="72161"/>
                </a:lnTo>
                <a:lnTo>
                  <a:pt x="366001" y="68694"/>
                </a:lnTo>
                <a:lnTo>
                  <a:pt x="372605" y="63690"/>
                </a:lnTo>
                <a:lnTo>
                  <a:pt x="376415" y="62445"/>
                </a:lnTo>
                <a:lnTo>
                  <a:pt x="395989" y="62445"/>
                </a:lnTo>
                <a:lnTo>
                  <a:pt x="357238" y="62344"/>
                </a:lnTo>
                <a:lnTo>
                  <a:pt x="357238" y="45326"/>
                </a:lnTo>
                <a:close/>
              </a:path>
              <a:path w="666750" h="160654">
                <a:moveTo>
                  <a:pt x="395989" y="62445"/>
                </a:moveTo>
                <a:lnTo>
                  <a:pt x="385178" y="62445"/>
                </a:lnTo>
                <a:lnTo>
                  <a:pt x="389877" y="63817"/>
                </a:lnTo>
                <a:lnTo>
                  <a:pt x="394449" y="66560"/>
                </a:lnTo>
                <a:lnTo>
                  <a:pt x="395989" y="62445"/>
                </a:lnTo>
                <a:close/>
              </a:path>
              <a:path w="666750" h="160654">
                <a:moveTo>
                  <a:pt x="387972" y="42786"/>
                </a:moveTo>
                <a:lnTo>
                  <a:pt x="377050" y="42786"/>
                </a:lnTo>
                <a:lnTo>
                  <a:pt x="372986" y="44056"/>
                </a:lnTo>
                <a:lnTo>
                  <a:pt x="365620" y="49136"/>
                </a:lnTo>
                <a:lnTo>
                  <a:pt x="361556" y="54381"/>
                </a:lnTo>
                <a:lnTo>
                  <a:pt x="357238" y="62344"/>
                </a:lnTo>
                <a:lnTo>
                  <a:pt x="396027" y="62344"/>
                </a:lnTo>
                <a:lnTo>
                  <a:pt x="401053" y="48920"/>
                </a:lnTo>
                <a:lnTo>
                  <a:pt x="394449" y="44831"/>
                </a:lnTo>
                <a:lnTo>
                  <a:pt x="387972" y="42786"/>
                </a:lnTo>
                <a:close/>
              </a:path>
              <a:path w="666750" h="160654">
                <a:moveTo>
                  <a:pt x="457441" y="42786"/>
                </a:moveTo>
                <a:lnTo>
                  <a:pt x="414560" y="63773"/>
                </a:lnTo>
                <a:lnTo>
                  <a:pt x="404863" y="101434"/>
                </a:lnTo>
                <a:lnTo>
                  <a:pt x="405768" y="114814"/>
                </a:lnTo>
                <a:lnTo>
                  <a:pt x="427151" y="151580"/>
                </a:lnTo>
                <a:lnTo>
                  <a:pt x="457441" y="160083"/>
                </a:lnTo>
                <a:lnTo>
                  <a:pt x="464634" y="159654"/>
                </a:lnTo>
                <a:lnTo>
                  <a:pt x="495950" y="144437"/>
                </a:lnTo>
                <a:lnTo>
                  <a:pt x="457441" y="144437"/>
                </a:lnTo>
                <a:lnTo>
                  <a:pt x="450599" y="143765"/>
                </a:lnTo>
                <a:lnTo>
                  <a:pt x="424996" y="111538"/>
                </a:lnTo>
                <a:lnTo>
                  <a:pt x="424421" y="101434"/>
                </a:lnTo>
                <a:lnTo>
                  <a:pt x="424996" y="91340"/>
                </a:lnTo>
                <a:lnTo>
                  <a:pt x="450607" y="59201"/>
                </a:lnTo>
                <a:lnTo>
                  <a:pt x="457441" y="58534"/>
                </a:lnTo>
                <a:lnTo>
                  <a:pt x="495739" y="58534"/>
                </a:lnTo>
                <a:lnTo>
                  <a:pt x="495287" y="57950"/>
                </a:lnTo>
                <a:lnTo>
                  <a:pt x="487427" y="51315"/>
                </a:lnTo>
                <a:lnTo>
                  <a:pt x="478507" y="46577"/>
                </a:lnTo>
                <a:lnTo>
                  <a:pt x="468516" y="43734"/>
                </a:lnTo>
                <a:lnTo>
                  <a:pt x="457441" y="42786"/>
                </a:lnTo>
                <a:close/>
              </a:path>
              <a:path w="666750" h="160654">
                <a:moveTo>
                  <a:pt x="495739" y="58534"/>
                </a:moveTo>
                <a:lnTo>
                  <a:pt x="457441" y="58534"/>
                </a:lnTo>
                <a:lnTo>
                  <a:pt x="464202" y="59205"/>
                </a:lnTo>
                <a:lnTo>
                  <a:pt x="470379" y="61218"/>
                </a:lnTo>
                <a:lnTo>
                  <a:pt x="490403" y="99847"/>
                </a:lnTo>
                <a:lnTo>
                  <a:pt x="490424" y="101434"/>
                </a:lnTo>
                <a:lnTo>
                  <a:pt x="489867" y="111139"/>
                </a:lnTo>
                <a:lnTo>
                  <a:pt x="464178" y="143767"/>
                </a:lnTo>
                <a:lnTo>
                  <a:pt x="457441" y="144437"/>
                </a:lnTo>
                <a:lnTo>
                  <a:pt x="495950" y="144437"/>
                </a:lnTo>
                <a:lnTo>
                  <a:pt x="510019" y="99847"/>
                </a:lnTo>
                <a:lnTo>
                  <a:pt x="509092" y="87205"/>
                </a:lnTo>
                <a:lnTo>
                  <a:pt x="506320" y="76007"/>
                </a:lnTo>
                <a:lnTo>
                  <a:pt x="501714" y="66255"/>
                </a:lnTo>
                <a:lnTo>
                  <a:pt x="495739" y="58534"/>
                </a:lnTo>
                <a:close/>
              </a:path>
              <a:path w="666750" h="160654">
                <a:moveTo>
                  <a:pt x="550913" y="2641"/>
                </a:moveTo>
                <a:lnTo>
                  <a:pt x="531863" y="2641"/>
                </a:lnTo>
                <a:lnTo>
                  <a:pt x="531863" y="157543"/>
                </a:lnTo>
                <a:lnTo>
                  <a:pt x="550913" y="157543"/>
                </a:lnTo>
                <a:lnTo>
                  <a:pt x="550913" y="2641"/>
                </a:lnTo>
                <a:close/>
              </a:path>
              <a:path w="666750" h="160654">
                <a:moveTo>
                  <a:pt x="592315" y="121094"/>
                </a:moveTo>
                <a:lnTo>
                  <a:pt x="573519" y="124053"/>
                </a:lnTo>
                <a:lnTo>
                  <a:pt x="575587" y="132430"/>
                </a:lnTo>
                <a:lnTo>
                  <a:pt x="578726" y="139712"/>
                </a:lnTo>
                <a:lnTo>
                  <a:pt x="621398" y="160083"/>
                </a:lnTo>
                <a:lnTo>
                  <a:pt x="630288" y="160083"/>
                </a:lnTo>
                <a:lnTo>
                  <a:pt x="638162" y="158546"/>
                </a:lnTo>
                <a:lnTo>
                  <a:pt x="652132" y="152425"/>
                </a:lnTo>
                <a:lnTo>
                  <a:pt x="657466" y="148094"/>
                </a:lnTo>
                <a:lnTo>
                  <a:pt x="659871" y="144437"/>
                </a:lnTo>
                <a:lnTo>
                  <a:pt x="612635" y="144437"/>
                </a:lnTo>
                <a:lnTo>
                  <a:pt x="605904" y="142430"/>
                </a:lnTo>
                <a:lnTo>
                  <a:pt x="596252" y="134404"/>
                </a:lnTo>
                <a:lnTo>
                  <a:pt x="593331" y="128625"/>
                </a:lnTo>
                <a:lnTo>
                  <a:pt x="592315" y="121094"/>
                </a:lnTo>
                <a:close/>
              </a:path>
              <a:path w="666750" h="160654">
                <a:moveTo>
                  <a:pt x="626732" y="42786"/>
                </a:moveTo>
                <a:lnTo>
                  <a:pt x="612127" y="42786"/>
                </a:lnTo>
                <a:lnTo>
                  <a:pt x="606666" y="43548"/>
                </a:lnTo>
                <a:lnTo>
                  <a:pt x="576694" y="70129"/>
                </a:lnTo>
                <a:lnTo>
                  <a:pt x="576694" y="80619"/>
                </a:lnTo>
                <a:lnTo>
                  <a:pt x="612419" y="107444"/>
                </a:lnTo>
                <a:lnTo>
                  <a:pt x="632447" y="112598"/>
                </a:lnTo>
                <a:lnTo>
                  <a:pt x="638924" y="114744"/>
                </a:lnTo>
                <a:lnTo>
                  <a:pt x="641464" y="116446"/>
                </a:lnTo>
                <a:lnTo>
                  <a:pt x="645274" y="118910"/>
                </a:lnTo>
                <a:lnTo>
                  <a:pt x="647179" y="122288"/>
                </a:lnTo>
                <a:lnTo>
                  <a:pt x="647179" y="131381"/>
                </a:lnTo>
                <a:lnTo>
                  <a:pt x="645020" y="135547"/>
                </a:lnTo>
                <a:lnTo>
                  <a:pt x="640829" y="139103"/>
                </a:lnTo>
                <a:lnTo>
                  <a:pt x="636511" y="142659"/>
                </a:lnTo>
                <a:lnTo>
                  <a:pt x="630034" y="144437"/>
                </a:lnTo>
                <a:lnTo>
                  <a:pt x="659871" y="144437"/>
                </a:lnTo>
                <a:lnTo>
                  <a:pt x="664832" y="136893"/>
                </a:lnTo>
                <a:lnTo>
                  <a:pt x="666737" y="130911"/>
                </a:lnTo>
                <a:lnTo>
                  <a:pt x="666737" y="118097"/>
                </a:lnTo>
                <a:lnTo>
                  <a:pt x="630732" y="92069"/>
                </a:lnTo>
                <a:lnTo>
                  <a:pt x="612127" y="86956"/>
                </a:lnTo>
                <a:lnTo>
                  <a:pt x="606539" y="85344"/>
                </a:lnTo>
                <a:lnTo>
                  <a:pt x="604634" y="84632"/>
                </a:lnTo>
                <a:lnTo>
                  <a:pt x="601332" y="83299"/>
                </a:lnTo>
                <a:lnTo>
                  <a:pt x="598919" y="81610"/>
                </a:lnTo>
                <a:lnTo>
                  <a:pt x="597395" y="79565"/>
                </a:lnTo>
                <a:lnTo>
                  <a:pt x="595744" y="77597"/>
                </a:lnTo>
                <a:lnTo>
                  <a:pt x="594982" y="75374"/>
                </a:lnTo>
                <a:lnTo>
                  <a:pt x="594982" y="69037"/>
                </a:lnTo>
                <a:lnTo>
                  <a:pt x="596887" y="65646"/>
                </a:lnTo>
                <a:lnTo>
                  <a:pt x="600570" y="62763"/>
                </a:lnTo>
                <a:lnTo>
                  <a:pt x="604380" y="59867"/>
                </a:lnTo>
                <a:lnTo>
                  <a:pt x="610603" y="58432"/>
                </a:lnTo>
                <a:lnTo>
                  <a:pt x="657068" y="58432"/>
                </a:lnTo>
                <a:lnTo>
                  <a:pt x="652767" y="52565"/>
                </a:lnTo>
                <a:lnTo>
                  <a:pt x="647814" y="49136"/>
                </a:lnTo>
                <a:lnTo>
                  <a:pt x="641142" y="46570"/>
                </a:lnTo>
                <a:lnTo>
                  <a:pt x="634479" y="44056"/>
                </a:lnTo>
                <a:lnTo>
                  <a:pt x="626732" y="42786"/>
                </a:lnTo>
                <a:close/>
              </a:path>
              <a:path w="666750" h="160654">
                <a:moveTo>
                  <a:pt x="657068" y="58432"/>
                </a:moveTo>
                <a:lnTo>
                  <a:pt x="626732" y="58432"/>
                </a:lnTo>
                <a:lnTo>
                  <a:pt x="632447" y="60045"/>
                </a:lnTo>
                <a:lnTo>
                  <a:pt x="640575" y="66535"/>
                </a:lnTo>
                <a:lnTo>
                  <a:pt x="642988" y="71043"/>
                </a:lnTo>
                <a:lnTo>
                  <a:pt x="643877" y="76822"/>
                </a:lnTo>
                <a:lnTo>
                  <a:pt x="662419" y="74282"/>
                </a:lnTo>
                <a:lnTo>
                  <a:pt x="661276" y="67017"/>
                </a:lnTo>
                <a:lnTo>
                  <a:pt x="659117" y="61226"/>
                </a:lnTo>
                <a:lnTo>
                  <a:pt x="657068" y="58432"/>
                </a:lnTo>
                <a:close/>
              </a:path>
            </a:pathLst>
          </a:custGeom>
          <a:solidFill>
            <a:srgbClr val="FFFFFF">
              <a:alpha val="70195"/>
            </a:srgbClr>
          </a:solidFill>
        </p:spPr>
        <p:txBody>
          <a:bodyPr wrap="square" lIns="0" tIns="0" rIns="0" bIns="0" rtlCol="0"/>
          <a:lstStyle/>
          <a:p/>
        </p:txBody>
      </p:sp>
      <p:pic>
        <p:nvPicPr>
          <p:cNvPr id="25" name="object 25"/>
          <p:cNvPicPr/>
          <p:nvPr/>
        </p:nvPicPr>
        <p:blipFill>
          <a:blip r:embed="rId10" cstate="print"/>
          <a:stretch>
            <a:fillRect/>
          </a:stretch>
        </p:blipFill>
        <p:spPr>
          <a:xfrm>
            <a:off x="1848357" y="5823458"/>
            <a:ext cx="3776472" cy="203200"/>
          </a:xfrm>
          <a:prstGeom prst="rect">
            <a:avLst/>
          </a:prstGeom>
        </p:spPr>
      </p:pic>
      <p:pic>
        <p:nvPicPr>
          <p:cNvPr id="26" name="object 26"/>
          <p:cNvPicPr/>
          <p:nvPr/>
        </p:nvPicPr>
        <p:blipFill>
          <a:blip r:embed="rId11" cstate="print"/>
          <a:stretch>
            <a:fillRect/>
          </a:stretch>
        </p:blipFill>
        <p:spPr>
          <a:xfrm>
            <a:off x="1138737" y="6096241"/>
            <a:ext cx="3420054" cy="203085"/>
          </a:xfrm>
          <a:prstGeom prst="rect">
            <a:avLst/>
          </a:prstGeom>
        </p:spPr>
      </p:pic>
      <p:sp>
        <p:nvSpPr>
          <p:cNvPr id="27" name="object 27"/>
          <p:cNvSpPr/>
          <p:nvPr/>
        </p:nvSpPr>
        <p:spPr>
          <a:xfrm>
            <a:off x="6610858" y="1295145"/>
            <a:ext cx="914400" cy="174625"/>
          </a:xfrm>
          <a:custGeom>
            <a:avLst/>
            <a:gdLst/>
            <a:ahLst/>
            <a:cxnLst/>
            <a:rect l="l" t="t" r="r" b="b"/>
            <a:pathLst>
              <a:path w="914400" h="174625">
                <a:moveTo>
                  <a:pt x="105663" y="0"/>
                </a:moveTo>
                <a:lnTo>
                  <a:pt x="8000" y="0"/>
                </a:lnTo>
                <a:lnTo>
                  <a:pt x="8000" y="16128"/>
                </a:lnTo>
                <a:lnTo>
                  <a:pt x="84074" y="16128"/>
                </a:lnTo>
                <a:lnTo>
                  <a:pt x="79628" y="20700"/>
                </a:lnTo>
                <a:lnTo>
                  <a:pt x="74802" y="26035"/>
                </a:lnTo>
                <a:lnTo>
                  <a:pt x="0" y="119634"/>
                </a:lnTo>
                <a:lnTo>
                  <a:pt x="0" y="136398"/>
                </a:lnTo>
                <a:lnTo>
                  <a:pt x="107822" y="136398"/>
                </a:lnTo>
                <a:lnTo>
                  <a:pt x="107822" y="120269"/>
                </a:lnTo>
                <a:lnTo>
                  <a:pt x="20827" y="120269"/>
                </a:lnTo>
                <a:lnTo>
                  <a:pt x="29082" y="110744"/>
                </a:lnTo>
                <a:lnTo>
                  <a:pt x="105663" y="16128"/>
                </a:lnTo>
                <a:lnTo>
                  <a:pt x="105663" y="0"/>
                </a:lnTo>
                <a:close/>
              </a:path>
              <a:path w="914400" h="174625">
                <a:moveTo>
                  <a:pt x="164718" y="35306"/>
                </a:moveTo>
                <a:lnTo>
                  <a:pt x="126936" y="53830"/>
                </a:lnTo>
                <a:lnTo>
                  <a:pt x="118363" y="86995"/>
                </a:lnTo>
                <a:lnTo>
                  <a:pt x="119171" y="98756"/>
                </a:lnTo>
                <a:lnTo>
                  <a:pt x="145954" y="135239"/>
                </a:lnTo>
                <a:lnTo>
                  <a:pt x="164718" y="138557"/>
                </a:lnTo>
                <a:lnTo>
                  <a:pt x="173354" y="138557"/>
                </a:lnTo>
                <a:lnTo>
                  <a:pt x="181228" y="136525"/>
                </a:lnTo>
                <a:lnTo>
                  <a:pt x="188594" y="132587"/>
                </a:lnTo>
                <a:lnTo>
                  <a:pt x="195833" y="128524"/>
                </a:lnTo>
                <a:lnTo>
                  <a:pt x="199435" y="124840"/>
                </a:lnTo>
                <a:lnTo>
                  <a:pt x="156337" y="124840"/>
                </a:lnTo>
                <a:lnTo>
                  <a:pt x="149351" y="121665"/>
                </a:lnTo>
                <a:lnTo>
                  <a:pt x="135636" y="86995"/>
                </a:lnTo>
                <a:lnTo>
                  <a:pt x="136140" y="78085"/>
                </a:lnTo>
                <a:lnTo>
                  <a:pt x="156337" y="49149"/>
                </a:lnTo>
                <a:lnTo>
                  <a:pt x="198386" y="49149"/>
                </a:lnTo>
                <a:lnTo>
                  <a:pt x="197992" y="48640"/>
                </a:lnTo>
                <a:lnTo>
                  <a:pt x="191061" y="42806"/>
                </a:lnTo>
                <a:lnTo>
                  <a:pt x="183213" y="38639"/>
                </a:lnTo>
                <a:lnTo>
                  <a:pt x="174436" y="36139"/>
                </a:lnTo>
                <a:lnTo>
                  <a:pt x="164718" y="35306"/>
                </a:lnTo>
                <a:close/>
              </a:path>
              <a:path w="914400" h="174625">
                <a:moveTo>
                  <a:pt x="198386" y="49149"/>
                </a:moveTo>
                <a:lnTo>
                  <a:pt x="172974" y="49149"/>
                </a:lnTo>
                <a:lnTo>
                  <a:pt x="179831" y="52324"/>
                </a:lnTo>
                <a:lnTo>
                  <a:pt x="185419" y="58674"/>
                </a:lnTo>
                <a:lnTo>
                  <a:pt x="193639" y="86995"/>
                </a:lnTo>
                <a:lnTo>
                  <a:pt x="193217" y="94620"/>
                </a:lnTo>
                <a:lnTo>
                  <a:pt x="172974" y="124840"/>
                </a:lnTo>
                <a:lnTo>
                  <a:pt x="199435" y="124840"/>
                </a:lnTo>
                <a:lnTo>
                  <a:pt x="210946" y="85598"/>
                </a:lnTo>
                <a:lnTo>
                  <a:pt x="210137" y="74429"/>
                </a:lnTo>
                <a:lnTo>
                  <a:pt x="207708" y="64547"/>
                </a:lnTo>
                <a:lnTo>
                  <a:pt x="203660" y="55951"/>
                </a:lnTo>
                <a:lnTo>
                  <a:pt x="198386" y="49149"/>
                </a:lnTo>
                <a:close/>
              </a:path>
              <a:path w="914400" h="174625">
                <a:moveTo>
                  <a:pt x="271398" y="35306"/>
                </a:moveTo>
                <a:lnTo>
                  <a:pt x="233616" y="53830"/>
                </a:lnTo>
                <a:lnTo>
                  <a:pt x="225043" y="86995"/>
                </a:lnTo>
                <a:lnTo>
                  <a:pt x="225851" y="98756"/>
                </a:lnTo>
                <a:lnTo>
                  <a:pt x="252634" y="135239"/>
                </a:lnTo>
                <a:lnTo>
                  <a:pt x="271398" y="138557"/>
                </a:lnTo>
                <a:lnTo>
                  <a:pt x="280035" y="138557"/>
                </a:lnTo>
                <a:lnTo>
                  <a:pt x="287909" y="136525"/>
                </a:lnTo>
                <a:lnTo>
                  <a:pt x="295274" y="132587"/>
                </a:lnTo>
                <a:lnTo>
                  <a:pt x="302513" y="128524"/>
                </a:lnTo>
                <a:lnTo>
                  <a:pt x="306115" y="124840"/>
                </a:lnTo>
                <a:lnTo>
                  <a:pt x="263016" y="124840"/>
                </a:lnTo>
                <a:lnTo>
                  <a:pt x="256031" y="121665"/>
                </a:lnTo>
                <a:lnTo>
                  <a:pt x="242315" y="86995"/>
                </a:lnTo>
                <a:lnTo>
                  <a:pt x="242820" y="78085"/>
                </a:lnTo>
                <a:lnTo>
                  <a:pt x="263016" y="49149"/>
                </a:lnTo>
                <a:lnTo>
                  <a:pt x="305066" y="49149"/>
                </a:lnTo>
                <a:lnTo>
                  <a:pt x="304672" y="48640"/>
                </a:lnTo>
                <a:lnTo>
                  <a:pt x="297741" y="42806"/>
                </a:lnTo>
                <a:lnTo>
                  <a:pt x="289893" y="38639"/>
                </a:lnTo>
                <a:lnTo>
                  <a:pt x="281116" y="36139"/>
                </a:lnTo>
                <a:lnTo>
                  <a:pt x="271398" y="35306"/>
                </a:lnTo>
                <a:close/>
              </a:path>
              <a:path w="914400" h="174625">
                <a:moveTo>
                  <a:pt x="305066" y="49149"/>
                </a:moveTo>
                <a:lnTo>
                  <a:pt x="279653" y="49149"/>
                </a:lnTo>
                <a:lnTo>
                  <a:pt x="286512" y="52324"/>
                </a:lnTo>
                <a:lnTo>
                  <a:pt x="292099" y="58674"/>
                </a:lnTo>
                <a:lnTo>
                  <a:pt x="300319" y="86995"/>
                </a:lnTo>
                <a:lnTo>
                  <a:pt x="299897" y="94620"/>
                </a:lnTo>
                <a:lnTo>
                  <a:pt x="279653" y="124840"/>
                </a:lnTo>
                <a:lnTo>
                  <a:pt x="306115" y="124840"/>
                </a:lnTo>
                <a:lnTo>
                  <a:pt x="317626" y="85598"/>
                </a:lnTo>
                <a:lnTo>
                  <a:pt x="316817" y="74429"/>
                </a:lnTo>
                <a:lnTo>
                  <a:pt x="314388" y="64547"/>
                </a:lnTo>
                <a:lnTo>
                  <a:pt x="310340" y="55951"/>
                </a:lnTo>
                <a:lnTo>
                  <a:pt x="305066" y="49149"/>
                </a:lnTo>
                <a:close/>
              </a:path>
              <a:path w="914400" h="174625">
                <a:moveTo>
                  <a:pt x="354838" y="0"/>
                </a:moveTo>
                <a:lnTo>
                  <a:pt x="338073" y="0"/>
                </a:lnTo>
                <a:lnTo>
                  <a:pt x="338073" y="136398"/>
                </a:lnTo>
                <a:lnTo>
                  <a:pt x="354838" y="136398"/>
                </a:lnTo>
                <a:lnTo>
                  <a:pt x="354838" y="97154"/>
                </a:lnTo>
                <a:lnTo>
                  <a:pt x="366648" y="85851"/>
                </a:lnTo>
                <a:lnTo>
                  <a:pt x="386130" y="85851"/>
                </a:lnTo>
                <a:lnTo>
                  <a:pt x="380706" y="77724"/>
                </a:lnTo>
                <a:lnTo>
                  <a:pt x="354838" y="77724"/>
                </a:lnTo>
                <a:lnTo>
                  <a:pt x="354838" y="0"/>
                </a:lnTo>
                <a:close/>
              </a:path>
              <a:path w="914400" h="174625">
                <a:moveTo>
                  <a:pt x="386130" y="85851"/>
                </a:moveTo>
                <a:lnTo>
                  <a:pt x="366648" y="85851"/>
                </a:lnTo>
                <a:lnTo>
                  <a:pt x="399288" y="136398"/>
                </a:lnTo>
                <a:lnTo>
                  <a:pt x="419862" y="136398"/>
                </a:lnTo>
                <a:lnTo>
                  <a:pt x="386130" y="85851"/>
                </a:lnTo>
                <a:close/>
              </a:path>
              <a:path w="914400" h="174625">
                <a:moveTo>
                  <a:pt x="416051" y="37591"/>
                </a:moveTo>
                <a:lnTo>
                  <a:pt x="394462" y="37591"/>
                </a:lnTo>
                <a:lnTo>
                  <a:pt x="354838" y="77724"/>
                </a:lnTo>
                <a:lnTo>
                  <a:pt x="380706" y="77724"/>
                </a:lnTo>
                <a:lnTo>
                  <a:pt x="378333" y="74168"/>
                </a:lnTo>
                <a:lnTo>
                  <a:pt x="416051" y="37591"/>
                </a:lnTo>
                <a:close/>
              </a:path>
              <a:path w="914400" h="174625">
                <a:moveTo>
                  <a:pt x="474471" y="35306"/>
                </a:moveTo>
                <a:lnTo>
                  <a:pt x="435604" y="56717"/>
                </a:lnTo>
                <a:lnTo>
                  <a:pt x="428370" y="87757"/>
                </a:lnTo>
                <a:lnTo>
                  <a:pt x="429176" y="99165"/>
                </a:lnTo>
                <a:lnTo>
                  <a:pt x="456041" y="135223"/>
                </a:lnTo>
                <a:lnTo>
                  <a:pt x="475488" y="138557"/>
                </a:lnTo>
                <a:lnTo>
                  <a:pt x="483679" y="138033"/>
                </a:lnTo>
                <a:lnTo>
                  <a:pt x="509403" y="124840"/>
                </a:lnTo>
                <a:lnTo>
                  <a:pt x="467360" y="124840"/>
                </a:lnTo>
                <a:lnTo>
                  <a:pt x="460374" y="121920"/>
                </a:lnTo>
                <a:lnTo>
                  <a:pt x="445642" y="91186"/>
                </a:lnTo>
                <a:lnTo>
                  <a:pt x="519430" y="91186"/>
                </a:lnTo>
                <a:lnTo>
                  <a:pt x="519430" y="86740"/>
                </a:lnTo>
                <a:lnTo>
                  <a:pt x="518797" y="77470"/>
                </a:lnTo>
                <a:lnTo>
                  <a:pt x="446659" y="77470"/>
                </a:lnTo>
                <a:lnTo>
                  <a:pt x="447166" y="68834"/>
                </a:lnTo>
                <a:lnTo>
                  <a:pt x="450088" y="61975"/>
                </a:lnTo>
                <a:lnTo>
                  <a:pt x="455294" y="56896"/>
                </a:lnTo>
                <a:lnTo>
                  <a:pt x="460501" y="51688"/>
                </a:lnTo>
                <a:lnTo>
                  <a:pt x="466978" y="49149"/>
                </a:lnTo>
                <a:lnTo>
                  <a:pt x="507046" y="49149"/>
                </a:lnTo>
                <a:lnTo>
                  <a:pt x="506857" y="48895"/>
                </a:lnTo>
                <a:lnTo>
                  <a:pt x="500118" y="42967"/>
                </a:lnTo>
                <a:lnTo>
                  <a:pt x="492474" y="38719"/>
                </a:lnTo>
                <a:lnTo>
                  <a:pt x="483925" y="36161"/>
                </a:lnTo>
                <a:lnTo>
                  <a:pt x="474471" y="35306"/>
                </a:lnTo>
                <a:close/>
              </a:path>
              <a:path w="914400" h="174625">
                <a:moveTo>
                  <a:pt x="501649" y="104521"/>
                </a:moveTo>
                <a:lnTo>
                  <a:pt x="481711" y="124840"/>
                </a:lnTo>
                <a:lnTo>
                  <a:pt x="509403" y="124840"/>
                </a:lnTo>
                <a:lnTo>
                  <a:pt x="513064" y="120141"/>
                </a:lnTo>
                <a:lnTo>
                  <a:pt x="516415" y="113851"/>
                </a:lnTo>
                <a:lnTo>
                  <a:pt x="518921" y="106679"/>
                </a:lnTo>
                <a:lnTo>
                  <a:pt x="501649" y="104521"/>
                </a:lnTo>
                <a:close/>
              </a:path>
              <a:path w="914400" h="174625">
                <a:moveTo>
                  <a:pt x="507046" y="49149"/>
                </a:moveTo>
                <a:lnTo>
                  <a:pt x="483235" y="49149"/>
                </a:lnTo>
                <a:lnTo>
                  <a:pt x="490092" y="52324"/>
                </a:lnTo>
                <a:lnTo>
                  <a:pt x="495426" y="58800"/>
                </a:lnTo>
                <a:lnTo>
                  <a:pt x="498983" y="62991"/>
                </a:lnTo>
                <a:lnTo>
                  <a:pt x="501014" y="69214"/>
                </a:lnTo>
                <a:lnTo>
                  <a:pt x="501776" y="77470"/>
                </a:lnTo>
                <a:lnTo>
                  <a:pt x="518797" y="77470"/>
                </a:lnTo>
                <a:lnTo>
                  <a:pt x="518644" y="75219"/>
                </a:lnTo>
                <a:lnTo>
                  <a:pt x="516286" y="65055"/>
                </a:lnTo>
                <a:lnTo>
                  <a:pt x="512357" y="56272"/>
                </a:lnTo>
                <a:lnTo>
                  <a:pt x="507046" y="49149"/>
                </a:lnTo>
                <a:close/>
              </a:path>
              <a:path w="914400" h="174625">
                <a:moveTo>
                  <a:pt x="581151" y="35306"/>
                </a:moveTo>
                <a:lnTo>
                  <a:pt x="542284" y="56717"/>
                </a:lnTo>
                <a:lnTo>
                  <a:pt x="535050" y="87757"/>
                </a:lnTo>
                <a:lnTo>
                  <a:pt x="535856" y="99165"/>
                </a:lnTo>
                <a:lnTo>
                  <a:pt x="562721" y="135223"/>
                </a:lnTo>
                <a:lnTo>
                  <a:pt x="582167" y="138557"/>
                </a:lnTo>
                <a:lnTo>
                  <a:pt x="590359" y="138033"/>
                </a:lnTo>
                <a:lnTo>
                  <a:pt x="616083" y="124840"/>
                </a:lnTo>
                <a:lnTo>
                  <a:pt x="574039" y="124840"/>
                </a:lnTo>
                <a:lnTo>
                  <a:pt x="567055" y="121920"/>
                </a:lnTo>
                <a:lnTo>
                  <a:pt x="552322" y="91186"/>
                </a:lnTo>
                <a:lnTo>
                  <a:pt x="626110" y="91186"/>
                </a:lnTo>
                <a:lnTo>
                  <a:pt x="626110" y="86740"/>
                </a:lnTo>
                <a:lnTo>
                  <a:pt x="625477" y="77470"/>
                </a:lnTo>
                <a:lnTo>
                  <a:pt x="553338" y="77470"/>
                </a:lnTo>
                <a:lnTo>
                  <a:pt x="553846" y="68834"/>
                </a:lnTo>
                <a:lnTo>
                  <a:pt x="556767" y="61975"/>
                </a:lnTo>
                <a:lnTo>
                  <a:pt x="561974" y="56896"/>
                </a:lnTo>
                <a:lnTo>
                  <a:pt x="567182" y="51688"/>
                </a:lnTo>
                <a:lnTo>
                  <a:pt x="573659" y="49149"/>
                </a:lnTo>
                <a:lnTo>
                  <a:pt x="613726" y="49149"/>
                </a:lnTo>
                <a:lnTo>
                  <a:pt x="613537" y="48895"/>
                </a:lnTo>
                <a:lnTo>
                  <a:pt x="606798" y="42967"/>
                </a:lnTo>
                <a:lnTo>
                  <a:pt x="599154" y="38719"/>
                </a:lnTo>
                <a:lnTo>
                  <a:pt x="590605" y="36161"/>
                </a:lnTo>
                <a:lnTo>
                  <a:pt x="581151" y="35306"/>
                </a:lnTo>
                <a:close/>
              </a:path>
              <a:path w="914400" h="174625">
                <a:moveTo>
                  <a:pt x="608330" y="104521"/>
                </a:moveTo>
                <a:lnTo>
                  <a:pt x="588390" y="124840"/>
                </a:lnTo>
                <a:lnTo>
                  <a:pt x="616083" y="124840"/>
                </a:lnTo>
                <a:lnTo>
                  <a:pt x="619744" y="120141"/>
                </a:lnTo>
                <a:lnTo>
                  <a:pt x="623095" y="113851"/>
                </a:lnTo>
                <a:lnTo>
                  <a:pt x="625601" y="106679"/>
                </a:lnTo>
                <a:lnTo>
                  <a:pt x="608330" y="104521"/>
                </a:lnTo>
                <a:close/>
              </a:path>
              <a:path w="914400" h="174625">
                <a:moveTo>
                  <a:pt x="613726" y="49149"/>
                </a:moveTo>
                <a:lnTo>
                  <a:pt x="589914" y="49149"/>
                </a:lnTo>
                <a:lnTo>
                  <a:pt x="596772" y="52324"/>
                </a:lnTo>
                <a:lnTo>
                  <a:pt x="602107" y="58800"/>
                </a:lnTo>
                <a:lnTo>
                  <a:pt x="605663" y="62991"/>
                </a:lnTo>
                <a:lnTo>
                  <a:pt x="607694" y="69214"/>
                </a:lnTo>
                <a:lnTo>
                  <a:pt x="608457" y="77470"/>
                </a:lnTo>
                <a:lnTo>
                  <a:pt x="625477" y="77470"/>
                </a:lnTo>
                <a:lnTo>
                  <a:pt x="625324" y="75219"/>
                </a:lnTo>
                <a:lnTo>
                  <a:pt x="622966" y="65055"/>
                </a:lnTo>
                <a:lnTo>
                  <a:pt x="619037" y="56272"/>
                </a:lnTo>
                <a:lnTo>
                  <a:pt x="613726" y="49149"/>
                </a:lnTo>
                <a:close/>
              </a:path>
              <a:path w="914400" h="174625">
                <a:moveTo>
                  <a:pt x="662559" y="37591"/>
                </a:moveTo>
                <a:lnTo>
                  <a:pt x="647318" y="37591"/>
                </a:lnTo>
                <a:lnTo>
                  <a:pt x="647318" y="174244"/>
                </a:lnTo>
                <a:lnTo>
                  <a:pt x="664083" y="174244"/>
                </a:lnTo>
                <a:lnTo>
                  <a:pt x="664083" y="126111"/>
                </a:lnTo>
                <a:lnTo>
                  <a:pt x="720230" y="126111"/>
                </a:lnTo>
                <a:lnTo>
                  <a:pt x="721315" y="124840"/>
                </a:lnTo>
                <a:lnTo>
                  <a:pt x="681609" y="124840"/>
                </a:lnTo>
                <a:lnTo>
                  <a:pt x="675386" y="121793"/>
                </a:lnTo>
                <a:lnTo>
                  <a:pt x="662559" y="87502"/>
                </a:lnTo>
                <a:lnTo>
                  <a:pt x="663061" y="78547"/>
                </a:lnTo>
                <a:lnTo>
                  <a:pt x="678907" y="50419"/>
                </a:lnTo>
                <a:lnTo>
                  <a:pt x="662559" y="50419"/>
                </a:lnTo>
                <a:lnTo>
                  <a:pt x="662559" y="37591"/>
                </a:lnTo>
                <a:close/>
              </a:path>
              <a:path w="914400" h="174625">
                <a:moveTo>
                  <a:pt x="720230" y="126111"/>
                </a:moveTo>
                <a:lnTo>
                  <a:pt x="664083" y="126111"/>
                </a:lnTo>
                <a:lnTo>
                  <a:pt x="666876" y="129666"/>
                </a:lnTo>
                <a:lnTo>
                  <a:pt x="670560" y="132714"/>
                </a:lnTo>
                <a:lnTo>
                  <a:pt x="675005" y="135000"/>
                </a:lnTo>
                <a:lnTo>
                  <a:pt x="679449" y="137413"/>
                </a:lnTo>
                <a:lnTo>
                  <a:pt x="684402" y="138557"/>
                </a:lnTo>
                <a:lnTo>
                  <a:pt x="697611" y="138557"/>
                </a:lnTo>
                <a:lnTo>
                  <a:pt x="704976" y="136398"/>
                </a:lnTo>
                <a:lnTo>
                  <a:pt x="711835" y="132079"/>
                </a:lnTo>
                <a:lnTo>
                  <a:pt x="718819" y="127762"/>
                </a:lnTo>
                <a:lnTo>
                  <a:pt x="720230" y="126111"/>
                </a:lnTo>
                <a:close/>
              </a:path>
              <a:path w="914400" h="174625">
                <a:moveTo>
                  <a:pt x="721820" y="48513"/>
                </a:moveTo>
                <a:lnTo>
                  <a:pt x="696848" y="48513"/>
                </a:lnTo>
                <a:lnTo>
                  <a:pt x="703071" y="51562"/>
                </a:lnTo>
                <a:lnTo>
                  <a:pt x="708278" y="57912"/>
                </a:lnTo>
                <a:lnTo>
                  <a:pt x="711632" y="63174"/>
                </a:lnTo>
                <a:lnTo>
                  <a:pt x="714057" y="69627"/>
                </a:lnTo>
                <a:lnTo>
                  <a:pt x="715529" y="77271"/>
                </a:lnTo>
                <a:lnTo>
                  <a:pt x="716025" y="86106"/>
                </a:lnTo>
                <a:lnTo>
                  <a:pt x="715525" y="95369"/>
                </a:lnTo>
                <a:lnTo>
                  <a:pt x="696340" y="124840"/>
                </a:lnTo>
                <a:lnTo>
                  <a:pt x="721315" y="124840"/>
                </a:lnTo>
                <a:lnTo>
                  <a:pt x="733038" y="86106"/>
                </a:lnTo>
                <a:lnTo>
                  <a:pt x="732736" y="79307"/>
                </a:lnTo>
                <a:lnTo>
                  <a:pt x="731821" y="72644"/>
                </a:lnTo>
                <a:lnTo>
                  <a:pt x="730311" y="66266"/>
                </a:lnTo>
                <a:lnTo>
                  <a:pt x="728217" y="60198"/>
                </a:lnTo>
                <a:lnTo>
                  <a:pt x="724915" y="52324"/>
                </a:lnTo>
                <a:lnTo>
                  <a:pt x="721820" y="48513"/>
                </a:lnTo>
                <a:close/>
              </a:path>
              <a:path w="914400" h="174625">
                <a:moveTo>
                  <a:pt x="699642" y="35306"/>
                </a:moveTo>
                <a:lnTo>
                  <a:pt x="684784" y="35306"/>
                </a:lnTo>
                <a:lnTo>
                  <a:pt x="679322" y="36575"/>
                </a:lnTo>
                <a:lnTo>
                  <a:pt x="674750" y="39115"/>
                </a:lnTo>
                <a:lnTo>
                  <a:pt x="670306" y="41656"/>
                </a:lnTo>
                <a:lnTo>
                  <a:pt x="666241" y="45338"/>
                </a:lnTo>
                <a:lnTo>
                  <a:pt x="662559" y="50419"/>
                </a:lnTo>
                <a:lnTo>
                  <a:pt x="678907" y="50419"/>
                </a:lnTo>
                <a:lnTo>
                  <a:pt x="682497" y="48513"/>
                </a:lnTo>
                <a:lnTo>
                  <a:pt x="721820" y="48513"/>
                </a:lnTo>
                <a:lnTo>
                  <a:pt x="719963" y="46227"/>
                </a:lnTo>
                <a:lnTo>
                  <a:pt x="707136" y="37464"/>
                </a:lnTo>
                <a:lnTo>
                  <a:pt x="699642" y="35306"/>
                </a:lnTo>
                <a:close/>
              </a:path>
              <a:path w="914400" h="174625">
                <a:moveTo>
                  <a:pt x="794512" y="35306"/>
                </a:moveTo>
                <a:lnTo>
                  <a:pt x="755644" y="56717"/>
                </a:lnTo>
                <a:lnTo>
                  <a:pt x="748411" y="87757"/>
                </a:lnTo>
                <a:lnTo>
                  <a:pt x="749216" y="99165"/>
                </a:lnTo>
                <a:lnTo>
                  <a:pt x="776081" y="135223"/>
                </a:lnTo>
                <a:lnTo>
                  <a:pt x="795527" y="138557"/>
                </a:lnTo>
                <a:lnTo>
                  <a:pt x="803719" y="138033"/>
                </a:lnTo>
                <a:lnTo>
                  <a:pt x="829443" y="124840"/>
                </a:lnTo>
                <a:lnTo>
                  <a:pt x="787399" y="124840"/>
                </a:lnTo>
                <a:lnTo>
                  <a:pt x="780414" y="121920"/>
                </a:lnTo>
                <a:lnTo>
                  <a:pt x="765683" y="91186"/>
                </a:lnTo>
                <a:lnTo>
                  <a:pt x="839469" y="91186"/>
                </a:lnTo>
                <a:lnTo>
                  <a:pt x="839469" y="86740"/>
                </a:lnTo>
                <a:lnTo>
                  <a:pt x="838837" y="77470"/>
                </a:lnTo>
                <a:lnTo>
                  <a:pt x="766698" y="77470"/>
                </a:lnTo>
                <a:lnTo>
                  <a:pt x="767207" y="68834"/>
                </a:lnTo>
                <a:lnTo>
                  <a:pt x="770127" y="61975"/>
                </a:lnTo>
                <a:lnTo>
                  <a:pt x="775335" y="56896"/>
                </a:lnTo>
                <a:lnTo>
                  <a:pt x="780541" y="51688"/>
                </a:lnTo>
                <a:lnTo>
                  <a:pt x="787018" y="49149"/>
                </a:lnTo>
                <a:lnTo>
                  <a:pt x="827086" y="49149"/>
                </a:lnTo>
                <a:lnTo>
                  <a:pt x="826896" y="48895"/>
                </a:lnTo>
                <a:lnTo>
                  <a:pt x="820158" y="42967"/>
                </a:lnTo>
                <a:lnTo>
                  <a:pt x="812514" y="38719"/>
                </a:lnTo>
                <a:lnTo>
                  <a:pt x="803965" y="36161"/>
                </a:lnTo>
                <a:lnTo>
                  <a:pt x="794512" y="35306"/>
                </a:lnTo>
                <a:close/>
              </a:path>
              <a:path w="914400" h="174625">
                <a:moveTo>
                  <a:pt x="821689" y="104521"/>
                </a:moveTo>
                <a:lnTo>
                  <a:pt x="801750" y="124840"/>
                </a:lnTo>
                <a:lnTo>
                  <a:pt x="829443" y="124840"/>
                </a:lnTo>
                <a:lnTo>
                  <a:pt x="833104" y="120141"/>
                </a:lnTo>
                <a:lnTo>
                  <a:pt x="836455" y="113851"/>
                </a:lnTo>
                <a:lnTo>
                  <a:pt x="838962" y="106679"/>
                </a:lnTo>
                <a:lnTo>
                  <a:pt x="821689" y="104521"/>
                </a:lnTo>
                <a:close/>
              </a:path>
              <a:path w="914400" h="174625">
                <a:moveTo>
                  <a:pt x="827086" y="49149"/>
                </a:moveTo>
                <a:lnTo>
                  <a:pt x="803274" y="49149"/>
                </a:lnTo>
                <a:lnTo>
                  <a:pt x="810133" y="52324"/>
                </a:lnTo>
                <a:lnTo>
                  <a:pt x="815466" y="58800"/>
                </a:lnTo>
                <a:lnTo>
                  <a:pt x="819022" y="62991"/>
                </a:lnTo>
                <a:lnTo>
                  <a:pt x="821055" y="69214"/>
                </a:lnTo>
                <a:lnTo>
                  <a:pt x="821816" y="77470"/>
                </a:lnTo>
                <a:lnTo>
                  <a:pt x="838837" y="77470"/>
                </a:lnTo>
                <a:lnTo>
                  <a:pt x="838684" y="75219"/>
                </a:lnTo>
                <a:lnTo>
                  <a:pt x="836326" y="65055"/>
                </a:lnTo>
                <a:lnTo>
                  <a:pt x="832397" y="56272"/>
                </a:lnTo>
                <a:lnTo>
                  <a:pt x="827086" y="49149"/>
                </a:lnTo>
                <a:close/>
              </a:path>
              <a:path w="914400" h="174625">
                <a:moveTo>
                  <a:pt x="875538" y="37591"/>
                </a:moveTo>
                <a:lnTo>
                  <a:pt x="860551" y="37591"/>
                </a:lnTo>
                <a:lnTo>
                  <a:pt x="860551" y="136398"/>
                </a:lnTo>
                <a:lnTo>
                  <a:pt x="877315" y="136398"/>
                </a:lnTo>
                <a:lnTo>
                  <a:pt x="877315" y="77597"/>
                </a:lnTo>
                <a:lnTo>
                  <a:pt x="878205" y="71120"/>
                </a:lnTo>
                <a:lnTo>
                  <a:pt x="879983" y="65150"/>
                </a:lnTo>
                <a:lnTo>
                  <a:pt x="881252" y="61213"/>
                </a:lnTo>
                <a:lnTo>
                  <a:pt x="883412" y="58165"/>
                </a:lnTo>
                <a:lnTo>
                  <a:pt x="886333" y="56007"/>
                </a:lnTo>
                <a:lnTo>
                  <a:pt x="889253" y="53721"/>
                </a:lnTo>
                <a:lnTo>
                  <a:pt x="892428" y="52704"/>
                </a:lnTo>
                <a:lnTo>
                  <a:pt x="909742" y="52704"/>
                </a:lnTo>
                <a:lnTo>
                  <a:pt x="875538" y="52577"/>
                </a:lnTo>
                <a:lnTo>
                  <a:pt x="875538" y="37591"/>
                </a:lnTo>
                <a:close/>
              </a:path>
              <a:path w="914400" h="174625">
                <a:moveTo>
                  <a:pt x="909742" y="52704"/>
                </a:moveTo>
                <a:lnTo>
                  <a:pt x="900175" y="52704"/>
                </a:lnTo>
                <a:lnTo>
                  <a:pt x="904366" y="53848"/>
                </a:lnTo>
                <a:lnTo>
                  <a:pt x="908431" y="56261"/>
                </a:lnTo>
                <a:lnTo>
                  <a:pt x="909742" y="52704"/>
                </a:lnTo>
                <a:close/>
              </a:path>
              <a:path w="914400" h="174625">
                <a:moveTo>
                  <a:pt x="902588" y="35306"/>
                </a:moveTo>
                <a:lnTo>
                  <a:pt x="893063" y="35306"/>
                </a:lnTo>
                <a:lnTo>
                  <a:pt x="889508" y="36449"/>
                </a:lnTo>
                <a:lnTo>
                  <a:pt x="886206" y="38735"/>
                </a:lnTo>
                <a:lnTo>
                  <a:pt x="883031" y="40894"/>
                </a:lnTo>
                <a:lnTo>
                  <a:pt x="879474" y="45593"/>
                </a:lnTo>
                <a:lnTo>
                  <a:pt x="875538" y="52577"/>
                </a:lnTo>
                <a:lnTo>
                  <a:pt x="909789" y="52577"/>
                </a:lnTo>
                <a:lnTo>
                  <a:pt x="914145" y="40766"/>
                </a:lnTo>
                <a:lnTo>
                  <a:pt x="908303" y="37084"/>
                </a:lnTo>
                <a:lnTo>
                  <a:pt x="902588" y="35306"/>
                </a:lnTo>
                <a:close/>
              </a:path>
            </a:pathLst>
          </a:custGeom>
          <a:solidFill>
            <a:srgbClr val="FFFF00">
              <a:alpha val="70195"/>
            </a:srgbClr>
          </a:solidFill>
        </p:spPr>
        <p:txBody>
          <a:bodyPr wrap="square" lIns="0" tIns="0" rIns="0" bIns="0" rtlCol="0"/>
          <a:lstStyle/>
          <a:p/>
        </p:txBody>
      </p:sp>
      <p:sp>
        <p:nvSpPr>
          <p:cNvPr id="28" name="object 28"/>
          <p:cNvSpPr/>
          <p:nvPr/>
        </p:nvSpPr>
        <p:spPr>
          <a:xfrm>
            <a:off x="7087361" y="1559560"/>
            <a:ext cx="782320" cy="139065"/>
          </a:xfrm>
          <a:custGeom>
            <a:avLst/>
            <a:gdLst/>
            <a:ahLst/>
            <a:cxnLst/>
            <a:rect l="l" t="t" r="r" b="b"/>
            <a:pathLst>
              <a:path w="782320" h="139064">
                <a:moveTo>
                  <a:pt x="18034" y="0"/>
                </a:moveTo>
                <a:lnTo>
                  <a:pt x="0" y="0"/>
                </a:lnTo>
                <a:lnTo>
                  <a:pt x="0" y="136398"/>
                </a:lnTo>
                <a:lnTo>
                  <a:pt x="18034" y="136398"/>
                </a:lnTo>
                <a:lnTo>
                  <a:pt x="18034" y="72136"/>
                </a:lnTo>
                <a:lnTo>
                  <a:pt x="107061" y="72136"/>
                </a:lnTo>
                <a:lnTo>
                  <a:pt x="107061" y="56006"/>
                </a:lnTo>
                <a:lnTo>
                  <a:pt x="18034" y="56006"/>
                </a:lnTo>
                <a:lnTo>
                  <a:pt x="18034" y="0"/>
                </a:lnTo>
                <a:close/>
              </a:path>
              <a:path w="782320" h="139064">
                <a:moveTo>
                  <a:pt x="107061" y="72136"/>
                </a:moveTo>
                <a:lnTo>
                  <a:pt x="89027" y="72136"/>
                </a:lnTo>
                <a:lnTo>
                  <a:pt x="89027" y="136398"/>
                </a:lnTo>
                <a:lnTo>
                  <a:pt x="107061" y="136398"/>
                </a:lnTo>
                <a:lnTo>
                  <a:pt x="107061" y="72136"/>
                </a:lnTo>
                <a:close/>
              </a:path>
              <a:path w="782320" h="139064">
                <a:moveTo>
                  <a:pt x="107061" y="0"/>
                </a:moveTo>
                <a:lnTo>
                  <a:pt x="89027" y="0"/>
                </a:lnTo>
                <a:lnTo>
                  <a:pt x="89027" y="56006"/>
                </a:lnTo>
                <a:lnTo>
                  <a:pt x="107061" y="56006"/>
                </a:lnTo>
                <a:lnTo>
                  <a:pt x="107061" y="0"/>
                </a:lnTo>
                <a:close/>
              </a:path>
              <a:path w="782320" h="139064">
                <a:moveTo>
                  <a:pt x="174625" y="35305"/>
                </a:moveTo>
                <a:lnTo>
                  <a:pt x="136842" y="53830"/>
                </a:lnTo>
                <a:lnTo>
                  <a:pt x="128270" y="86994"/>
                </a:lnTo>
                <a:lnTo>
                  <a:pt x="129077" y="98756"/>
                </a:lnTo>
                <a:lnTo>
                  <a:pt x="155860" y="135239"/>
                </a:lnTo>
                <a:lnTo>
                  <a:pt x="174625" y="138556"/>
                </a:lnTo>
                <a:lnTo>
                  <a:pt x="183261" y="138556"/>
                </a:lnTo>
                <a:lnTo>
                  <a:pt x="191135" y="136525"/>
                </a:lnTo>
                <a:lnTo>
                  <a:pt x="198501" y="132587"/>
                </a:lnTo>
                <a:lnTo>
                  <a:pt x="205740" y="128524"/>
                </a:lnTo>
                <a:lnTo>
                  <a:pt x="209341" y="124840"/>
                </a:lnTo>
                <a:lnTo>
                  <a:pt x="166243" y="124840"/>
                </a:lnTo>
                <a:lnTo>
                  <a:pt x="159258" y="121665"/>
                </a:lnTo>
                <a:lnTo>
                  <a:pt x="145542" y="86994"/>
                </a:lnTo>
                <a:lnTo>
                  <a:pt x="146046" y="78085"/>
                </a:lnTo>
                <a:lnTo>
                  <a:pt x="166243" y="49149"/>
                </a:lnTo>
                <a:lnTo>
                  <a:pt x="208292" y="49149"/>
                </a:lnTo>
                <a:lnTo>
                  <a:pt x="207899" y="48640"/>
                </a:lnTo>
                <a:lnTo>
                  <a:pt x="200967" y="42806"/>
                </a:lnTo>
                <a:lnTo>
                  <a:pt x="193119" y="38639"/>
                </a:lnTo>
                <a:lnTo>
                  <a:pt x="184342" y="36139"/>
                </a:lnTo>
                <a:lnTo>
                  <a:pt x="174625" y="35305"/>
                </a:lnTo>
                <a:close/>
              </a:path>
              <a:path w="782320" h="139064">
                <a:moveTo>
                  <a:pt x="208292" y="49149"/>
                </a:moveTo>
                <a:lnTo>
                  <a:pt x="182880" y="49149"/>
                </a:lnTo>
                <a:lnTo>
                  <a:pt x="189738" y="52324"/>
                </a:lnTo>
                <a:lnTo>
                  <a:pt x="195326" y="58674"/>
                </a:lnTo>
                <a:lnTo>
                  <a:pt x="203545" y="86994"/>
                </a:lnTo>
                <a:lnTo>
                  <a:pt x="203123" y="94620"/>
                </a:lnTo>
                <a:lnTo>
                  <a:pt x="182880" y="124840"/>
                </a:lnTo>
                <a:lnTo>
                  <a:pt x="209341" y="124840"/>
                </a:lnTo>
                <a:lnTo>
                  <a:pt x="220853" y="85598"/>
                </a:lnTo>
                <a:lnTo>
                  <a:pt x="220043" y="74429"/>
                </a:lnTo>
                <a:lnTo>
                  <a:pt x="217614" y="64547"/>
                </a:lnTo>
                <a:lnTo>
                  <a:pt x="213566" y="55951"/>
                </a:lnTo>
                <a:lnTo>
                  <a:pt x="208292" y="49149"/>
                </a:lnTo>
                <a:close/>
              </a:path>
              <a:path w="782320" h="139064">
                <a:moveTo>
                  <a:pt x="257556" y="0"/>
                </a:moveTo>
                <a:lnTo>
                  <a:pt x="240792" y="0"/>
                </a:lnTo>
                <a:lnTo>
                  <a:pt x="240792" y="136398"/>
                </a:lnTo>
                <a:lnTo>
                  <a:pt x="257556" y="136398"/>
                </a:lnTo>
                <a:lnTo>
                  <a:pt x="257556" y="0"/>
                </a:lnTo>
                <a:close/>
              </a:path>
              <a:path w="782320" h="139064">
                <a:moveTo>
                  <a:pt x="325501" y="35305"/>
                </a:moveTo>
                <a:lnTo>
                  <a:pt x="311404" y="35305"/>
                </a:lnTo>
                <a:lnTo>
                  <a:pt x="304165" y="37464"/>
                </a:lnTo>
                <a:lnTo>
                  <a:pt x="279050" y="72945"/>
                </a:lnTo>
                <a:lnTo>
                  <a:pt x="277876" y="87122"/>
                </a:lnTo>
                <a:lnTo>
                  <a:pt x="278209" y="94452"/>
                </a:lnTo>
                <a:lnTo>
                  <a:pt x="305181" y="136398"/>
                </a:lnTo>
                <a:lnTo>
                  <a:pt x="312420" y="138556"/>
                </a:lnTo>
                <a:lnTo>
                  <a:pt x="320294" y="138556"/>
                </a:lnTo>
                <a:lnTo>
                  <a:pt x="328870" y="137650"/>
                </a:lnTo>
                <a:lnTo>
                  <a:pt x="336327" y="134921"/>
                </a:lnTo>
                <a:lnTo>
                  <a:pt x="342689" y="130359"/>
                </a:lnTo>
                <a:lnTo>
                  <a:pt x="347246" y="124840"/>
                </a:lnTo>
                <a:lnTo>
                  <a:pt x="314706" y="124840"/>
                </a:lnTo>
                <a:lnTo>
                  <a:pt x="308356" y="121665"/>
                </a:lnTo>
                <a:lnTo>
                  <a:pt x="295021" y="87122"/>
                </a:lnTo>
                <a:lnTo>
                  <a:pt x="295495" y="77956"/>
                </a:lnTo>
                <a:lnTo>
                  <a:pt x="313690" y="49149"/>
                </a:lnTo>
                <a:lnTo>
                  <a:pt x="363474" y="49149"/>
                </a:lnTo>
                <a:lnTo>
                  <a:pt x="363474" y="48894"/>
                </a:lnTo>
                <a:lnTo>
                  <a:pt x="346837" y="48894"/>
                </a:lnTo>
                <a:lnTo>
                  <a:pt x="343916" y="44957"/>
                </a:lnTo>
                <a:lnTo>
                  <a:pt x="340106" y="41655"/>
                </a:lnTo>
                <a:lnTo>
                  <a:pt x="335534" y="39115"/>
                </a:lnTo>
                <a:lnTo>
                  <a:pt x="330835" y="36575"/>
                </a:lnTo>
                <a:lnTo>
                  <a:pt x="325501" y="35305"/>
                </a:lnTo>
                <a:close/>
              </a:path>
              <a:path w="782320" h="139064">
                <a:moveTo>
                  <a:pt x="363474" y="123951"/>
                </a:moveTo>
                <a:lnTo>
                  <a:pt x="347980" y="123951"/>
                </a:lnTo>
                <a:lnTo>
                  <a:pt x="347980" y="136398"/>
                </a:lnTo>
                <a:lnTo>
                  <a:pt x="363474" y="136398"/>
                </a:lnTo>
                <a:lnTo>
                  <a:pt x="363474" y="123951"/>
                </a:lnTo>
                <a:close/>
              </a:path>
              <a:path w="782320" h="139064">
                <a:moveTo>
                  <a:pt x="363474" y="49149"/>
                </a:moveTo>
                <a:lnTo>
                  <a:pt x="328803" y="49149"/>
                </a:lnTo>
                <a:lnTo>
                  <a:pt x="335153" y="52324"/>
                </a:lnTo>
                <a:lnTo>
                  <a:pt x="340360" y="58674"/>
                </a:lnTo>
                <a:lnTo>
                  <a:pt x="343787" y="64105"/>
                </a:lnTo>
                <a:lnTo>
                  <a:pt x="346249" y="70881"/>
                </a:lnTo>
                <a:lnTo>
                  <a:pt x="347735" y="79015"/>
                </a:lnTo>
                <a:lnTo>
                  <a:pt x="348234" y="88518"/>
                </a:lnTo>
                <a:lnTo>
                  <a:pt x="347757" y="97089"/>
                </a:lnTo>
                <a:lnTo>
                  <a:pt x="329184" y="124840"/>
                </a:lnTo>
                <a:lnTo>
                  <a:pt x="347246" y="124840"/>
                </a:lnTo>
                <a:lnTo>
                  <a:pt x="347980" y="123951"/>
                </a:lnTo>
                <a:lnTo>
                  <a:pt x="363474" y="123951"/>
                </a:lnTo>
                <a:lnTo>
                  <a:pt x="363474" y="49149"/>
                </a:lnTo>
                <a:close/>
              </a:path>
              <a:path w="782320" h="139064">
                <a:moveTo>
                  <a:pt x="363474" y="0"/>
                </a:moveTo>
                <a:lnTo>
                  <a:pt x="346837" y="0"/>
                </a:lnTo>
                <a:lnTo>
                  <a:pt x="346837" y="48894"/>
                </a:lnTo>
                <a:lnTo>
                  <a:pt x="363474" y="48894"/>
                </a:lnTo>
                <a:lnTo>
                  <a:pt x="363474" y="0"/>
                </a:lnTo>
                <a:close/>
              </a:path>
              <a:path w="782320" h="139064">
                <a:moveTo>
                  <a:pt x="400431" y="104266"/>
                </a:moveTo>
                <a:lnTo>
                  <a:pt x="383794" y="106934"/>
                </a:lnTo>
                <a:lnTo>
                  <a:pt x="385675" y="114268"/>
                </a:lnTo>
                <a:lnTo>
                  <a:pt x="388461" y="120650"/>
                </a:lnTo>
                <a:lnTo>
                  <a:pt x="426085" y="138556"/>
                </a:lnTo>
                <a:lnTo>
                  <a:pt x="433832" y="138556"/>
                </a:lnTo>
                <a:lnTo>
                  <a:pt x="440817" y="137287"/>
                </a:lnTo>
                <a:lnTo>
                  <a:pt x="446913" y="134492"/>
                </a:lnTo>
                <a:lnTo>
                  <a:pt x="453009" y="131825"/>
                </a:lnTo>
                <a:lnTo>
                  <a:pt x="457708" y="128015"/>
                </a:lnTo>
                <a:lnTo>
                  <a:pt x="459824" y="124840"/>
                </a:lnTo>
                <a:lnTo>
                  <a:pt x="418338" y="124840"/>
                </a:lnTo>
                <a:lnTo>
                  <a:pt x="412369" y="123062"/>
                </a:lnTo>
                <a:lnTo>
                  <a:pt x="408178" y="119506"/>
                </a:lnTo>
                <a:lnTo>
                  <a:pt x="403860" y="115950"/>
                </a:lnTo>
                <a:lnTo>
                  <a:pt x="401320" y="110870"/>
                </a:lnTo>
                <a:lnTo>
                  <a:pt x="400431" y="104266"/>
                </a:lnTo>
                <a:close/>
              </a:path>
              <a:path w="782320" h="139064">
                <a:moveTo>
                  <a:pt x="430784" y="35305"/>
                </a:moveTo>
                <a:lnTo>
                  <a:pt x="417830" y="35305"/>
                </a:lnTo>
                <a:lnTo>
                  <a:pt x="413004" y="36067"/>
                </a:lnTo>
                <a:lnTo>
                  <a:pt x="408559" y="37337"/>
                </a:lnTo>
                <a:lnTo>
                  <a:pt x="403987" y="38735"/>
                </a:lnTo>
                <a:lnTo>
                  <a:pt x="400558" y="40259"/>
                </a:lnTo>
                <a:lnTo>
                  <a:pt x="397891" y="42290"/>
                </a:lnTo>
                <a:lnTo>
                  <a:pt x="394462" y="44703"/>
                </a:lnTo>
                <a:lnTo>
                  <a:pt x="391668" y="47878"/>
                </a:lnTo>
                <a:lnTo>
                  <a:pt x="389636" y="51562"/>
                </a:lnTo>
                <a:lnTo>
                  <a:pt x="387604" y="55372"/>
                </a:lnTo>
                <a:lnTo>
                  <a:pt x="386588" y="59436"/>
                </a:lnTo>
                <a:lnTo>
                  <a:pt x="386588" y="68706"/>
                </a:lnTo>
                <a:lnTo>
                  <a:pt x="418139" y="92273"/>
                </a:lnTo>
                <a:lnTo>
                  <a:pt x="435737" y="96774"/>
                </a:lnTo>
                <a:lnTo>
                  <a:pt x="441452" y="98678"/>
                </a:lnTo>
                <a:lnTo>
                  <a:pt x="443738" y="100202"/>
                </a:lnTo>
                <a:lnTo>
                  <a:pt x="447040" y="102362"/>
                </a:lnTo>
                <a:lnTo>
                  <a:pt x="448691" y="105282"/>
                </a:lnTo>
                <a:lnTo>
                  <a:pt x="448691" y="113284"/>
                </a:lnTo>
                <a:lnTo>
                  <a:pt x="446786" y="116966"/>
                </a:lnTo>
                <a:lnTo>
                  <a:pt x="439420" y="123316"/>
                </a:lnTo>
                <a:lnTo>
                  <a:pt x="433705" y="124840"/>
                </a:lnTo>
                <a:lnTo>
                  <a:pt x="459824" y="124840"/>
                </a:lnTo>
                <a:lnTo>
                  <a:pt x="461010" y="123062"/>
                </a:lnTo>
                <a:lnTo>
                  <a:pt x="464312" y="118237"/>
                </a:lnTo>
                <a:lnTo>
                  <a:pt x="465727" y="113284"/>
                </a:lnTo>
                <a:lnTo>
                  <a:pt x="441134" y="80756"/>
                </a:lnTo>
                <a:lnTo>
                  <a:pt x="417830" y="74167"/>
                </a:lnTo>
                <a:lnTo>
                  <a:pt x="413004" y="72770"/>
                </a:lnTo>
                <a:lnTo>
                  <a:pt x="411226" y="72136"/>
                </a:lnTo>
                <a:lnTo>
                  <a:pt x="408432" y="70992"/>
                </a:lnTo>
                <a:lnTo>
                  <a:pt x="406273" y="69468"/>
                </a:lnTo>
                <a:lnTo>
                  <a:pt x="404876" y="67690"/>
                </a:lnTo>
                <a:lnTo>
                  <a:pt x="403479" y="66039"/>
                </a:lnTo>
                <a:lnTo>
                  <a:pt x="402844" y="64007"/>
                </a:lnTo>
                <a:lnTo>
                  <a:pt x="402844" y="58419"/>
                </a:lnTo>
                <a:lnTo>
                  <a:pt x="404495" y="55499"/>
                </a:lnTo>
                <a:lnTo>
                  <a:pt x="411099" y="50418"/>
                </a:lnTo>
                <a:lnTo>
                  <a:pt x="416560" y="49149"/>
                </a:lnTo>
                <a:lnTo>
                  <a:pt x="457462" y="49149"/>
                </a:lnTo>
                <a:lnTo>
                  <a:pt x="453644" y="43941"/>
                </a:lnTo>
                <a:lnTo>
                  <a:pt x="449326" y="40893"/>
                </a:lnTo>
                <a:lnTo>
                  <a:pt x="443484" y="38735"/>
                </a:lnTo>
                <a:lnTo>
                  <a:pt x="437515" y="36449"/>
                </a:lnTo>
                <a:lnTo>
                  <a:pt x="430784" y="35305"/>
                </a:lnTo>
                <a:close/>
              </a:path>
              <a:path w="782320" h="139064">
                <a:moveTo>
                  <a:pt x="457462" y="49149"/>
                </a:moveTo>
                <a:lnTo>
                  <a:pt x="430784" y="49149"/>
                </a:lnTo>
                <a:lnTo>
                  <a:pt x="435737" y="50545"/>
                </a:lnTo>
                <a:lnTo>
                  <a:pt x="439293" y="53339"/>
                </a:lnTo>
                <a:lnTo>
                  <a:pt x="442849" y="56261"/>
                </a:lnTo>
                <a:lnTo>
                  <a:pt x="445008" y="60198"/>
                </a:lnTo>
                <a:lnTo>
                  <a:pt x="445770" y="65277"/>
                </a:lnTo>
                <a:lnTo>
                  <a:pt x="462153" y="63118"/>
                </a:lnTo>
                <a:lnTo>
                  <a:pt x="461137" y="56641"/>
                </a:lnTo>
                <a:lnTo>
                  <a:pt x="459232" y="51562"/>
                </a:lnTo>
                <a:lnTo>
                  <a:pt x="457462" y="49149"/>
                </a:lnTo>
                <a:close/>
              </a:path>
              <a:path w="782320" h="139064">
                <a:moveTo>
                  <a:pt x="556514" y="50545"/>
                </a:moveTo>
                <a:lnTo>
                  <a:pt x="539877" y="50545"/>
                </a:lnTo>
                <a:lnTo>
                  <a:pt x="539891" y="117601"/>
                </a:lnTo>
                <a:lnTo>
                  <a:pt x="557149" y="137667"/>
                </a:lnTo>
                <a:lnTo>
                  <a:pt x="566928" y="137667"/>
                </a:lnTo>
                <a:lnTo>
                  <a:pt x="571119" y="137160"/>
                </a:lnTo>
                <a:lnTo>
                  <a:pt x="575818" y="136143"/>
                </a:lnTo>
                <a:lnTo>
                  <a:pt x="573509" y="122047"/>
                </a:lnTo>
                <a:lnTo>
                  <a:pt x="563626" y="122047"/>
                </a:lnTo>
                <a:lnTo>
                  <a:pt x="561721" y="121665"/>
                </a:lnTo>
                <a:lnTo>
                  <a:pt x="560324" y="120776"/>
                </a:lnTo>
                <a:lnTo>
                  <a:pt x="559054" y="120014"/>
                </a:lnTo>
                <a:lnTo>
                  <a:pt x="558038" y="118999"/>
                </a:lnTo>
                <a:lnTo>
                  <a:pt x="557356" y="117475"/>
                </a:lnTo>
                <a:lnTo>
                  <a:pt x="556895" y="116204"/>
                </a:lnTo>
                <a:lnTo>
                  <a:pt x="556514" y="113156"/>
                </a:lnTo>
                <a:lnTo>
                  <a:pt x="556514" y="50545"/>
                </a:lnTo>
                <a:close/>
              </a:path>
              <a:path w="782320" h="139064">
                <a:moveTo>
                  <a:pt x="573405" y="121412"/>
                </a:moveTo>
                <a:lnTo>
                  <a:pt x="570357" y="121792"/>
                </a:lnTo>
                <a:lnTo>
                  <a:pt x="567944" y="122047"/>
                </a:lnTo>
                <a:lnTo>
                  <a:pt x="573509" y="122047"/>
                </a:lnTo>
                <a:lnTo>
                  <a:pt x="573405" y="121412"/>
                </a:lnTo>
                <a:close/>
              </a:path>
              <a:path w="782320" h="139064">
                <a:moveTo>
                  <a:pt x="573405" y="37591"/>
                </a:moveTo>
                <a:lnTo>
                  <a:pt x="527685" y="37591"/>
                </a:lnTo>
                <a:lnTo>
                  <a:pt x="527685" y="50545"/>
                </a:lnTo>
                <a:lnTo>
                  <a:pt x="573405" y="50545"/>
                </a:lnTo>
                <a:lnTo>
                  <a:pt x="573405" y="37591"/>
                </a:lnTo>
                <a:close/>
              </a:path>
              <a:path w="782320" h="139064">
                <a:moveTo>
                  <a:pt x="556514" y="3048"/>
                </a:moveTo>
                <a:lnTo>
                  <a:pt x="539877" y="13080"/>
                </a:lnTo>
                <a:lnTo>
                  <a:pt x="539877" y="37591"/>
                </a:lnTo>
                <a:lnTo>
                  <a:pt x="556514" y="37591"/>
                </a:lnTo>
                <a:lnTo>
                  <a:pt x="556514" y="3048"/>
                </a:lnTo>
                <a:close/>
              </a:path>
              <a:path w="782320" h="139064">
                <a:moveTo>
                  <a:pt x="606933" y="0"/>
                </a:moveTo>
                <a:lnTo>
                  <a:pt x="590169" y="0"/>
                </a:lnTo>
                <a:lnTo>
                  <a:pt x="590169" y="136398"/>
                </a:lnTo>
                <a:lnTo>
                  <a:pt x="606933" y="136398"/>
                </a:lnTo>
                <a:lnTo>
                  <a:pt x="606933" y="74549"/>
                </a:lnTo>
                <a:lnTo>
                  <a:pt x="607822" y="68452"/>
                </a:lnTo>
                <a:lnTo>
                  <a:pt x="609727" y="64135"/>
                </a:lnTo>
                <a:lnTo>
                  <a:pt x="611632" y="59689"/>
                </a:lnTo>
                <a:lnTo>
                  <a:pt x="614680" y="56134"/>
                </a:lnTo>
                <a:lnTo>
                  <a:pt x="619125" y="53593"/>
                </a:lnTo>
                <a:lnTo>
                  <a:pt x="623443" y="51053"/>
                </a:lnTo>
                <a:lnTo>
                  <a:pt x="628142" y="49784"/>
                </a:lnTo>
                <a:lnTo>
                  <a:pt x="666330" y="49784"/>
                </a:lnTo>
                <a:lnTo>
                  <a:pt x="665930" y="48894"/>
                </a:lnTo>
                <a:lnTo>
                  <a:pt x="606933" y="48894"/>
                </a:lnTo>
                <a:lnTo>
                  <a:pt x="606933" y="0"/>
                </a:lnTo>
                <a:close/>
              </a:path>
              <a:path w="782320" h="139064">
                <a:moveTo>
                  <a:pt x="666330" y="49784"/>
                </a:moveTo>
                <a:lnTo>
                  <a:pt x="639699" y="49784"/>
                </a:lnTo>
                <a:lnTo>
                  <a:pt x="644779" y="51688"/>
                </a:lnTo>
                <a:lnTo>
                  <a:pt x="652145" y="59309"/>
                </a:lnTo>
                <a:lnTo>
                  <a:pt x="653923" y="65404"/>
                </a:lnTo>
                <a:lnTo>
                  <a:pt x="653923" y="136398"/>
                </a:lnTo>
                <a:lnTo>
                  <a:pt x="670687" y="136398"/>
                </a:lnTo>
                <a:lnTo>
                  <a:pt x="670687" y="64135"/>
                </a:lnTo>
                <a:lnTo>
                  <a:pt x="669544" y="56768"/>
                </a:lnTo>
                <a:lnTo>
                  <a:pt x="667131" y="51562"/>
                </a:lnTo>
                <a:lnTo>
                  <a:pt x="666330" y="49784"/>
                </a:lnTo>
                <a:close/>
              </a:path>
              <a:path w="782320" h="139064">
                <a:moveTo>
                  <a:pt x="643890" y="35305"/>
                </a:moveTo>
                <a:lnTo>
                  <a:pt x="636524" y="35305"/>
                </a:lnTo>
                <a:lnTo>
                  <a:pt x="627971" y="36161"/>
                </a:lnTo>
                <a:lnTo>
                  <a:pt x="620204" y="38719"/>
                </a:lnTo>
                <a:lnTo>
                  <a:pt x="613199" y="42967"/>
                </a:lnTo>
                <a:lnTo>
                  <a:pt x="606933" y="48894"/>
                </a:lnTo>
                <a:lnTo>
                  <a:pt x="665930" y="48894"/>
                </a:lnTo>
                <a:lnTo>
                  <a:pt x="643890" y="35305"/>
                </a:lnTo>
                <a:close/>
              </a:path>
              <a:path w="782320" h="139064">
                <a:moveTo>
                  <a:pt x="737362" y="35305"/>
                </a:moveTo>
                <a:lnTo>
                  <a:pt x="698494" y="56717"/>
                </a:lnTo>
                <a:lnTo>
                  <a:pt x="691261" y="87756"/>
                </a:lnTo>
                <a:lnTo>
                  <a:pt x="692066" y="99165"/>
                </a:lnTo>
                <a:lnTo>
                  <a:pt x="718931" y="135223"/>
                </a:lnTo>
                <a:lnTo>
                  <a:pt x="738378" y="138556"/>
                </a:lnTo>
                <a:lnTo>
                  <a:pt x="746569" y="138033"/>
                </a:lnTo>
                <a:lnTo>
                  <a:pt x="772293" y="124840"/>
                </a:lnTo>
                <a:lnTo>
                  <a:pt x="730250" y="124840"/>
                </a:lnTo>
                <a:lnTo>
                  <a:pt x="723265" y="121919"/>
                </a:lnTo>
                <a:lnTo>
                  <a:pt x="708533" y="91186"/>
                </a:lnTo>
                <a:lnTo>
                  <a:pt x="782320" y="91186"/>
                </a:lnTo>
                <a:lnTo>
                  <a:pt x="782320" y="86740"/>
                </a:lnTo>
                <a:lnTo>
                  <a:pt x="781687" y="77469"/>
                </a:lnTo>
                <a:lnTo>
                  <a:pt x="709549" y="77469"/>
                </a:lnTo>
                <a:lnTo>
                  <a:pt x="710057" y="68834"/>
                </a:lnTo>
                <a:lnTo>
                  <a:pt x="712978" y="61975"/>
                </a:lnTo>
                <a:lnTo>
                  <a:pt x="718185" y="56895"/>
                </a:lnTo>
                <a:lnTo>
                  <a:pt x="723392" y="51688"/>
                </a:lnTo>
                <a:lnTo>
                  <a:pt x="729869" y="49149"/>
                </a:lnTo>
                <a:lnTo>
                  <a:pt x="769936" y="49149"/>
                </a:lnTo>
                <a:lnTo>
                  <a:pt x="769747" y="48894"/>
                </a:lnTo>
                <a:lnTo>
                  <a:pt x="763008" y="42967"/>
                </a:lnTo>
                <a:lnTo>
                  <a:pt x="755364" y="38719"/>
                </a:lnTo>
                <a:lnTo>
                  <a:pt x="746815" y="36161"/>
                </a:lnTo>
                <a:lnTo>
                  <a:pt x="737362" y="35305"/>
                </a:lnTo>
                <a:close/>
              </a:path>
              <a:path w="782320" h="139064">
                <a:moveTo>
                  <a:pt x="764540" y="104520"/>
                </a:moveTo>
                <a:lnTo>
                  <a:pt x="744601" y="124840"/>
                </a:lnTo>
                <a:lnTo>
                  <a:pt x="772293" y="124840"/>
                </a:lnTo>
                <a:lnTo>
                  <a:pt x="775954" y="120141"/>
                </a:lnTo>
                <a:lnTo>
                  <a:pt x="779305" y="113851"/>
                </a:lnTo>
                <a:lnTo>
                  <a:pt x="781812" y="106679"/>
                </a:lnTo>
                <a:lnTo>
                  <a:pt x="764540" y="104520"/>
                </a:lnTo>
                <a:close/>
              </a:path>
              <a:path w="782320" h="139064">
                <a:moveTo>
                  <a:pt x="769936" y="49149"/>
                </a:moveTo>
                <a:lnTo>
                  <a:pt x="746125" y="49149"/>
                </a:lnTo>
                <a:lnTo>
                  <a:pt x="752983" y="52324"/>
                </a:lnTo>
                <a:lnTo>
                  <a:pt x="758317" y="58800"/>
                </a:lnTo>
                <a:lnTo>
                  <a:pt x="761873" y="62991"/>
                </a:lnTo>
                <a:lnTo>
                  <a:pt x="763905" y="69214"/>
                </a:lnTo>
                <a:lnTo>
                  <a:pt x="764667" y="77469"/>
                </a:lnTo>
                <a:lnTo>
                  <a:pt x="781687" y="77469"/>
                </a:lnTo>
                <a:lnTo>
                  <a:pt x="781534" y="75219"/>
                </a:lnTo>
                <a:lnTo>
                  <a:pt x="779176" y="65055"/>
                </a:lnTo>
                <a:lnTo>
                  <a:pt x="775247" y="56272"/>
                </a:lnTo>
                <a:lnTo>
                  <a:pt x="769936" y="49149"/>
                </a:lnTo>
                <a:close/>
              </a:path>
            </a:pathLst>
          </a:custGeom>
          <a:solidFill>
            <a:srgbClr val="FFFFFF">
              <a:alpha val="70195"/>
            </a:srgbClr>
          </a:solidFill>
        </p:spPr>
        <p:txBody>
          <a:bodyPr wrap="square" lIns="0" tIns="0" rIns="0" bIns="0" rtlCol="0"/>
          <a:lstStyle/>
          <a:p/>
        </p:txBody>
      </p:sp>
      <p:pic>
        <p:nvPicPr>
          <p:cNvPr id="29" name="object 29"/>
          <p:cNvPicPr/>
          <p:nvPr/>
        </p:nvPicPr>
        <p:blipFill>
          <a:blip r:embed="rId12" cstate="print"/>
          <a:stretch>
            <a:fillRect/>
          </a:stretch>
        </p:blipFill>
        <p:spPr>
          <a:xfrm>
            <a:off x="7989316" y="1557274"/>
            <a:ext cx="719708" cy="140842"/>
          </a:xfrm>
          <a:prstGeom prst="rect">
            <a:avLst/>
          </a:prstGeom>
        </p:spPr>
      </p:pic>
      <p:pic>
        <p:nvPicPr>
          <p:cNvPr id="30" name="object 30"/>
          <p:cNvPicPr/>
          <p:nvPr/>
        </p:nvPicPr>
        <p:blipFill>
          <a:blip r:embed="rId13" cstate="print"/>
          <a:stretch>
            <a:fillRect/>
          </a:stretch>
        </p:blipFill>
        <p:spPr>
          <a:xfrm>
            <a:off x="8809863" y="1559560"/>
            <a:ext cx="3190747" cy="174243"/>
          </a:xfrm>
          <a:prstGeom prst="rect">
            <a:avLst/>
          </a:prstGeom>
        </p:spPr>
      </p:pic>
      <p:pic>
        <p:nvPicPr>
          <p:cNvPr id="31" name="object 31"/>
          <p:cNvPicPr/>
          <p:nvPr/>
        </p:nvPicPr>
        <p:blipFill>
          <a:blip r:embed="rId14" cstate="print"/>
          <a:stretch>
            <a:fillRect/>
          </a:stretch>
        </p:blipFill>
        <p:spPr>
          <a:xfrm>
            <a:off x="6467983" y="1798827"/>
            <a:ext cx="3582542" cy="176402"/>
          </a:xfrm>
          <a:prstGeom prst="rect">
            <a:avLst/>
          </a:prstGeom>
        </p:spPr>
      </p:pic>
      <p:sp>
        <p:nvSpPr>
          <p:cNvPr id="32" name="object 32"/>
          <p:cNvSpPr/>
          <p:nvPr/>
        </p:nvSpPr>
        <p:spPr>
          <a:xfrm>
            <a:off x="10117835" y="1798827"/>
            <a:ext cx="429895" cy="139065"/>
          </a:xfrm>
          <a:custGeom>
            <a:avLst/>
            <a:gdLst/>
            <a:ahLst/>
            <a:cxnLst/>
            <a:rect l="l" t="t" r="r" b="b"/>
            <a:pathLst>
              <a:path w="429895" h="139064">
                <a:moveTo>
                  <a:pt x="82346" y="49149"/>
                </a:moveTo>
                <a:lnTo>
                  <a:pt x="53467" y="49149"/>
                </a:lnTo>
                <a:lnTo>
                  <a:pt x="59817" y="51054"/>
                </a:lnTo>
                <a:lnTo>
                  <a:pt x="67310" y="57658"/>
                </a:lnTo>
                <a:lnTo>
                  <a:pt x="68834" y="62484"/>
                </a:lnTo>
                <a:lnTo>
                  <a:pt x="68834" y="73660"/>
                </a:lnTo>
                <a:lnTo>
                  <a:pt x="63331" y="75303"/>
                </a:lnTo>
                <a:lnTo>
                  <a:pt x="56530" y="76803"/>
                </a:lnTo>
                <a:lnTo>
                  <a:pt x="48420" y="78160"/>
                </a:lnTo>
                <a:lnTo>
                  <a:pt x="32258" y="80263"/>
                </a:lnTo>
                <a:lnTo>
                  <a:pt x="27305" y="81025"/>
                </a:lnTo>
                <a:lnTo>
                  <a:pt x="0" y="105537"/>
                </a:lnTo>
                <a:lnTo>
                  <a:pt x="0" y="118618"/>
                </a:lnTo>
                <a:lnTo>
                  <a:pt x="33782" y="138557"/>
                </a:lnTo>
                <a:lnTo>
                  <a:pt x="40386" y="138557"/>
                </a:lnTo>
                <a:lnTo>
                  <a:pt x="46609" y="137541"/>
                </a:lnTo>
                <a:lnTo>
                  <a:pt x="58039" y="133223"/>
                </a:lnTo>
                <a:lnTo>
                  <a:pt x="64008" y="129412"/>
                </a:lnTo>
                <a:lnTo>
                  <a:pt x="68713" y="125475"/>
                </a:lnTo>
                <a:lnTo>
                  <a:pt x="31369" y="125475"/>
                </a:lnTo>
                <a:lnTo>
                  <a:pt x="26416" y="123951"/>
                </a:lnTo>
                <a:lnTo>
                  <a:pt x="22987" y="121031"/>
                </a:lnTo>
                <a:lnTo>
                  <a:pt x="19558" y="117983"/>
                </a:lnTo>
                <a:lnTo>
                  <a:pt x="18020" y="114554"/>
                </a:lnTo>
                <a:lnTo>
                  <a:pt x="17907" y="106934"/>
                </a:lnTo>
                <a:lnTo>
                  <a:pt x="18669" y="104267"/>
                </a:lnTo>
                <a:lnTo>
                  <a:pt x="20193" y="101854"/>
                </a:lnTo>
                <a:lnTo>
                  <a:pt x="21844" y="99568"/>
                </a:lnTo>
                <a:lnTo>
                  <a:pt x="24003" y="97662"/>
                </a:lnTo>
                <a:lnTo>
                  <a:pt x="26797" y="96520"/>
                </a:lnTo>
                <a:lnTo>
                  <a:pt x="29718" y="95250"/>
                </a:lnTo>
                <a:lnTo>
                  <a:pt x="34544" y="94107"/>
                </a:lnTo>
                <a:lnTo>
                  <a:pt x="41402" y="93091"/>
                </a:lnTo>
                <a:lnTo>
                  <a:pt x="49974" y="91705"/>
                </a:lnTo>
                <a:lnTo>
                  <a:pt x="57404" y="90201"/>
                </a:lnTo>
                <a:lnTo>
                  <a:pt x="63690" y="88554"/>
                </a:lnTo>
                <a:lnTo>
                  <a:pt x="68834" y="86741"/>
                </a:lnTo>
                <a:lnTo>
                  <a:pt x="85725" y="86741"/>
                </a:lnTo>
                <a:lnTo>
                  <a:pt x="85725" y="65150"/>
                </a:lnTo>
                <a:lnTo>
                  <a:pt x="85471" y="60071"/>
                </a:lnTo>
                <a:lnTo>
                  <a:pt x="84836" y="57150"/>
                </a:lnTo>
                <a:lnTo>
                  <a:pt x="83947" y="52577"/>
                </a:lnTo>
                <a:lnTo>
                  <a:pt x="82346" y="49149"/>
                </a:lnTo>
                <a:close/>
              </a:path>
              <a:path w="429895" h="139064">
                <a:moveTo>
                  <a:pt x="86714" y="124206"/>
                </a:moveTo>
                <a:lnTo>
                  <a:pt x="70231" y="124206"/>
                </a:lnTo>
                <a:lnTo>
                  <a:pt x="70739" y="128777"/>
                </a:lnTo>
                <a:lnTo>
                  <a:pt x="71755" y="132842"/>
                </a:lnTo>
                <a:lnTo>
                  <a:pt x="73533" y="136398"/>
                </a:lnTo>
                <a:lnTo>
                  <a:pt x="91059" y="136398"/>
                </a:lnTo>
                <a:lnTo>
                  <a:pt x="88900" y="132587"/>
                </a:lnTo>
                <a:lnTo>
                  <a:pt x="87503" y="128650"/>
                </a:lnTo>
                <a:lnTo>
                  <a:pt x="86741" y="124460"/>
                </a:lnTo>
                <a:lnTo>
                  <a:pt x="86714" y="124206"/>
                </a:lnTo>
                <a:close/>
              </a:path>
              <a:path w="429895" h="139064">
                <a:moveTo>
                  <a:pt x="85725" y="86741"/>
                </a:moveTo>
                <a:lnTo>
                  <a:pt x="68834" y="86741"/>
                </a:lnTo>
                <a:lnTo>
                  <a:pt x="68712" y="101092"/>
                </a:lnTo>
                <a:lnTo>
                  <a:pt x="67945" y="105918"/>
                </a:lnTo>
                <a:lnTo>
                  <a:pt x="66040" y="109727"/>
                </a:lnTo>
                <a:lnTo>
                  <a:pt x="63754" y="114554"/>
                </a:lnTo>
                <a:lnTo>
                  <a:pt x="60071" y="118363"/>
                </a:lnTo>
                <a:lnTo>
                  <a:pt x="54991" y="121285"/>
                </a:lnTo>
                <a:lnTo>
                  <a:pt x="50038" y="124079"/>
                </a:lnTo>
                <a:lnTo>
                  <a:pt x="44323" y="125475"/>
                </a:lnTo>
                <a:lnTo>
                  <a:pt x="68713" y="125475"/>
                </a:lnTo>
                <a:lnTo>
                  <a:pt x="70231" y="124206"/>
                </a:lnTo>
                <a:lnTo>
                  <a:pt x="86714" y="124206"/>
                </a:lnTo>
                <a:lnTo>
                  <a:pt x="86314" y="120320"/>
                </a:lnTo>
                <a:lnTo>
                  <a:pt x="85994" y="114014"/>
                </a:lnTo>
                <a:lnTo>
                  <a:pt x="85893" y="109727"/>
                </a:lnTo>
                <a:lnTo>
                  <a:pt x="85770" y="101854"/>
                </a:lnTo>
                <a:lnTo>
                  <a:pt x="85725" y="86741"/>
                </a:lnTo>
                <a:close/>
              </a:path>
              <a:path w="429895" h="139064">
                <a:moveTo>
                  <a:pt x="55880" y="35306"/>
                </a:moveTo>
                <a:lnTo>
                  <a:pt x="38989" y="35306"/>
                </a:lnTo>
                <a:lnTo>
                  <a:pt x="31496" y="36449"/>
                </a:lnTo>
                <a:lnTo>
                  <a:pt x="25019" y="38862"/>
                </a:lnTo>
                <a:lnTo>
                  <a:pt x="18669" y="41148"/>
                </a:lnTo>
                <a:lnTo>
                  <a:pt x="13716" y="44450"/>
                </a:lnTo>
                <a:lnTo>
                  <a:pt x="6858" y="53086"/>
                </a:lnTo>
                <a:lnTo>
                  <a:pt x="4445" y="58800"/>
                </a:lnTo>
                <a:lnTo>
                  <a:pt x="2921" y="65786"/>
                </a:lnTo>
                <a:lnTo>
                  <a:pt x="19304" y="67945"/>
                </a:lnTo>
                <a:lnTo>
                  <a:pt x="21082" y="60960"/>
                </a:lnTo>
                <a:lnTo>
                  <a:pt x="23875" y="56134"/>
                </a:lnTo>
                <a:lnTo>
                  <a:pt x="27686" y="53339"/>
                </a:lnTo>
                <a:lnTo>
                  <a:pt x="31369" y="50546"/>
                </a:lnTo>
                <a:lnTo>
                  <a:pt x="37211" y="49149"/>
                </a:lnTo>
                <a:lnTo>
                  <a:pt x="82346" y="49149"/>
                </a:lnTo>
                <a:lnTo>
                  <a:pt x="82169" y="48768"/>
                </a:lnTo>
                <a:lnTo>
                  <a:pt x="79629" y="45847"/>
                </a:lnTo>
                <a:lnTo>
                  <a:pt x="77216" y="42799"/>
                </a:lnTo>
                <a:lnTo>
                  <a:pt x="73279" y="40259"/>
                </a:lnTo>
                <a:lnTo>
                  <a:pt x="68072" y="38354"/>
                </a:lnTo>
                <a:lnTo>
                  <a:pt x="62738" y="36322"/>
                </a:lnTo>
                <a:lnTo>
                  <a:pt x="55880" y="35306"/>
                </a:lnTo>
                <a:close/>
              </a:path>
              <a:path w="429895" h="139064">
                <a:moveTo>
                  <a:pt x="152273" y="35306"/>
                </a:moveTo>
                <a:lnTo>
                  <a:pt x="143764" y="35306"/>
                </a:lnTo>
                <a:lnTo>
                  <a:pt x="136017" y="37337"/>
                </a:lnTo>
                <a:lnTo>
                  <a:pt x="128778" y="41401"/>
                </a:lnTo>
                <a:lnTo>
                  <a:pt x="121539" y="45338"/>
                </a:lnTo>
                <a:lnTo>
                  <a:pt x="107315" y="87375"/>
                </a:lnTo>
                <a:lnTo>
                  <a:pt x="108078" y="99024"/>
                </a:lnTo>
                <a:lnTo>
                  <a:pt x="133953" y="135286"/>
                </a:lnTo>
                <a:lnTo>
                  <a:pt x="152273" y="138557"/>
                </a:lnTo>
                <a:lnTo>
                  <a:pt x="160039" y="137959"/>
                </a:lnTo>
                <a:lnTo>
                  <a:pt x="167163" y="136159"/>
                </a:lnTo>
                <a:lnTo>
                  <a:pt x="173668" y="133145"/>
                </a:lnTo>
                <a:lnTo>
                  <a:pt x="179578" y="128905"/>
                </a:lnTo>
                <a:lnTo>
                  <a:pt x="183458" y="124841"/>
                </a:lnTo>
                <a:lnTo>
                  <a:pt x="143891" y="124841"/>
                </a:lnTo>
                <a:lnTo>
                  <a:pt x="137160" y="121793"/>
                </a:lnTo>
                <a:lnTo>
                  <a:pt x="124460" y="86868"/>
                </a:lnTo>
                <a:lnTo>
                  <a:pt x="124960" y="77722"/>
                </a:lnTo>
                <a:lnTo>
                  <a:pt x="144525" y="49149"/>
                </a:lnTo>
                <a:lnTo>
                  <a:pt x="184134" y="49149"/>
                </a:lnTo>
                <a:lnTo>
                  <a:pt x="183304" y="47956"/>
                </a:lnTo>
                <a:lnTo>
                  <a:pt x="178689" y="43434"/>
                </a:lnTo>
                <a:lnTo>
                  <a:pt x="173186" y="39913"/>
                </a:lnTo>
                <a:lnTo>
                  <a:pt x="166957" y="37369"/>
                </a:lnTo>
                <a:lnTo>
                  <a:pt x="159990" y="35825"/>
                </a:lnTo>
                <a:lnTo>
                  <a:pt x="152273" y="35306"/>
                </a:lnTo>
                <a:close/>
              </a:path>
              <a:path w="429895" h="139064">
                <a:moveTo>
                  <a:pt x="176911" y="100202"/>
                </a:moveTo>
                <a:lnTo>
                  <a:pt x="175641" y="108585"/>
                </a:lnTo>
                <a:lnTo>
                  <a:pt x="172847" y="114808"/>
                </a:lnTo>
                <a:lnTo>
                  <a:pt x="164084" y="122809"/>
                </a:lnTo>
                <a:lnTo>
                  <a:pt x="158623" y="124841"/>
                </a:lnTo>
                <a:lnTo>
                  <a:pt x="183458" y="124841"/>
                </a:lnTo>
                <a:lnTo>
                  <a:pt x="184578" y="123668"/>
                </a:lnTo>
                <a:lnTo>
                  <a:pt x="188531" y="117490"/>
                </a:lnTo>
                <a:lnTo>
                  <a:pt x="191436" y="110384"/>
                </a:lnTo>
                <a:lnTo>
                  <a:pt x="193294" y="102362"/>
                </a:lnTo>
                <a:lnTo>
                  <a:pt x="176911" y="100202"/>
                </a:lnTo>
                <a:close/>
              </a:path>
              <a:path w="429895" h="139064">
                <a:moveTo>
                  <a:pt x="184134" y="49149"/>
                </a:moveTo>
                <a:lnTo>
                  <a:pt x="158496" y="49149"/>
                </a:lnTo>
                <a:lnTo>
                  <a:pt x="163322" y="50800"/>
                </a:lnTo>
                <a:lnTo>
                  <a:pt x="167259" y="54101"/>
                </a:lnTo>
                <a:lnTo>
                  <a:pt x="171196" y="57531"/>
                </a:lnTo>
                <a:lnTo>
                  <a:pt x="173990" y="62484"/>
                </a:lnTo>
                <a:lnTo>
                  <a:pt x="175514" y="69087"/>
                </a:lnTo>
                <a:lnTo>
                  <a:pt x="191770" y="66548"/>
                </a:lnTo>
                <a:lnTo>
                  <a:pt x="189868" y="59525"/>
                </a:lnTo>
                <a:lnTo>
                  <a:pt x="187039" y="53324"/>
                </a:lnTo>
                <a:lnTo>
                  <a:pt x="184134" y="49149"/>
                </a:lnTo>
                <a:close/>
              </a:path>
              <a:path w="429895" h="139064">
                <a:moveTo>
                  <a:pt x="225298" y="0"/>
                </a:moveTo>
                <a:lnTo>
                  <a:pt x="208534" y="0"/>
                </a:lnTo>
                <a:lnTo>
                  <a:pt x="208534" y="19304"/>
                </a:lnTo>
                <a:lnTo>
                  <a:pt x="225298" y="19304"/>
                </a:lnTo>
                <a:lnTo>
                  <a:pt x="225298" y="0"/>
                </a:lnTo>
                <a:close/>
              </a:path>
              <a:path w="429895" h="139064">
                <a:moveTo>
                  <a:pt x="225298" y="37592"/>
                </a:moveTo>
                <a:lnTo>
                  <a:pt x="208534" y="37592"/>
                </a:lnTo>
                <a:lnTo>
                  <a:pt x="208534" y="136398"/>
                </a:lnTo>
                <a:lnTo>
                  <a:pt x="225298" y="136398"/>
                </a:lnTo>
                <a:lnTo>
                  <a:pt x="225298" y="37592"/>
                </a:lnTo>
                <a:close/>
              </a:path>
              <a:path w="429895" h="139064">
                <a:moveTo>
                  <a:pt x="258572" y="37592"/>
                </a:moveTo>
                <a:lnTo>
                  <a:pt x="240919" y="37592"/>
                </a:lnTo>
                <a:lnTo>
                  <a:pt x="278511" y="136398"/>
                </a:lnTo>
                <a:lnTo>
                  <a:pt x="294132" y="136398"/>
                </a:lnTo>
                <a:lnTo>
                  <a:pt x="301644" y="116586"/>
                </a:lnTo>
                <a:lnTo>
                  <a:pt x="286131" y="116586"/>
                </a:lnTo>
                <a:lnTo>
                  <a:pt x="284225" y="109727"/>
                </a:lnTo>
                <a:lnTo>
                  <a:pt x="282194" y="103124"/>
                </a:lnTo>
                <a:lnTo>
                  <a:pt x="279781" y="96774"/>
                </a:lnTo>
                <a:lnTo>
                  <a:pt x="258572" y="37592"/>
                </a:lnTo>
                <a:close/>
              </a:path>
              <a:path w="429895" h="139064">
                <a:moveTo>
                  <a:pt x="331597" y="37592"/>
                </a:moveTo>
                <a:lnTo>
                  <a:pt x="314325" y="37592"/>
                </a:lnTo>
                <a:lnTo>
                  <a:pt x="292354" y="97917"/>
                </a:lnTo>
                <a:lnTo>
                  <a:pt x="289687" y="105156"/>
                </a:lnTo>
                <a:lnTo>
                  <a:pt x="287655" y="111379"/>
                </a:lnTo>
                <a:lnTo>
                  <a:pt x="286131" y="116586"/>
                </a:lnTo>
                <a:lnTo>
                  <a:pt x="301644" y="116586"/>
                </a:lnTo>
                <a:lnTo>
                  <a:pt x="331597" y="37592"/>
                </a:lnTo>
                <a:close/>
              </a:path>
              <a:path w="429895" h="139064">
                <a:moveTo>
                  <a:pt x="384556" y="35306"/>
                </a:moveTo>
                <a:lnTo>
                  <a:pt x="345688" y="56717"/>
                </a:lnTo>
                <a:lnTo>
                  <a:pt x="338455" y="87757"/>
                </a:lnTo>
                <a:lnTo>
                  <a:pt x="339260" y="99165"/>
                </a:lnTo>
                <a:lnTo>
                  <a:pt x="366125" y="135223"/>
                </a:lnTo>
                <a:lnTo>
                  <a:pt x="385572" y="138557"/>
                </a:lnTo>
                <a:lnTo>
                  <a:pt x="393763" y="138033"/>
                </a:lnTo>
                <a:lnTo>
                  <a:pt x="419487" y="124841"/>
                </a:lnTo>
                <a:lnTo>
                  <a:pt x="377444" y="124841"/>
                </a:lnTo>
                <a:lnTo>
                  <a:pt x="370459" y="121920"/>
                </a:lnTo>
                <a:lnTo>
                  <a:pt x="355727" y="91312"/>
                </a:lnTo>
                <a:lnTo>
                  <a:pt x="429514" y="91312"/>
                </a:lnTo>
                <a:lnTo>
                  <a:pt x="429514" y="86741"/>
                </a:lnTo>
                <a:lnTo>
                  <a:pt x="428881" y="77470"/>
                </a:lnTo>
                <a:lnTo>
                  <a:pt x="356743" y="77470"/>
                </a:lnTo>
                <a:lnTo>
                  <a:pt x="357250" y="68834"/>
                </a:lnTo>
                <a:lnTo>
                  <a:pt x="360172" y="61975"/>
                </a:lnTo>
                <a:lnTo>
                  <a:pt x="365379" y="56896"/>
                </a:lnTo>
                <a:lnTo>
                  <a:pt x="370586" y="51688"/>
                </a:lnTo>
                <a:lnTo>
                  <a:pt x="377063" y="49149"/>
                </a:lnTo>
                <a:lnTo>
                  <a:pt x="417130" y="49149"/>
                </a:lnTo>
                <a:lnTo>
                  <a:pt x="416941" y="48895"/>
                </a:lnTo>
                <a:lnTo>
                  <a:pt x="410202" y="42967"/>
                </a:lnTo>
                <a:lnTo>
                  <a:pt x="402558" y="38719"/>
                </a:lnTo>
                <a:lnTo>
                  <a:pt x="394009" y="36161"/>
                </a:lnTo>
                <a:lnTo>
                  <a:pt x="384556" y="35306"/>
                </a:lnTo>
                <a:close/>
              </a:path>
              <a:path w="429895" h="139064">
                <a:moveTo>
                  <a:pt x="411734" y="104521"/>
                </a:moveTo>
                <a:lnTo>
                  <a:pt x="391795" y="124841"/>
                </a:lnTo>
                <a:lnTo>
                  <a:pt x="419487" y="124841"/>
                </a:lnTo>
                <a:lnTo>
                  <a:pt x="423148" y="120142"/>
                </a:lnTo>
                <a:lnTo>
                  <a:pt x="426499" y="113851"/>
                </a:lnTo>
                <a:lnTo>
                  <a:pt x="429006" y="106680"/>
                </a:lnTo>
                <a:lnTo>
                  <a:pt x="411734" y="104521"/>
                </a:lnTo>
                <a:close/>
              </a:path>
              <a:path w="429895" h="139064">
                <a:moveTo>
                  <a:pt x="417130" y="49149"/>
                </a:moveTo>
                <a:lnTo>
                  <a:pt x="393319" y="49149"/>
                </a:lnTo>
                <a:lnTo>
                  <a:pt x="400177" y="52324"/>
                </a:lnTo>
                <a:lnTo>
                  <a:pt x="405511" y="58800"/>
                </a:lnTo>
                <a:lnTo>
                  <a:pt x="409067" y="62992"/>
                </a:lnTo>
                <a:lnTo>
                  <a:pt x="411099" y="69214"/>
                </a:lnTo>
                <a:lnTo>
                  <a:pt x="411861" y="77470"/>
                </a:lnTo>
                <a:lnTo>
                  <a:pt x="428881" y="77470"/>
                </a:lnTo>
                <a:lnTo>
                  <a:pt x="428728" y="75219"/>
                </a:lnTo>
                <a:lnTo>
                  <a:pt x="426370" y="65055"/>
                </a:lnTo>
                <a:lnTo>
                  <a:pt x="422441" y="56272"/>
                </a:lnTo>
                <a:lnTo>
                  <a:pt x="417130" y="49149"/>
                </a:lnTo>
                <a:close/>
              </a:path>
            </a:pathLst>
          </a:custGeom>
          <a:solidFill>
            <a:srgbClr val="FFFFFF">
              <a:alpha val="70195"/>
            </a:srgbClr>
          </a:solidFill>
        </p:spPr>
        <p:txBody>
          <a:bodyPr wrap="square" lIns="0" tIns="0" rIns="0" bIns="0" rtlCol="0"/>
          <a:lstStyle/>
          <a:p/>
        </p:txBody>
      </p:sp>
      <p:sp>
        <p:nvSpPr>
          <p:cNvPr id="33" name="object 33"/>
          <p:cNvSpPr/>
          <p:nvPr/>
        </p:nvSpPr>
        <p:spPr>
          <a:xfrm>
            <a:off x="10621898" y="1834133"/>
            <a:ext cx="564515" cy="103505"/>
          </a:xfrm>
          <a:custGeom>
            <a:avLst/>
            <a:gdLst/>
            <a:ahLst/>
            <a:cxnLst/>
            <a:rect l="l" t="t" r="r" b="b"/>
            <a:pathLst>
              <a:path w="564515" h="103505">
                <a:moveTo>
                  <a:pt x="15112" y="2286"/>
                </a:moveTo>
                <a:lnTo>
                  <a:pt x="0" y="2286"/>
                </a:lnTo>
                <a:lnTo>
                  <a:pt x="0" y="101091"/>
                </a:lnTo>
                <a:lnTo>
                  <a:pt x="16764" y="101091"/>
                </a:lnTo>
                <a:lnTo>
                  <a:pt x="16764" y="47116"/>
                </a:lnTo>
                <a:lnTo>
                  <a:pt x="17242" y="38373"/>
                </a:lnTo>
                <a:lnTo>
                  <a:pt x="31152" y="16255"/>
                </a:lnTo>
                <a:lnTo>
                  <a:pt x="15112" y="16255"/>
                </a:lnTo>
                <a:lnTo>
                  <a:pt x="15112" y="2286"/>
                </a:lnTo>
                <a:close/>
              </a:path>
              <a:path w="564515" h="103505">
                <a:moveTo>
                  <a:pt x="76223" y="14604"/>
                </a:moveTo>
                <a:lnTo>
                  <a:pt x="47498" y="14604"/>
                </a:lnTo>
                <a:lnTo>
                  <a:pt x="51307" y="15620"/>
                </a:lnTo>
                <a:lnTo>
                  <a:pt x="54609" y="17525"/>
                </a:lnTo>
                <a:lnTo>
                  <a:pt x="58039" y="19557"/>
                </a:lnTo>
                <a:lnTo>
                  <a:pt x="60325" y="22225"/>
                </a:lnTo>
                <a:lnTo>
                  <a:pt x="62865" y="29082"/>
                </a:lnTo>
                <a:lnTo>
                  <a:pt x="63500" y="34162"/>
                </a:lnTo>
                <a:lnTo>
                  <a:pt x="63500" y="101091"/>
                </a:lnTo>
                <a:lnTo>
                  <a:pt x="80264" y="101091"/>
                </a:lnTo>
                <a:lnTo>
                  <a:pt x="80200" y="31178"/>
                </a:lnTo>
                <a:lnTo>
                  <a:pt x="76580" y="15112"/>
                </a:lnTo>
                <a:lnTo>
                  <a:pt x="76223" y="14604"/>
                </a:lnTo>
                <a:close/>
              </a:path>
              <a:path w="564515" h="103505">
                <a:moveTo>
                  <a:pt x="52450" y="0"/>
                </a:moveTo>
                <a:lnTo>
                  <a:pt x="46481" y="0"/>
                </a:lnTo>
                <a:lnTo>
                  <a:pt x="36812" y="1021"/>
                </a:lnTo>
                <a:lnTo>
                  <a:pt x="28368" y="4079"/>
                </a:lnTo>
                <a:lnTo>
                  <a:pt x="21139" y="9161"/>
                </a:lnTo>
                <a:lnTo>
                  <a:pt x="15112" y="16255"/>
                </a:lnTo>
                <a:lnTo>
                  <a:pt x="31152" y="16255"/>
                </a:lnTo>
                <a:lnTo>
                  <a:pt x="35814" y="14604"/>
                </a:lnTo>
                <a:lnTo>
                  <a:pt x="76223" y="14604"/>
                </a:lnTo>
                <a:lnTo>
                  <a:pt x="74168" y="11683"/>
                </a:lnTo>
                <a:lnTo>
                  <a:pt x="71627" y="8254"/>
                </a:lnTo>
                <a:lnTo>
                  <a:pt x="67945" y="5333"/>
                </a:lnTo>
                <a:lnTo>
                  <a:pt x="62992" y="3301"/>
                </a:lnTo>
                <a:lnTo>
                  <a:pt x="57911" y="1142"/>
                </a:lnTo>
                <a:lnTo>
                  <a:pt x="52450" y="0"/>
                </a:lnTo>
                <a:close/>
              </a:path>
              <a:path w="564515" h="103505">
                <a:moveTo>
                  <a:pt x="121793" y="2286"/>
                </a:moveTo>
                <a:lnTo>
                  <a:pt x="106679" y="2286"/>
                </a:lnTo>
                <a:lnTo>
                  <a:pt x="106679" y="101091"/>
                </a:lnTo>
                <a:lnTo>
                  <a:pt x="123444" y="101091"/>
                </a:lnTo>
                <a:lnTo>
                  <a:pt x="123444" y="47116"/>
                </a:lnTo>
                <a:lnTo>
                  <a:pt x="123922" y="38373"/>
                </a:lnTo>
                <a:lnTo>
                  <a:pt x="137832" y="16255"/>
                </a:lnTo>
                <a:lnTo>
                  <a:pt x="121793" y="16255"/>
                </a:lnTo>
                <a:lnTo>
                  <a:pt x="121793" y="2286"/>
                </a:lnTo>
                <a:close/>
              </a:path>
              <a:path w="564515" h="103505">
                <a:moveTo>
                  <a:pt x="182903" y="14604"/>
                </a:moveTo>
                <a:lnTo>
                  <a:pt x="154177" y="14604"/>
                </a:lnTo>
                <a:lnTo>
                  <a:pt x="157987" y="15620"/>
                </a:lnTo>
                <a:lnTo>
                  <a:pt x="161290" y="17525"/>
                </a:lnTo>
                <a:lnTo>
                  <a:pt x="164719" y="19557"/>
                </a:lnTo>
                <a:lnTo>
                  <a:pt x="167004" y="22225"/>
                </a:lnTo>
                <a:lnTo>
                  <a:pt x="169545" y="29082"/>
                </a:lnTo>
                <a:lnTo>
                  <a:pt x="170179" y="34162"/>
                </a:lnTo>
                <a:lnTo>
                  <a:pt x="170179" y="101091"/>
                </a:lnTo>
                <a:lnTo>
                  <a:pt x="186944" y="101091"/>
                </a:lnTo>
                <a:lnTo>
                  <a:pt x="186880" y="31178"/>
                </a:lnTo>
                <a:lnTo>
                  <a:pt x="183260" y="15112"/>
                </a:lnTo>
                <a:lnTo>
                  <a:pt x="182903" y="14604"/>
                </a:lnTo>
                <a:close/>
              </a:path>
              <a:path w="564515" h="103505">
                <a:moveTo>
                  <a:pt x="159130" y="0"/>
                </a:moveTo>
                <a:lnTo>
                  <a:pt x="153161" y="0"/>
                </a:lnTo>
                <a:lnTo>
                  <a:pt x="143492" y="1021"/>
                </a:lnTo>
                <a:lnTo>
                  <a:pt x="135048" y="4079"/>
                </a:lnTo>
                <a:lnTo>
                  <a:pt x="127819" y="9161"/>
                </a:lnTo>
                <a:lnTo>
                  <a:pt x="121793" y="16255"/>
                </a:lnTo>
                <a:lnTo>
                  <a:pt x="137832" y="16255"/>
                </a:lnTo>
                <a:lnTo>
                  <a:pt x="142494" y="14604"/>
                </a:lnTo>
                <a:lnTo>
                  <a:pt x="182903" y="14604"/>
                </a:lnTo>
                <a:lnTo>
                  <a:pt x="180848" y="11683"/>
                </a:lnTo>
                <a:lnTo>
                  <a:pt x="178307" y="8254"/>
                </a:lnTo>
                <a:lnTo>
                  <a:pt x="174625" y="5333"/>
                </a:lnTo>
                <a:lnTo>
                  <a:pt x="169672" y="3301"/>
                </a:lnTo>
                <a:lnTo>
                  <a:pt x="164592" y="1142"/>
                </a:lnTo>
                <a:lnTo>
                  <a:pt x="159130" y="0"/>
                </a:lnTo>
                <a:close/>
              </a:path>
              <a:path w="564515" h="103505">
                <a:moveTo>
                  <a:pt x="289991" y="13842"/>
                </a:moveTo>
                <a:lnTo>
                  <a:pt x="261111" y="13842"/>
                </a:lnTo>
                <a:lnTo>
                  <a:pt x="267461" y="15748"/>
                </a:lnTo>
                <a:lnTo>
                  <a:pt x="274954" y="22351"/>
                </a:lnTo>
                <a:lnTo>
                  <a:pt x="276478" y="27177"/>
                </a:lnTo>
                <a:lnTo>
                  <a:pt x="276478" y="38353"/>
                </a:lnTo>
                <a:lnTo>
                  <a:pt x="270976" y="39997"/>
                </a:lnTo>
                <a:lnTo>
                  <a:pt x="264175" y="41497"/>
                </a:lnTo>
                <a:lnTo>
                  <a:pt x="256065" y="42854"/>
                </a:lnTo>
                <a:lnTo>
                  <a:pt x="239902" y="44957"/>
                </a:lnTo>
                <a:lnTo>
                  <a:pt x="234950" y="45719"/>
                </a:lnTo>
                <a:lnTo>
                  <a:pt x="207645" y="70230"/>
                </a:lnTo>
                <a:lnTo>
                  <a:pt x="207645" y="83312"/>
                </a:lnTo>
                <a:lnTo>
                  <a:pt x="241426" y="103250"/>
                </a:lnTo>
                <a:lnTo>
                  <a:pt x="248030" y="103250"/>
                </a:lnTo>
                <a:lnTo>
                  <a:pt x="254253" y="102235"/>
                </a:lnTo>
                <a:lnTo>
                  <a:pt x="265683" y="97916"/>
                </a:lnTo>
                <a:lnTo>
                  <a:pt x="271652" y="94106"/>
                </a:lnTo>
                <a:lnTo>
                  <a:pt x="276358" y="90169"/>
                </a:lnTo>
                <a:lnTo>
                  <a:pt x="239014" y="90169"/>
                </a:lnTo>
                <a:lnTo>
                  <a:pt x="234060" y="88645"/>
                </a:lnTo>
                <a:lnTo>
                  <a:pt x="230631" y="85725"/>
                </a:lnTo>
                <a:lnTo>
                  <a:pt x="227202" y="82676"/>
                </a:lnTo>
                <a:lnTo>
                  <a:pt x="225665" y="79248"/>
                </a:lnTo>
                <a:lnTo>
                  <a:pt x="225551" y="71627"/>
                </a:lnTo>
                <a:lnTo>
                  <a:pt x="226314" y="68961"/>
                </a:lnTo>
                <a:lnTo>
                  <a:pt x="227837" y="66548"/>
                </a:lnTo>
                <a:lnTo>
                  <a:pt x="229489" y="64262"/>
                </a:lnTo>
                <a:lnTo>
                  <a:pt x="231648" y="62356"/>
                </a:lnTo>
                <a:lnTo>
                  <a:pt x="234442" y="61213"/>
                </a:lnTo>
                <a:lnTo>
                  <a:pt x="237362" y="59943"/>
                </a:lnTo>
                <a:lnTo>
                  <a:pt x="242189" y="58800"/>
                </a:lnTo>
                <a:lnTo>
                  <a:pt x="249047" y="57785"/>
                </a:lnTo>
                <a:lnTo>
                  <a:pt x="257619" y="56399"/>
                </a:lnTo>
                <a:lnTo>
                  <a:pt x="265049" y="54895"/>
                </a:lnTo>
                <a:lnTo>
                  <a:pt x="271335" y="53248"/>
                </a:lnTo>
                <a:lnTo>
                  <a:pt x="276478" y="51435"/>
                </a:lnTo>
                <a:lnTo>
                  <a:pt x="293370" y="51435"/>
                </a:lnTo>
                <a:lnTo>
                  <a:pt x="293370" y="29844"/>
                </a:lnTo>
                <a:lnTo>
                  <a:pt x="293116" y="24764"/>
                </a:lnTo>
                <a:lnTo>
                  <a:pt x="292480" y="21843"/>
                </a:lnTo>
                <a:lnTo>
                  <a:pt x="291592" y="17271"/>
                </a:lnTo>
                <a:lnTo>
                  <a:pt x="289991" y="13842"/>
                </a:lnTo>
                <a:close/>
              </a:path>
              <a:path w="564515" h="103505">
                <a:moveTo>
                  <a:pt x="294359" y="88900"/>
                </a:moveTo>
                <a:lnTo>
                  <a:pt x="277875" y="88900"/>
                </a:lnTo>
                <a:lnTo>
                  <a:pt x="278383" y="93471"/>
                </a:lnTo>
                <a:lnTo>
                  <a:pt x="279400" y="97536"/>
                </a:lnTo>
                <a:lnTo>
                  <a:pt x="281177" y="101091"/>
                </a:lnTo>
                <a:lnTo>
                  <a:pt x="298703" y="101091"/>
                </a:lnTo>
                <a:lnTo>
                  <a:pt x="296545" y="97281"/>
                </a:lnTo>
                <a:lnTo>
                  <a:pt x="295148" y="93344"/>
                </a:lnTo>
                <a:lnTo>
                  <a:pt x="294385" y="89153"/>
                </a:lnTo>
                <a:lnTo>
                  <a:pt x="294359" y="88900"/>
                </a:lnTo>
                <a:close/>
              </a:path>
              <a:path w="564515" h="103505">
                <a:moveTo>
                  <a:pt x="293370" y="51435"/>
                </a:moveTo>
                <a:lnTo>
                  <a:pt x="276478" y="51435"/>
                </a:lnTo>
                <a:lnTo>
                  <a:pt x="276357" y="65786"/>
                </a:lnTo>
                <a:lnTo>
                  <a:pt x="275590" y="70612"/>
                </a:lnTo>
                <a:lnTo>
                  <a:pt x="273684" y="74421"/>
                </a:lnTo>
                <a:lnTo>
                  <a:pt x="271399" y="79248"/>
                </a:lnTo>
                <a:lnTo>
                  <a:pt x="267716" y="83057"/>
                </a:lnTo>
                <a:lnTo>
                  <a:pt x="262635" y="85978"/>
                </a:lnTo>
                <a:lnTo>
                  <a:pt x="257682" y="88773"/>
                </a:lnTo>
                <a:lnTo>
                  <a:pt x="251968" y="90169"/>
                </a:lnTo>
                <a:lnTo>
                  <a:pt x="276358" y="90169"/>
                </a:lnTo>
                <a:lnTo>
                  <a:pt x="277875" y="88900"/>
                </a:lnTo>
                <a:lnTo>
                  <a:pt x="294359" y="88900"/>
                </a:lnTo>
                <a:lnTo>
                  <a:pt x="293959" y="85014"/>
                </a:lnTo>
                <a:lnTo>
                  <a:pt x="293639" y="78708"/>
                </a:lnTo>
                <a:lnTo>
                  <a:pt x="293538" y="74421"/>
                </a:lnTo>
                <a:lnTo>
                  <a:pt x="293415" y="66548"/>
                </a:lnTo>
                <a:lnTo>
                  <a:pt x="293370" y="51435"/>
                </a:lnTo>
                <a:close/>
              </a:path>
              <a:path w="564515" h="103505">
                <a:moveTo>
                  <a:pt x="263525" y="0"/>
                </a:moveTo>
                <a:lnTo>
                  <a:pt x="246633" y="0"/>
                </a:lnTo>
                <a:lnTo>
                  <a:pt x="239141" y="1142"/>
                </a:lnTo>
                <a:lnTo>
                  <a:pt x="232664" y="3555"/>
                </a:lnTo>
                <a:lnTo>
                  <a:pt x="226314" y="5841"/>
                </a:lnTo>
                <a:lnTo>
                  <a:pt x="221360" y="9143"/>
                </a:lnTo>
                <a:lnTo>
                  <a:pt x="214502" y="17779"/>
                </a:lnTo>
                <a:lnTo>
                  <a:pt x="212090" y="23494"/>
                </a:lnTo>
                <a:lnTo>
                  <a:pt x="210566" y="30479"/>
                </a:lnTo>
                <a:lnTo>
                  <a:pt x="226949" y="32638"/>
                </a:lnTo>
                <a:lnTo>
                  <a:pt x="228726" y="25653"/>
                </a:lnTo>
                <a:lnTo>
                  <a:pt x="231521" y="20827"/>
                </a:lnTo>
                <a:lnTo>
                  <a:pt x="235330" y="18033"/>
                </a:lnTo>
                <a:lnTo>
                  <a:pt x="239014" y="15239"/>
                </a:lnTo>
                <a:lnTo>
                  <a:pt x="244855" y="13842"/>
                </a:lnTo>
                <a:lnTo>
                  <a:pt x="289991" y="13842"/>
                </a:lnTo>
                <a:lnTo>
                  <a:pt x="289814" y="13462"/>
                </a:lnTo>
                <a:lnTo>
                  <a:pt x="287274" y="10540"/>
                </a:lnTo>
                <a:lnTo>
                  <a:pt x="284860" y="7492"/>
                </a:lnTo>
                <a:lnTo>
                  <a:pt x="280924" y="4952"/>
                </a:lnTo>
                <a:lnTo>
                  <a:pt x="275717" y="3048"/>
                </a:lnTo>
                <a:lnTo>
                  <a:pt x="270382" y="1015"/>
                </a:lnTo>
                <a:lnTo>
                  <a:pt x="263525" y="0"/>
                </a:lnTo>
                <a:close/>
              </a:path>
              <a:path w="564515" h="103505">
                <a:moveTo>
                  <a:pt x="335025" y="2286"/>
                </a:moveTo>
                <a:lnTo>
                  <a:pt x="320040" y="2286"/>
                </a:lnTo>
                <a:lnTo>
                  <a:pt x="320040" y="101091"/>
                </a:lnTo>
                <a:lnTo>
                  <a:pt x="336803" y="101091"/>
                </a:lnTo>
                <a:lnTo>
                  <a:pt x="336803" y="40766"/>
                </a:lnTo>
                <a:lnTo>
                  <a:pt x="337693" y="33908"/>
                </a:lnTo>
                <a:lnTo>
                  <a:pt x="339471" y="29210"/>
                </a:lnTo>
                <a:lnTo>
                  <a:pt x="341249" y="24383"/>
                </a:lnTo>
                <a:lnTo>
                  <a:pt x="344170" y="20700"/>
                </a:lnTo>
                <a:lnTo>
                  <a:pt x="348233" y="18287"/>
                </a:lnTo>
                <a:lnTo>
                  <a:pt x="351580" y="16128"/>
                </a:lnTo>
                <a:lnTo>
                  <a:pt x="335025" y="16128"/>
                </a:lnTo>
                <a:lnTo>
                  <a:pt x="335025" y="2286"/>
                </a:lnTo>
                <a:close/>
              </a:path>
              <a:path w="564515" h="103505">
                <a:moveTo>
                  <a:pt x="391898" y="14604"/>
                </a:moveTo>
                <a:lnTo>
                  <a:pt x="367410" y="14604"/>
                </a:lnTo>
                <a:lnTo>
                  <a:pt x="371982" y="16382"/>
                </a:lnTo>
                <a:lnTo>
                  <a:pt x="374650" y="20192"/>
                </a:lnTo>
                <a:lnTo>
                  <a:pt x="377444" y="23875"/>
                </a:lnTo>
                <a:lnTo>
                  <a:pt x="378656" y="29210"/>
                </a:lnTo>
                <a:lnTo>
                  <a:pt x="378714" y="101091"/>
                </a:lnTo>
                <a:lnTo>
                  <a:pt x="395477" y="101091"/>
                </a:lnTo>
                <a:lnTo>
                  <a:pt x="395556" y="33274"/>
                </a:lnTo>
                <a:lnTo>
                  <a:pt x="397764" y="26162"/>
                </a:lnTo>
                <a:lnTo>
                  <a:pt x="402335" y="21462"/>
                </a:lnTo>
                <a:lnTo>
                  <a:pt x="406399" y="17399"/>
                </a:lnTo>
                <a:lnTo>
                  <a:pt x="392937" y="17399"/>
                </a:lnTo>
                <a:lnTo>
                  <a:pt x="391898" y="14604"/>
                </a:lnTo>
                <a:close/>
              </a:path>
              <a:path w="564515" h="103505">
                <a:moveTo>
                  <a:pt x="450237" y="14604"/>
                </a:moveTo>
                <a:lnTo>
                  <a:pt x="423545" y="14604"/>
                </a:lnTo>
                <a:lnTo>
                  <a:pt x="426847" y="15493"/>
                </a:lnTo>
                <a:lnTo>
                  <a:pt x="429768" y="17271"/>
                </a:lnTo>
                <a:lnTo>
                  <a:pt x="432561" y="19050"/>
                </a:lnTo>
                <a:lnTo>
                  <a:pt x="434594" y="21462"/>
                </a:lnTo>
                <a:lnTo>
                  <a:pt x="435609" y="24383"/>
                </a:lnTo>
                <a:lnTo>
                  <a:pt x="436752" y="27304"/>
                </a:lnTo>
                <a:lnTo>
                  <a:pt x="437260" y="32130"/>
                </a:lnTo>
                <a:lnTo>
                  <a:pt x="437260" y="101091"/>
                </a:lnTo>
                <a:lnTo>
                  <a:pt x="453898" y="101091"/>
                </a:lnTo>
                <a:lnTo>
                  <a:pt x="453826" y="32130"/>
                </a:lnTo>
                <a:lnTo>
                  <a:pt x="453399" y="25344"/>
                </a:lnTo>
                <a:lnTo>
                  <a:pt x="451913" y="18510"/>
                </a:lnTo>
                <a:lnTo>
                  <a:pt x="450237" y="14604"/>
                </a:lnTo>
                <a:close/>
              </a:path>
              <a:path w="564515" h="103505">
                <a:moveTo>
                  <a:pt x="433197" y="0"/>
                </a:moveTo>
                <a:lnTo>
                  <a:pt x="423418" y="0"/>
                </a:lnTo>
                <a:lnTo>
                  <a:pt x="414440" y="1093"/>
                </a:lnTo>
                <a:lnTo>
                  <a:pt x="406368" y="4365"/>
                </a:lnTo>
                <a:lnTo>
                  <a:pt x="399200" y="9804"/>
                </a:lnTo>
                <a:lnTo>
                  <a:pt x="392937" y="17399"/>
                </a:lnTo>
                <a:lnTo>
                  <a:pt x="406399" y="17399"/>
                </a:lnTo>
                <a:lnTo>
                  <a:pt x="406907" y="16890"/>
                </a:lnTo>
                <a:lnTo>
                  <a:pt x="412750" y="14604"/>
                </a:lnTo>
                <a:lnTo>
                  <a:pt x="450237" y="14604"/>
                </a:lnTo>
                <a:lnTo>
                  <a:pt x="449451" y="12771"/>
                </a:lnTo>
                <a:lnTo>
                  <a:pt x="446024" y="8127"/>
                </a:lnTo>
                <a:lnTo>
                  <a:pt x="440690" y="2793"/>
                </a:lnTo>
                <a:lnTo>
                  <a:pt x="433197" y="0"/>
                </a:lnTo>
                <a:close/>
              </a:path>
              <a:path w="564515" h="103505">
                <a:moveTo>
                  <a:pt x="372364" y="0"/>
                </a:moveTo>
                <a:lnTo>
                  <a:pt x="358394" y="0"/>
                </a:lnTo>
                <a:lnTo>
                  <a:pt x="352551" y="1524"/>
                </a:lnTo>
                <a:lnTo>
                  <a:pt x="347345" y="4444"/>
                </a:lnTo>
                <a:lnTo>
                  <a:pt x="342265" y="7365"/>
                </a:lnTo>
                <a:lnTo>
                  <a:pt x="338074" y="11302"/>
                </a:lnTo>
                <a:lnTo>
                  <a:pt x="335025" y="16128"/>
                </a:lnTo>
                <a:lnTo>
                  <a:pt x="351580" y="16128"/>
                </a:lnTo>
                <a:lnTo>
                  <a:pt x="352171" y="15748"/>
                </a:lnTo>
                <a:lnTo>
                  <a:pt x="356489" y="14604"/>
                </a:lnTo>
                <a:lnTo>
                  <a:pt x="391898" y="14604"/>
                </a:lnTo>
                <a:lnTo>
                  <a:pt x="390905" y="11937"/>
                </a:lnTo>
                <a:lnTo>
                  <a:pt x="387603" y="7619"/>
                </a:lnTo>
                <a:lnTo>
                  <a:pt x="382713" y="4365"/>
                </a:lnTo>
                <a:lnTo>
                  <a:pt x="378332" y="1524"/>
                </a:lnTo>
                <a:lnTo>
                  <a:pt x="372364" y="0"/>
                </a:lnTo>
                <a:close/>
              </a:path>
              <a:path w="564515" h="103505">
                <a:moveTo>
                  <a:pt x="519049" y="0"/>
                </a:moveTo>
                <a:lnTo>
                  <a:pt x="480181" y="21411"/>
                </a:lnTo>
                <a:lnTo>
                  <a:pt x="472948" y="52450"/>
                </a:lnTo>
                <a:lnTo>
                  <a:pt x="473753" y="63859"/>
                </a:lnTo>
                <a:lnTo>
                  <a:pt x="500618" y="99917"/>
                </a:lnTo>
                <a:lnTo>
                  <a:pt x="520065" y="103250"/>
                </a:lnTo>
                <a:lnTo>
                  <a:pt x="528256" y="102727"/>
                </a:lnTo>
                <a:lnTo>
                  <a:pt x="553980" y="89535"/>
                </a:lnTo>
                <a:lnTo>
                  <a:pt x="511936" y="89535"/>
                </a:lnTo>
                <a:lnTo>
                  <a:pt x="504951" y="86613"/>
                </a:lnTo>
                <a:lnTo>
                  <a:pt x="490220" y="56006"/>
                </a:lnTo>
                <a:lnTo>
                  <a:pt x="564006" y="56006"/>
                </a:lnTo>
                <a:lnTo>
                  <a:pt x="564006" y="51435"/>
                </a:lnTo>
                <a:lnTo>
                  <a:pt x="563374" y="42163"/>
                </a:lnTo>
                <a:lnTo>
                  <a:pt x="491235" y="42163"/>
                </a:lnTo>
                <a:lnTo>
                  <a:pt x="491744" y="33527"/>
                </a:lnTo>
                <a:lnTo>
                  <a:pt x="494665" y="26669"/>
                </a:lnTo>
                <a:lnTo>
                  <a:pt x="499872" y="21589"/>
                </a:lnTo>
                <a:lnTo>
                  <a:pt x="505078" y="16382"/>
                </a:lnTo>
                <a:lnTo>
                  <a:pt x="511555" y="13842"/>
                </a:lnTo>
                <a:lnTo>
                  <a:pt x="551623" y="13842"/>
                </a:lnTo>
                <a:lnTo>
                  <a:pt x="551433" y="13588"/>
                </a:lnTo>
                <a:lnTo>
                  <a:pt x="544695" y="7661"/>
                </a:lnTo>
                <a:lnTo>
                  <a:pt x="537051" y="3413"/>
                </a:lnTo>
                <a:lnTo>
                  <a:pt x="528502" y="855"/>
                </a:lnTo>
                <a:lnTo>
                  <a:pt x="519049" y="0"/>
                </a:lnTo>
                <a:close/>
              </a:path>
              <a:path w="564515" h="103505">
                <a:moveTo>
                  <a:pt x="546226" y="69214"/>
                </a:moveTo>
                <a:lnTo>
                  <a:pt x="526287" y="89535"/>
                </a:lnTo>
                <a:lnTo>
                  <a:pt x="553980" y="89535"/>
                </a:lnTo>
                <a:lnTo>
                  <a:pt x="557641" y="84836"/>
                </a:lnTo>
                <a:lnTo>
                  <a:pt x="560992" y="78545"/>
                </a:lnTo>
                <a:lnTo>
                  <a:pt x="563499" y="71374"/>
                </a:lnTo>
                <a:lnTo>
                  <a:pt x="546226" y="69214"/>
                </a:lnTo>
                <a:close/>
              </a:path>
              <a:path w="564515" h="103505">
                <a:moveTo>
                  <a:pt x="551623" y="13842"/>
                </a:moveTo>
                <a:lnTo>
                  <a:pt x="527811" y="13842"/>
                </a:lnTo>
                <a:lnTo>
                  <a:pt x="534670" y="17017"/>
                </a:lnTo>
                <a:lnTo>
                  <a:pt x="540003" y="23494"/>
                </a:lnTo>
                <a:lnTo>
                  <a:pt x="543559" y="27686"/>
                </a:lnTo>
                <a:lnTo>
                  <a:pt x="545592" y="33908"/>
                </a:lnTo>
                <a:lnTo>
                  <a:pt x="546353" y="42163"/>
                </a:lnTo>
                <a:lnTo>
                  <a:pt x="563374" y="42163"/>
                </a:lnTo>
                <a:lnTo>
                  <a:pt x="563221" y="39913"/>
                </a:lnTo>
                <a:lnTo>
                  <a:pt x="560863" y="29749"/>
                </a:lnTo>
                <a:lnTo>
                  <a:pt x="556934" y="20966"/>
                </a:lnTo>
                <a:lnTo>
                  <a:pt x="551623" y="13842"/>
                </a:lnTo>
                <a:close/>
              </a:path>
            </a:pathLst>
          </a:custGeom>
          <a:solidFill>
            <a:srgbClr val="FFFFFF">
              <a:alpha val="70195"/>
            </a:srgbClr>
          </a:solidFill>
        </p:spPr>
        <p:txBody>
          <a:bodyPr wrap="square" lIns="0" tIns="0" rIns="0" bIns="0" rtlCol="0"/>
          <a:lstStyle/>
          <a:p/>
        </p:txBody>
      </p:sp>
      <p:sp>
        <p:nvSpPr>
          <p:cNvPr id="34" name="object 34"/>
          <p:cNvSpPr/>
          <p:nvPr/>
        </p:nvSpPr>
        <p:spPr>
          <a:xfrm>
            <a:off x="11258931" y="1798827"/>
            <a:ext cx="405765" cy="139065"/>
          </a:xfrm>
          <a:custGeom>
            <a:avLst/>
            <a:gdLst/>
            <a:ahLst/>
            <a:cxnLst/>
            <a:rect l="l" t="t" r="r" b="b"/>
            <a:pathLst>
              <a:path w="405765" h="139064">
                <a:moveTo>
                  <a:pt x="15113" y="37592"/>
                </a:moveTo>
                <a:lnTo>
                  <a:pt x="0" y="37592"/>
                </a:lnTo>
                <a:lnTo>
                  <a:pt x="0" y="136398"/>
                </a:lnTo>
                <a:lnTo>
                  <a:pt x="16764" y="136398"/>
                </a:lnTo>
                <a:lnTo>
                  <a:pt x="16764" y="82423"/>
                </a:lnTo>
                <a:lnTo>
                  <a:pt x="17242" y="73679"/>
                </a:lnTo>
                <a:lnTo>
                  <a:pt x="31152" y="51562"/>
                </a:lnTo>
                <a:lnTo>
                  <a:pt x="15113" y="51562"/>
                </a:lnTo>
                <a:lnTo>
                  <a:pt x="15113" y="37592"/>
                </a:lnTo>
                <a:close/>
              </a:path>
              <a:path w="405765" h="139064">
                <a:moveTo>
                  <a:pt x="76223" y="49911"/>
                </a:moveTo>
                <a:lnTo>
                  <a:pt x="47498" y="49911"/>
                </a:lnTo>
                <a:lnTo>
                  <a:pt x="51308" y="50926"/>
                </a:lnTo>
                <a:lnTo>
                  <a:pt x="54610" y="52832"/>
                </a:lnTo>
                <a:lnTo>
                  <a:pt x="58039" y="54863"/>
                </a:lnTo>
                <a:lnTo>
                  <a:pt x="60325" y="57531"/>
                </a:lnTo>
                <a:lnTo>
                  <a:pt x="62865" y="64388"/>
                </a:lnTo>
                <a:lnTo>
                  <a:pt x="63500" y="69469"/>
                </a:lnTo>
                <a:lnTo>
                  <a:pt x="63500" y="136398"/>
                </a:lnTo>
                <a:lnTo>
                  <a:pt x="80264" y="136398"/>
                </a:lnTo>
                <a:lnTo>
                  <a:pt x="80200" y="66484"/>
                </a:lnTo>
                <a:lnTo>
                  <a:pt x="76580" y="50419"/>
                </a:lnTo>
                <a:lnTo>
                  <a:pt x="76223" y="49911"/>
                </a:lnTo>
                <a:close/>
              </a:path>
              <a:path w="405765" h="139064">
                <a:moveTo>
                  <a:pt x="52450" y="35306"/>
                </a:moveTo>
                <a:lnTo>
                  <a:pt x="46482" y="35306"/>
                </a:lnTo>
                <a:lnTo>
                  <a:pt x="36812" y="36327"/>
                </a:lnTo>
                <a:lnTo>
                  <a:pt x="28368" y="39385"/>
                </a:lnTo>
                <a:lnTo>
                  <a:pt x="21139" y="44467"/>
                </a:lnTo>
                <a:lnTo>
                  <a:pt x="15113" y="51562"/>
                </a:lnTo>
                <a:lnTo>
                  <a:pt x="31152" y="51562"/>
                </a:lnTo>
                <a:lnTo>
                  <a:pt x="35814" y="49911"/>
                </a:lnTo>
                <a:lnTo>
                  <a:pt x="76223" y="49911"/>
                </a:lnTo>
                <a:lnTo>
                  <a:pt x="74168" y="46989"/>
                </a:lnTo>
                <a:lnTo>
                  <a:pt x="71627" y="43561"/>
                </a:lnTo>
                <a:lnTo>
                  <a:pt x="67945" y="40639"/>
                </a:lnTo>
                <a:lnTo>
                  <a:pt x="62992" y="38608"/>
                </a:lnTo>
                <a:lnTo>
                  <a:pt x="57912" y="36449"/>
                </a:lnTo>
                <a:lnTo>
                  <a:pt x="52450" y="35306"/>
                </a:lnTo>
                <a:close/>
              </a:path>
              <a:path w="405765" h="139064">
                <a:moveTo>
                  <a:pt x="146812" y="35306"/>
                </a:moveTo>
                <a:lnTo>
                  <a:pt x="109029" y="53830"/>
                </a:lnTo>
                <a:lnTo>
                  <a:pt x="100457" y="86995"/>
                </a:lnTo>
                <a:lnTo>
                  <a:pt x="101264" y="98756"/>
                </a:lnTo>
                <a:lnTo>
                  <a:pt x="128047" y="135239"/>
                </a:lnTo>
                <a:lnTo>
                  <a:pt x="146812" y="138557"/>
                </a:lnTo>
                <a:lnTo>
                  <a:pt x="155448" y="138557"/>
                </a:lnTo>
                <a:lnTo>
                  <a:pt x="163322" y="136525"/>
                </a:lnTo>
                <a:lnTo>
                  <a:pt x="170688" y="132587"/>
                </a:lnTo>
                <a:lnTo>
                  <a:pt x="177926" y="128524"/>
                </a:lnTo>
                <a:lnTo>
                  <a:pt x="181528" y="124841"/>
                </a:lnTo>
                <a:lnTo>
                  <a:pt x="138429" y="124841"/>
                </a:lnTo>
                <a:lnTo>
                  <a:pt x="131445" y="121666"/>
                </a:lnTo>
                <a:lnTo>
                  <a:pt x="117728" y="86995"/>
                </a:lnTo>
                <a:lnTo>
                  <a:pt x="118233" y="78085"/>
                </a:lnTo>
                <a:lnTo>
                  <a:pt x="138429" y="49149"/>
                </a:lnTo>
                <a:lnTo>
                  <a:pt x="180479" y="49149"/>
                </a:lnTo>
                <a:lnTo>
                  <a:pt x="180086" y="48641"/>
                </a:lnTo>
                <a:lnTo>
                  <a:pt x="173154" y="42806"/>
                </a:lnTo>
                <a:lnTo>
                  <a:pt x="165306" y="38639"/>
                </a:lnTo>
                <a:lnTo>
                  <a:pt x="156529" y="36139"/>
                </a:lnTo>
                <a:lnTo>
                  <a:pt x="146812" y="35306"/>
                </a:lnTo>
                <a:close/>
              </a:path>
              <a:path w="405765" h="139064">
                <a:moveTo>
                  <a:pt x="180479" y="49149"/>
                </a:moveTo>
                <a:lnTo>
                  <a:pt x="155067" y="49149"/>
                </a:lnTo>
                <a:lnTo>
                  <a:pt x="161925" y="52324"/>
                </a:lnTo>
                <a:lnTo>
                  <a:pt x="167513" y="58674"/>
                </a:lnTo>
                <a:lnTo>
                  <a:pt x="175732" y="86995"/>
                </a:lnTo>
                <a:lnTo>
                  <a:pt x="175310" y="94620"/>
                </a:lnTo>
                <a:lnTo>
                  <a:pt x="155067" y="124841"/>
                </a:lnTo>
                <a:lnTo>
                  <a:pt x="181528" y="124841"/>
                </a:lnTo>
                <a:lnTo>
                  <a:pt x="193040" y="85598"/>
                </a:lnTo>
                <a:lnTo>
                  <a:pt x="192230" y="74429"/>
                </a:lnTo>
                <a:lnTo>
                  <a:pt x="189801" y="64547"/>
                </a:lnTo>
                <a:lnTo>
                  <a:pt x="185753" y="55951"/>
                </a:lnTo>
                <a:lnTo>
                  <a:pt x="180479" y="49149"/>
                </a:lnTo>
                <a:close/>
              </a:path>
              <a:path w="405765" h="139064">
                <a:moveTo>
                  <a:pt x="255016" y="35306"/>
                </a:moveTo>
                <a:lnTo>
                  <a:pt x="240919" y="35306"/>
                </a:lnTo>
                <a:lnTo>
                  <a:pt x="233679" y="37464"/>
                </a:lnTo>
                <a:lnTo>
                  <a:pt x="208565" y="72945"/>
                </a:lnTo>
                <a:lnTo>
                  <a:pt x="207391" y="87122"/>
                </a:lnTo>
                <a:lnTo>
                  <a:pt x="207724" y="94452"/>
                </a:lnTo>
                <a:lnTo>
                  <a:pt x="234696" y="136398"/>
                </a:lnTo>
                <a:lnTo>
                  <a:pt x="241935" y="138557"/>
                </a:lnTo>
                <a:lnTo>
                  <a:pt x="249809" y="138557"/>
                </a:lnTo>
                <a:lnTo>
                  <a:pt x="258385" y="137650"/>
                </a:lnTo>
                <a:lnTo>
                  <a:pt x="265842" y="134921"/>
                </a:lnTo>
                <a:lnTo>
                  <a:pt x="272204" y="130359"/>
                </a:lnTo>
                <a:lnTo>
                  <a:pt x="276761" y="124841"/>
                </a:lnTo>
                <a:lnTo>
                  <a:pt x="244221" y="124841"/>
                </a:lnTo>
                <a:lnTo>
                  <a:pt x="237871" y="121666"/>
                </a:lnTo>
                <a:lnTo>
                  <a:pt x="224536" y="87122"/>
                </a:lnTo>
                <a:lnTo>
                  <a:pt x="225010" y="77956"/>
                </a:lnTo>
                <a:lnTo>
                  <a:pt x="243204" y="49149"/>
                </a:lnTo>
                <a:lnTo>
                  <a:pt x="292989" y="49149"/>
                </a:lnTo>
                <a:lnTo>
                  <a:pt x="292989" y="48895"/>
                </a:lnTo>
                <a:lnTo>
                  <a:pt x="276351" y="48895"/>
                </a:lnTo>
                <a:lnTo>
                  <a:pt x="273430" y="44958"/>
                </a:lnTo>
                <a:lnTo>
                  <a:pt x="269621" y="41656"/>
                </a:lnTo>
                <a:lnTo>
                  <a:pt x="265049" y="39116"/>
                </a:lnTo>
                <a:lnTo>
                  <a:pt x="260350" y="36575"/>
                </a:lnTo>
                <a:lnTo>
                  <a:pt x="255016" y="35306"/>
                </a:lnTo>
                <a:close/>
              </a:path>
              <a:path w="405765" h="139064">
                <a:moveTo>
                  <a:pt x="292989" y="123951"/>
                </a:moveTo>
                <a:lnTo>
                  <a:pt x="277495" y="123951"/>
                </a:lnTo>
                <a:lnTo>
                  <a:pt x="277495" y="136398"/>
                </a:lnTo>
                <a:lnTo>
                  <a:pt x="292989" y="136398"/>
                </a:lnTo>
                <a:lnTo>
                  <a:pt x="292989" y="123951"/>
                </a:lnTo>
                <a:close/>
              </a:path>
              <a:path w="405765" h="139064">
                <a:moveTo>
                  <a:pt x="292989" y="49149"/>
                </a:moveTo>
                <a:lnTo>
                  <a:pt x="258318" y="49149"/>
                </a:lnTo>
                <a:lnTo>
                  <a:pt x="264668" y="52324"/>
                </a:lnTo>
                <a:lnTo>
                  <a:pt x="269875" y="58674"/>
                </a:lnTo>
                <a:lnTo>
                  <a:pt x="273302" y="64105"/>
                </a:lnTo>
                <a:lnTo>
                  <a:pt x="275764" y="70881"/>
                </a:lnTo>
                <a:lnTo>
                  <a:pt x="277250" y="79015"/>
                </a:lnTo>
                <a:lnTo>
                  <a:pt x="277749" y="88519"/>
                </a:lnTo>
                <a:lnTo>
                  <a:pt x="277272" y="97089"/>
                </a:lnTo>
                <a:lnTo>
                  <a:pt x="258699" y="124841"/>
                </a:lnTo>
                <a:lnTo>
                  <a:pt x="276761" y="124841"/>
                </a:lnTo>
                <a:lnTo>
                  <a:pt x="277495" y="123951"/>
                </a:lnTo>
                <a:lnTo>
                  <a:pt x="292989" y="123951"/>
                </a:lnTo>
                <a:lnTo>
                  <a:pt x="292989" y="49149"/>
                </a:lnTo>
                <a:close/>
              </a:path>
              <a:path w="405765" h="139064">
                <a:moveTo>
                  <a:pt x="292989" y="0"/>
                </a:moveTo>
                <a:lnTo>
                  <a:pt x="276351" y="0"/>
                </a:lnTo>
                <a:lnTo>
                  <a:pt x="276351" y="48895"/>
                </a:lnTo>
                <a:lnTo>
                  <a:pt x="292989" y="48895"/>
                </a:lnTo>
                <a:lnTo>
                  <a:pt x="292989" y="0"/>
                </a:lnTo>
                <a:close/>
              </a:path>
              <a:path w="405765" h="139064">
                <a:moveTo>
                  <a:pt x="360552" y="35306"/>
                </a:moveTo>
                <a:lnTo>
                  <a:pt x="321685" y="56717"/>
                </a:lnTo>
                <a:lnTo>
                  <a:pt x="314451" y="87757"/>
                </a:lnTo>
                <a:lnTo>
                  <a:pt x="315257" y="99165"/>
                </a:lnTo>
                <a:lnTo>
                  <a:pt x="342122" y="135223"/>
                </a:lnTo>
                <a:lnTo>
                  <a:pt x="361569" y="138557"/>
                </a:lnTo>
                <a:lnTo>
                  <a:pt x="369760" y="138033"/>
                </a:lnTo>
                <a:lnTo>
                  <a:pt x="395484" y="124841"/>
                </a:lnTo>
                <a:lnTo>
                  <a:pt x="353441" y="124841"/>
                </a:lnTo>
                <a:lnTo>
                  <a:pt x="346455" y="121920"/>
                </a:lnTo>
                <a:lnTo>
                  <a:pt x="331724" y="91312"/>
                </a:lnTo>
                <a:lnTo>
                  <a:pt x="405511" y="91312"/>
                </a:lnTo>
                <a:lnTo>
                  <a:pt x="405511" y="86741"/>
                </a:lnTo>
                <a:lnTo>
                  <a:pt x="404878" y="77470"/>
                </a:lnTo>
                <a:lnTo>
                  <a:pt x="332740" y="77470"/>
                </a:lnTo>
                <a:lnTo>
                  <a:pt x="333248" y="68834"/>
                </a:lnTo>
                <a:lnTo>
                  <a:pt x="336169" y="61975"/>
                </a:lnTo>
                <a:lnTo>
                  <a:pt x="341375" y="56896"/>
                </a:lnTo>
                <a:lnTo>
                  <a:pt x="346583" y="51688"/>
                </a:lnTo>
                <a:lnTo>
                  <a:pt x="353060" y="49149"/>
                </a:lnTo>
                <a:lnTo>
                  <a:pt x="393127" y="49149"/>
                </a:lnTo>
                <a:lnTo>
                  <a:pt x="392938" y="48895"/>
                </a:lnTo>
                <a:lnTo>
                  <a:pt x="386199" y="42967"/>
                </a:lnTo>
                <a:lnTo>
                  <a:pt x="378555" y="38719"/>
                </a:lnTo>
                <a:lnTo>
                  <a:pt x="370006" y="36161"/>
                </a:lnTo>
                <a:lnTo>
                  <a:pt x="360552" y="35306"/>
                </a:lnTo>
                <a:close/>
              </a:path>
              <a:path w="405765" h="139064">
                <a:moveTo>
                  <a:pt x="387730" y="104521"/>
                </a:moveTo>
                <a:lnTo>
                  <a:pt x="367792" y="124841"/>
                </a:lnTo>
                <a:lnTo>
                  <a:pt x="395484" y="124841"/>
                </a:lnTo>
                <a:lnTo>
                  <a:pt x="399145" y="120142"/>
                </a:lnTo>
                <a:lnTo>
                  <a:pt x="402496" y="113851"/>
                </a:lnTo>
                <a:lnTo>
                  <a:pt x="405002" y="106680"/>
                </a:lnTo>
                <a:lnTo>
                  <a:pt x="387730" y="104521"/>
                </a:lnTo>
                <a:close/>
              </a:path>
              <a:path w="405765" h="139064">
                <a:moveTo>
                  <a:pt x="393127" y="49149"/>
                </a:moveTo>
                <a:lnTo>
                  <a:pt x="369316" y="49149"/>
                </a:lnTo>
                <a:lnTo>
                  <a:pt x="376174" y="52324"/>
                </a:lnTo>
                <a:lnTo>
                  <a:pt x="381508" y="58800"/>
                </a:lnTo>
                <a:lnTo>
                  <a:pt x="385064" y="62992"/>
                </a:lnTo>
                <a:lnTo>
                  <a:pt x="387096" y="69214"/>
                </a:lnTo>
                <a:lnTo>
                  <a:pt x="387858" y="77470"/>
                </a:lnTo>
                <a:lnTo>
                  <a:pt x="404878" y="77470"/>
                </a:lnTo>
                <a:lnTo>
                  <a:pt x="404725" y="75219"/>
                </a:lnTo>
                <a:lnTo>
                  <a:pt x="402367" y="65055"/>
                </a:lnTo>
                <a:lnTo>
                  <a:pt x="398438" y="56272"/>
                </a:lnTo>
                <a:lnTo>
                  <a:pt x="393127" y="49149"/>
                </a:lnTo>
                <a:close/>
              </a:path>
            </a:pathLst>
          </a:custGeom>
          <a:solidFill>
            <a:srgbClr val="FFFFFF">
              <a:alpha val="70195"/>
            </a:srgbClr>
          </a:solidFill>
        </p:spPr>
        <p:txBody>
          <a:bodyPr wrap="square" lIns="0" tIns="0" rIns="0" bIns="0" rtlCol="0"/>
          <a:lstStyle/>
          <a:p/>
        </p:txBody>
      </p:sp>
      <p:sp>
        <p:nvSpPr>
          <p:cNvPr id="35" name="object 35"/>
          <p:cNvSpPr/>
          <p:nvPr/>
        </p:nvSpPr>
        <p:spPr>
          <a:xfrm>
            <a:off x="6462776" y="2037333"/>
            <a:ext cx="557530" cy="140970"/>
          </a:xfrm>
          <a:custGeom>
            <a:avLst/>
            <a:gdLst/>
            <a:ahLst/>
            <a:cxnLst/>
            <a:rect l="l" t="t" r="r" b="b"/>
            <a:pathLst>
              <a:path w="557529" h="140969">
                <a:moveTo>
                  <a:pt x="31496" y="52831"/>
                </a:moveTo>
                <a:lnTo>
                  <a:pt x="14859" y="52831"/>
                </a:lnTo>
                <a:lnTo>
                  <a:pt x="14859" y="138683"/>
                </a:lnTo>
                <a:lnTo>
                  <a:pt x="31496" y="138683"/>
                </a:lnTo>
                <a:lnTo>
                  <a:pt x="31496" y="52831"/>
                </a:lnTo>
                <a:close/>
              </a:path>
              <a:path w="557529" h="140969">
                <a:moveTo>
                  <a:pt x="50673" y="39877"/>
                </a:moveTo>
                <a:lnTo>
                  <a:pt x="0" y="39877"/>
                </a:lnTo>
                <a:lnTo>
                  <a:pt x="0" y="52831"/>
                </a:lnTo>
                <a:lnTo>
                  <a:pt x="50673" y="52831"/>
                </a:lnTo>
                <a:lnTo>
                  <a:pt x="50673" y="39877"/>
                </a:lnTo>
                <a:close/>
              </a:path>
              <a:path w="557529" h="140969">
                <a:moveTo>
                  <a:pt x="46863" y="0"/>
                </a:moveTo>
                <a:lnTo>
                  <a:pt x="34798" y="0"/>
                </a:lnTo>
                <a:lnTo>
                  <a:pt x="29210" y="1269"/>
                </a:lnTo>
                <a:lnTo>
                  <a:pt x="25146" y="4063"/>
                </a:lnTo>
                <a:lnTo>
                  <a:pt x="21082" y="6730"/>
                </a:lnTo>
                <a:lnTo>
                  <a:pt x="18161" y="10160"/>
                </a:lnTo>
                <a:lnTo>
                  <a:pt x="16637" y="14604"/>
                </a:lnTo>
                <a:lnTo>
                  <a:pt x="15366" y="17779"/>
                </a:lnTo>
                <a:lnTo>
                  <a:pt x="14859" y="22732"/>
                </a:lnTo>
                <a:lnTo>
                  <a:pt x="14859" y="39877"/>
                </a:lnTo>
                <a:lnTo>
                  <a:pt x="31496" y="39877"/>
                </a:lnTo>
                <a:lnTo>
                  <a:pt x="31496" y="24764"/>
                </a:lnTo>
                <a:lnTo>
                  <a:pt x="32512" y="20700"/>
                </a:lnTo>
                <a:lnTo>
                  <a:pt x="34671" y="18541"/>
                </a:lnTo>
                <a:lnTo>
                  <a:pt x="36702" y="16382"/>
                </a:lnTo>
                <a:lnTo>
                  <a:pt x="40385" y="15366"/>
                </a:lnTo>
                <a:lnTo>
                  <a:pt x="55399" y="15366"/>
                </a:lnTo>
                <a:lnTo>
                  <a:pt x="57784" y="1650"/>
                </a:lnTo>
                <a:lnTo>
                  <a:pt x="52070" y="507"/>
                </a:lnTo>
                <a:lnTo>
                  <a:pt x="46863" y="0"/>
                </a:lnTo>
                <a:close/>
              </a:path>
              <a:path w="557529" h="140969">
                <a:moveTo>
                  <a:pt x="55399" y="15366"/>
                </a:moveTo>
                <a:lnTo>
                  <a:pt x="48514" y="15366"/>
                </a:lnTo>
                <a:lnTo>
                  <a:pt x="51816" y="15620"/>
                </a:lnTo>
                <a:lnTo>
                  <a:pt x="55245" y="16255"/>
                </a:lnTo>
                <a:lnTo>
                  <a:pt x="55399" y="15366"/>
                </a:lnTo>
                <a:close/>
              </a:path>
              <a:path w="557529" h="140969">
                <a:moveTo>
                  <a:pt x="140766" y="51435"/>
                </a:moveTo>
                <a:lnTo>
                  <a:pt x="111887" y="51435"/>
                </a:lnTo>
                <a:lnTo>
                  <a:pt x="118237" y="53339"/>
                </a:lnTo>
                <a:lnTo>
                  <a:pt x="125729" y="59943"/>
                </a:lnTo>
                <a:lnTo>
                  <a:pt x="127253" y="64769"/>
                </a:lnTo>
                <a:lnTo>
                  <a:pt x="127253" y="75945"/>
                </a:lnTo>
                <a:lnTo>
                  <a:pt x="121751" y="77589"/>
                </a:lnTo>
                <a:lnTo>
                  <a:pt x="114950" y="79089"/>
                </a:lnTo>
                <a:lnTo>
                  <a:pt x="106840" y="80446"/>
                </a:lnTo>
                <a:lnTo>
                  <a:pt x="90677" y="82550"/>
                </a:lnTo>
                <a:lnTo>
                  <a:pt x="85725" y="83312"/>
                </a:lnTo>
                <a:lnTo>
                  <a:pt x="58420" y="107823"/>
                </a:lnTo>
                <a:lnTo>
                  <a:pt x="58420" y="120903"/>
                </a:lnTo>
                <a:lnTo>
                  <a:pt x="92201" y="140842"/>
                </a:lnTo>
                <a:lnTo>
                  <a:pt x="98805" y="140842"/>
                </a:lnTo>
                <a:lnTo>
                  <a:pt x="105028" y="139826"/>
                </a:lnTo>
                <a:lnTo>
                  <a:pt x="116458" y="135508"/>
                </a:lnTo>
                <a:lnTo>
                  <a:pt x="122427" y="131699"/>
                </a:lnTo>
                <a:lnTo>
                  <a:pt x="127133" y="127762"/>
                </a:lnTo>
                <a:lnTo>
                  <a:pt x="89789" y="127762"/>
                </a:lnTo>
                <a:lnTo>
                  <a:pt x="84835" y="126237"/>
                </a:lnTo>
                <a:lnTo>
                  <a:pt x="81406" y="123316"/>
                </a:lnTo>
                <a:lnTo>
                  <a:pt x="77977" y="120268"/>
                </a:lnTo>
                <a:lnTo>
                  <a:pt x="76440" y="116839"/>
                </a:lnTo>
                <a:lnTo>
                  <a:pt x="76326" y="109219"/>
                </a:lnTo>
                <a:lnTo>
                  <a:pt x="77089" y="106552"/>
                </a:lnTo>
                <a:lnTo>
                  <a:pt x="78613" y="104139"/>
                </a:lnTo>
                <a:lnTo>
                  <a:pt x="80264" y="101853"/>
                </a:lnTo>
                <a:lnTo>
                  <a:pt x="82423" y="99949"/>
                </a:lnTo>
                <a:lnTo>
                  <a:pt x="85217" y="98805"/>
                </a:lnTo>
                <a:lnTo>
                  <a:pt x="88138" y="97536"/>
                </a:lnTo>
                <a:lnTo>
                  <a:pt x="92964" y="96392"/>
                </a:lnTo>
                <a:lnTo>
                  <a:pt x="99822" y="95376"/>
                </a:lnTo>
                <a:lnTo>
                  <a:pt x="108394" y="93991"/>
                </a:lnTo>
                <a:lnTo>
                  <a:pt x="115824" y="92487"/>
                </a:lnTo>
                <a:lnTo>
                  <a:pt x="122110" y="90840"/>
                </a:lnTo>
                <a:lnTo>
                  <a:pt x="127253" y="89026"/>
                </a:lnTo>
                <a:lnTo>
                  <a:pt x="144145" y="89026"/>
                </a:lnTo>
                <a:lnTo>
                  <a:pt x="144145" y="67437"/>
                </a:lnTo>
                <a:lnTo>
                  <a:pt x="143891" y="62356"/>
                </a:lnTo>
                <a:lnTo>
                  <a:pt x="143255" y="59436"/>
                </a:lnTo>
                <a:lnTo>
                  <a:pt x="142367" y="54863"/>
                </a:lnTo>
                <a:lnTo>
                  <a:pt x="140766" y="51435"/>
                </a:lnTo>
                <a:close/>
              </a:path>
              <a:path w="557529" h="140969">
                <a:moveTo>
                  <a:pt x="145134" y="126491"/>
                </a:moveTo>
                <a:lnTo>
                  <a:pt x="128650" y="126491"/>
                </a:lnTo>
                <a:lnTo>
                  <a:pt x="129158" y="131063"/>
                </a:lnTo>
                <a:lnTo>
                  <a:pt x="130175" y="135127"/>
                </a:lnTo>
                <a:lnTo>
                  <a:pt x="131952" y="138683"/>
                </a:lnTo>
                <a:lnTo>
                  <a:pt x="149478" y="138683"/>
                </a:lnTo>
                <a:lnTo>
                  <a:pt x="147320" y="134874"/>
                </a:lnTo>
                <a:lnTo>
                  <a:pt x="145923" y="130937"/>
                </a:lnTo>
                <a:lnTo>
                  <a:pt x="145160" y="126745"/>
                </a:lnTo>
                <a:lnTo>
                  <a:pt x="145134" y="126491"/>
                </a:lnTo>
                <a:close/>
              </a:path>
              <a:path w="557529" h="140969">
                <a:moveTo>
                  <a:pt x="144145" y="89026"/>
                </a:moveTo>
                <a:lnTo>
                  <a:pt x="127253" y="89026"/>
                </a:lnTo>
                <a:lnTo>
                  <a:pt x="127132" y="103377"/>
                </a:lnTo>
                <a:lnTo>
                  <a:pt x="126365" y="108203"/>
                </a:lnTo>
                <a:lnTo>
                  <a:pt x="124459" y="112013"/>
                </a:lnTo>
                <a:lnTo>
                  <a:pt x="122174" y="116839"/>
                </a:lnTo>
                <a:lnTo>
                  <a:pt x="118491" y="120650"/>
                </a:lnTo>
                <a:lnTo>
                  <a:pt x="113410" y="123570"/>
                </a:lnTo>
                <a:lnTo>
                  <a:pt x="108457" y="126364"/>
                </a:lnTo>
                <a:lnTo>
                  <a:pt x="102743" y="127762"/>
                </a:lnTo>
                <a:lnTo>
                  <a:pt x="127133" y="127762"/>
                </a:lnTo>
                <a:lnTo>
                  <a:pt x="128650" y="126491"/>
                </a:lnTo>
                <a:lnTo>
                  <a:pt x="145134" y="126491"/>
                </a:lnTo>
                <a:lnTo>
                  <a:pt x="144734" y="122606"/>
                </a:lnTo>
                <a:lnTo>
                  <a:pt x="144414" y="116300"/>
                </a:lnTo>
                <a:lnTo>
                  <a:pt x="144313" y="112013"/>
                </a:lnTo>
                <a:lnTo>
                  <a:pt x="144190" y="104139"/>
                </a:lnTo>
                <a:lnTo>
                  <a:pt x="144145" y="89026"/>
                </a:lnTo>
                <a:close/>
              </a:path>
              <a:path w="557529" h="140969">
                <a:moveTo>
                  <a:pt x="114300" y="37591"/>
                </a:moveTo>
                <a:lnTo>
                  <a:pt x="97408" y="37591"/>
                </a:lnTo>
                <a:lnTo>
                  <a:pt x="89916" y="38735"/>
                </a:lnTo>
                <a:lnTo>
                  <a:pt x="83439" y="41148"/>
                </a:lnTo>
                <a:lnTo>
                  <a:pt x="77089" y="43433"/>
                </a:lnTo>
                <a:lnTo>
                  <a:pt x="72135" y="46736"/>
                </a:lnTo>
                <a:lnTo>
                  <a:pt x="65277" y="55371"/>
                </a:lnTo>
                <a:lnTo>
                  <a:pt x="62865" y="61087"/>
                </a:lnTo>
                <a:lnTo>
                  <a:pt x="61341" y="68071"/>
                </a:lnTo>
                <a:lnTo>
                  <a:pt x="77724" y="70230"/>
                </a:lnTo>
                <a:lnTo>
                  <a:pt x="79501" y="63245"/>
                </a:lnTo>
                <a:lnTo>
                  <a:pt x="82296" y="58419"/>
                </a:lnTo>
                <a:lnTo>
                  <a:pt x="86105" y="55625"/>
                </a:lnTo>
                <a:lnTo>
                  <a:pt x="89789" y="52831"/>
                </a:lnTo>
                <a:lnTo>
                  <a:pt x="95630" y="51435"/>
                </a:lnTo>
                <a:lnTo>
                  <a:pt x="140766" y="51435"/>
                </a:lnTo>
                <a:lnTo>
                  <a:pt x="140589" y="51053"/>
                </a:lnTo>
                <a:lnTo>
                  <a:pt x="138049" y="48132"/>
                </a:lnTo>
                <a:lnTo>
                  <a:pt x="135635" y="45085"/>
                </a:lnTo>
                <a:lnTo>
                  <a:pt x="131699" y="42544"/>
                </a:lnTo>
                <a:lnTo>
                  <a:pt x="126492" y="40639"/>
                </a:lnTo>
                <a:lnTo>
                  <a:pt x="121157" y="38607"/>
                </a:lnTo>
                <a:lnTo>
                  <a:pt x="114300" y="37591"/>
                </a:lnTo>
                <a:close/>
              </a:path>
              <a:path w="557529" h="140969">
                <a:moveTo>
                  <a:pt x="187705" y="2286"/>
                </a:moveTo>
                <a:lnTo>
                  <a:pt x="170942" y="2286"/>
                </a:lnTo>
                <a:lnTo>
                  <a:pt x="170942" y="21589"/>
                </a:lnTo>
                <a:lnTo>
                  <a:pt x="187705" y="21589"/>
                </a:lnTo>
                <a:lnTo>
                  <a:pt x="187705" y="2286"/>
                </a:lnTo>
                <a:close/>
              </a:path>
              <a:path w="557529" h="140969">
                <a:moveTo>
                  <a:pt x="187705" y="39877"/>
                </a:moveTo>
                <a:lnTo>
                  <a:pt x="170942" y="39877"/>
                </a:lnTo>
                <a:lnTo>
                  <a:pt x="170942" y="138683"/>
                </a:lnTo>
                <a:lnTo>
                  <a:pt x="187705" y="138683"/>
                </a:lnTo>
                <a:lnTo>
                  <a:pt x="187705" y="39877"/>
                </a:lnTo>
                <a:close/>
              </a:path>
              <a:path w="557529" h="140969">
                <a:moveTo>
                  <a:pt x="229870" y="2286"/>
                </a:moveTo>
                <a:lnTo>
                  <a:pt x="213105" y="2286"/>
                </a:lnTo>
                <a:lnTo>
                  <a:pt x="213105" y="138683"/>
                </a:lnTo>
                <a:lnTo>
                  <a:pt x="229870" y="138683"/>
                </a:lnTo>
                <a:lnTo>
                  <a:pt x="229870" y="2286"/>
                </a:lnTo>
                <a:close/>
              </a:path>
              <a:path w="557529" h="140969">
                <a:moveTo>
                  <a:pt x="272542" y="39877"/>
                </a:moveTo>
                <a:lnTo>
                  <a:pt x="255777" y="39877"/>
                </a:lnTo>
                <a:lnTo>
                  <a:pt x="255861" y="109346"/>
                </a:lnTo>
                <a:lnTo>
                  <a:pt x="273303" y="137540"/>
                </a:lnTo>
                <a:lnTo>
                  <a:pt x="278256" y="139826"/>
                </a:lnTo>
                <a:lnTo>
                  <a:pt x="283718" y="140842"/>
                </a:lnTo>
                <a:lnTo>
                  <a:pt x="289559" y="140842"/>
                </a:lnTo>
                <a:lnTo>
                  <a:pt x="298944" y="139795"/>
                </a:lnTo>
                <a:lnTo>
                  <a:pt x="307292" y="136651"/>
                </a:lnTo>
                <a:lnTo>
                  <a:pt x="314616" y="131413"/>
                </a:lnTo>
                <a:lnTo>
                  <a:pt x="318852" y="126491"/>
                </a:lnTo>
                <a:lnTo>
                  <a:pt x="287908" y="126491"/>
                </a:lnTo>
                <a:lnTo>
                  <a:pt x="283718" y="125221"/>
                </a:lnTo>
                <a:lnTo>
                  <a:pt x="272542" y="103377"/>
                </a:lnTo>
                <a:lnTo>
                  <a:pt x="272542" y="39877"/>
                </a:lnTo>
                <a:close/>
              </a:path>
              <a:path w="557529" h="140969">
                <a:moveTo>
                  <a:pt x="335915" y="124078"/>
                </a:moveTo>
                <a:lnTo>
                  <a:pt x="320928" y="124078"/>
                </a:lnTo>
                <a:lnTo>
                  <a:pt x="320928" y="138683"/>
                </a:lnTo>
                <a:lnTo>
                  <a:pt x="335915" y="138683"/>
                </a:lnTo>
                <a:lnTo>
                  <a:pt x="335915" y="124078"/>
                </a:lnTo>
                <a:close/>
              </a:path>
              <a:path w="557529" h="140969">
                <a:moveTo>
                  <a:pt x="335915" y="39877"/>
                </a:moveTo>
                <a:lnTo>
                  <a:pt x="319150" y="39877"/>
                </a:lnTo>
                <a:lnTo>
                  <a:pt x="319150" y="101218"/>
                </a:lnTo>
                <a:lnTo>
                  <a:pt x="318262" y="107695"/>
                </a:lnTo>
                <a:lnTo>
                  <a:pt x="316306" y="112267"/>
                </a:lnTo>
                <a:lnTo>
                  <a:pt x="314578" y="116586"/>
                </a:lnTo>
                <a:lnTo>
                  <a:pt x="311403" y="120014"/>
                </a:lnTo>
                <a:lnTo>
                  <a:pt x="307085" y="122554"/>
                </a:lnTo>
                <a:lnTo>
                  <a:pt x="302641" y="125221"/>
                </a:lnTo>
                <a:lnTo>
                  <a:pt x="297942" y="126491"/>
                </a:lnTo>
                <a:lnTo>
                  <a:pt x="318852" y="126491"/>
                </a:lnTo>
                <a:lnTo>
                  <a:pt x="320928" y="124078"/>
                </a:lnTo>
                <a:lnTo>
                  <a:pt x="335915" y="124078"/>
                </a:lnTo>
                <a:lnTo>
                  <a:pt x="335915" y="39877"/>
                </a:lnTo>
                <a:close/>
              </a:path>
              <a:path w="557529" h="140969">
                <a:moveTo>
                  <a:pt x="377698" y="39877"/>
                </a:moveTo>
                <a:lnTo>
                  <a:pt x="362712" y="39877"/>
                </a:lnTo>
                <a:lnTo>
                  <a:pt x="362712" y="138683"/>
                </a:lnTo>
                <a:lnTo>
                  <a:pt x="379475" y="138683"/>
                </a:lnTo>
                <a:lnTo>
                  <a:pt x="379475" y="79882"/>
                </a:lnTo>
                <a:lnTo>
                  <a:pt x="380365" y="73405"/>
                </a:lnTo>
                <a:lnTo>
                  <a:pt x="382143" y="67437"/>
                </a:lnTo>
                <a:lnTo>
                  <a:pt x="383413" y="63500"/>
                </a:lnTo>
                <a:lnTo>
                  <a:pt x="385572" y="60451"/>
                </a:lnTo>
                <a:lnTo>
                  <a:pt x="388493" y="58292"/>
                </a:lnTo>
                <a:lnTo>
                  <a:pt x="391414" y="56006"/>
                </a:lnTo>
                <a:lnTo>
                  <a:pt x="394589" y="54990"/>
                </a:lnTo>
                <a:lnTo>
                  <a:pt x="411902" y="54990"/>
                </a:lnTo>
                <a:lnTo>
                  <a:pt x="377698" y="54863"/>
                </a:lnTo>
                <a:lnTo>
                  <a:pt x="377698" y="39877"/>
                </a:lnTo>
                <a:close/>
              </a:path>
              <a:path w="557529" h="140969">
                <a:moveTo>
                  <a:pt x="411902" y="54990"/>
                </a:moveTo>
                <a:lnTo>
                  <a:pt x="402335" y="54990"/>
                </a:lnTo>
                <a:lnTo>
                  <a:pt x="406526" y="56133"/>
                </a:lnTo>
                <a:lnTo>
                  <a:pt x="410591" y="58546"/>
                </a:lnTo>
                <a:lnTo>
                  <a:pt x="411902" y="54990"/>
                </a:lnTo>
                <a:close/>
              </a:path>
              <a:path w="557529" h="140969">
                <a:moveTo>
                  <a:pt x="404749" y="37591"/>
                </a:moveTo>
                <a:lnTo>
                  <a:pt x="395224" y="37591"/>
                </a:lnTo>
                <a:lnTo>
                  <a:pt x="391668" y="38735"/>
                </a:lnTo>
                <a:lnTo>
                  <a:pt x="388366" y="41020"/>
                </a:lnTo>
                <a:lnTo>
                  <a:pt x="385191" y="43179"/>
                </a:lnTo>
                <a:lnTo>
                  <a:pt x="381634" y="47878"/>
                </a:lnTo>
                <a:lnTo>
                  <a:pt x="377698" y="54863"/>
                </a:lnTo>
                <a:lnTo>
                  <a:pt x="411949" y="54863"/>
                </a:lnTo>
                <a:lnTo>
                  <a:pt x="416305" y="43052"/>
                </a:lnTo>
                <a:lnTo>
                  <a:pt x="410464" y="39369"/>
                </a:lnTo>
                <a:lnTo>
                  <a:pt x="404749" y="37591"/>
                </a:lnTo>
                <a:close/>
              </a:path>
              <a:path w="557529" h="140969">
                <a:moveTo>
                  <a:pt x="467359" y="37591"/>
                </a:moveTo>
                <a:lnTo>
                  <a:pt x="428492" y="59003"/>
                </a:lnTo>
                <a:lnTo>
                  <a:pt x="421258" y="90042"/>
                </a:lnTo>
                <a:lnTo>
                  <a:pt x="422064" y="101451"/>
                </a:lnTo>
                <a:lnTo>
                  <a:pt x="448929" y="137509"/>
                </a:lnTo>
                <a:lnTo>
                  <a:pt x="468375" y="140842"/>
                </a:lnTo>
                <a:lnTo>
                  <a:pt x="476567" y="140319"/>
                </a:lnTo>
                <a:lnTo>
                  <a:pt x="502291" y="127126"/>
                </a:lnTo>
                <a:lnTo>
                  <a:pt x="460248" y="127126"/>
                </a:lnTo>
                <a:lnTo>
                  <a:pt x="453263" y="124205"/>
                </a:lnTo>
                <a:lnTo>
                  <a:pt x="438530" y="93471"/>
                </a:lnTo>
                <a:lnTo>
                  <a:pt x="512318" y="93471"/>
                </a:lnTo>
                <a:lnTo>
                  <a:pt x="512318" y="89026"/>
                </a:lnTo>
                <a:lnTo>
                  <a:pt x="511685" y="79755"/>
                </a:lnTo>
                <a:lnTo>
                  <a:pt x="439547" y="79755"/>
                </a:lnTo>
                <a:lnTo>
                  <a:pt x="440054" y="71119"/>
                </a:lnTo>
                <a:lnTo>
                  <a:pt x="442975" y="64262"/>
                </a:lnTo>
                <a:lnTo>
                  <a:pt x="448182" y="59181"/>
                </a:lnTo>
                <a:lnTo>
                  <a:pt x="453390" y="53975"/>
                </a:lnTo>
                <a:lnTo>
                  <a:pt x="459867" y="51435"/>
                </a:lnTo>
                <a:lnTo>
                  <a:pt x="499934" y="51435"/>
                </a:lnTo>
                <a:lnTo>
                  <a:pt x="499745" y="51180"/>
                </a:lnTo>
                <a:lnTo>
                  <a:pt x="493006" y="45253"/>
                </a:lnTo>
                <a:lnTo>
                  <a:pt x="485362" y="41005"/>
                </a:lnTo>
                <a:lnTo>
                  <a:pt x="476813" y="38447"/>
                </a:lnTo>
                <a:lnTo>
                  <a:pt x="467359" y="37591"/>
                </a:lnTo>
                <a:close/>
              </a:path>
              <a:path w="557529" h="140969">
                <a:moveTo>
                  <a:pt x="494538" y="106806"/>
                </a:moveTo>
                <a:lnTo>
                  <a:pt x="474599" y="127126"/>
                </a:lnTo>
                <a:lnTo>
                  <a:pt x="502291" y="127126"/>
                </a:lnTo>
                <a:lnTo>
                  <a:pt x="505952" y="122427"/>
                </a:lnTo>
                <a:lnTo>
                  <a:pt x="509303" y="116137"/>
                </a:lnTo>
                <a:lnTo>
                  <a:pt x="511809" y="108965"/>
                </a:lnTo>
                <a:lnTo>
                  <a:pt x="494538" y="106806"/>
                </a:lnTo>
                <a:close/>
              </a:path>
              <a:path w="557529" h="140969">
                <a:moveTo>
                  <a:pt x="499934" y="51435"/>
                </a:moveTo>
                <a:lnTo>
                  <a:pt x="476123" y="51435"/>
                </a:lnTo>
                <a:lnTo>
                  <a:pt x="482980" y="54610"/>
                </a:lnTo>
                <a:lnTo>
                  <a:pt x="488315" y="61087"/>
                </a:lnTo>
                <a:lnTo>
                  <a:pt x="491871" y="65277"/>
                </a:lnTo>
                <a:lnTo>
                  <a:pt x="493902" y="71500"/>
                </a:lnTo>
                <a:lnTo>
                  <a:pt x="494665" y="79755"/>
                </a:lnTo>
                <a:lnTo>
                  <a:pt x="511685" y="79755"/>
                </a:lnTo>
                <a:lnTo>
                  <a:pt x="511532" y="77505"/>
                </a:lnTo>
                <a:lnTo>
                  <a:pt x="509174" y="67341"/>
                </a:lnTo>
                <a:lnTo>
                  <a:pt x="505245" y="58558"/>
                </a:lnTo>
                <a:lnTo>
                  <a:pt x="499934" y="51435"/>
                </a:lnTo>
                <a:close/>
              </a:path>
              <a:path w="557529" h="140969">
                <a:moveTo>
                  <a:pt x="557402" y="119633"/>
                </a:moveTo>
                <a:lnTo>
                  <a:pt x="538226" y="119633"/>
                </a:lnTo>
                <a:lnTo>
                  <a:pt x="538226" y="138683"/>
                </a:lnTo>
                <a:lnTo>
                  <a:pt x="557402" y="138683"/>
                </a:lnTo>
                <a:lnTo>
                  <a:pt x="557402" y="119633"/>
                </a:lnTo>
                <a:close/>
              </a:path>
            </a:pathLst>
          </a:custGeom>
          <a:solidFill>
            <a:srgbClr val="FFFFFF">
              <a:alpha val="70195"/>
            </a:srgbClr>
          </a:solidFill>
        </p:spPr>
        <p:txBody>
          <a:bodyPr wrap="square" lIns="0" tIns="0" rIns="0" bIns="0" rtlCol="0"/>
          <a:lstStyle/>
          <a:p/>
        </p:txBody>
      </p:sp>
      <p:pic>
        <p:nvPicPr>
          <p:cNvPr id="36" name="object 36"/>
          <p:cNvPicPr/>
          <p:nvPr/>
        </p:nvPicPr>
        <p:blipFill>
          <a:blip r:embed="rId15" cstate="print"/>
          <a:stretch>
            <a:fillRect/>
          </a:stretch>
        </p:blipFill>
        <p:spPr>
          <a:xfrm>
            <a:off x="7140448" y="2036952"/>
            <a:ext cx="2224278" cy="176530"/>
          </a:xfrm>
          <a:prstGeom prst="rect">
            <a:avLst/>
          </a:prstGeom>
        </p:spPr>
      </p:pic>
      <p:pic>
        <p:nvPicPr>
          <p:cNvPr id="37" name="object 37"/>
          <p:cNvPicPr/>
          <p:nvPr/>
        </p:nvPicPr>
        <p:blipFill>
          <a:blip r:embed="rId16" cstate="print"/>
          <a:stretch>
            <a:fillRect/>
          </a:stretch>
        </p:blipFill>
        <p:spPr>
          <a:xfrm>
            <a:off x="6705854" y="2590673"/>
            <a:ext cx="1092326" cy="138684"/>
          </a:xfrm>
          <a:prstGeom prst="rect">
            <a:avLst/>
          </a:prstGeom>
        </p:spPr>
      </p:pic>
      <p:sp>
        <p:nvSpPr>
          <p:cNvPr id="38" name="object 38"/>
          <p:cNvSpPr/>
          <p:nvPr/>
        </p:nvSpPr>
        <p:spPr>
          <a:xfrm>
            <a:off x="6982206" y="3139948"/>
            <a:ext cx="782320" cy="139065"/>
          </a:xfrm>
          <a:custGeom>
            <a:avLst/>
            <a:gdLst/>
            <a:ahLst/>
            <a:cxnLst/>
            <a:rect l="l" t="t" r="r" b="b"/>
            <a:pathLst>
              <a:path w="782320" h="139064">
                <a:moveTo>
                  <a:pt x="18034" y="0"/>
                </a:moveTo>
                <a:lnTo>
                  <a:pt x="0" y="0"/>
                </a:lnTo>
                <a:lnTo>
                  <a:pt x="0" y="136398"/>
                </a:lnTo>
                <a:lnTo>
                  <a:pt x="18034" y="136398"/>
                </a:lnTo>
                <a:lnTo>
                  <a:pt x="18034" y="72136"/>
                </a:lnTo>
                <a:lnTo>
                  <a:pt x="107061" y="72136"/>
                </a:lnTo>
                <a:lnTo>
                  <a:pt x="107061" y="56006"/>
                </a:lnTo>
                <a:lnTo>
                  <a:pt x="18034" y="56006"/>
                </a:lnTo>
                <a:lnTo>
                  <a:pt x="18034" y="0"/>
                </a:lnTo>
                <a:close/>
              </a:path>
              <a:path w="782320" h="139064">
                <a:moveTo>
                  <a:pt x="107061" y="72136"/>
                </a:moveTo>
                <a:lnTo>
                  <a:pt x="89026" y="72136"/>
                </a:lnTo>
                <a:lnTo>
                  <a:pt x="89026" y="136398"/>
                </a:lnTo>
                <a:lnTo>
                  <a:pt x="107061" y="136398"/>
                </a:lnTo>
                <a:lnTo>
                  <a:pt x="107061" y="72136"/>
                </a:lnTo>
                <a:close/>
              </a:path>
              <a:path w="782320" h="139064">
                <a:moveTo>
                  <a:pt x="107061" y="0"/>
                </a:moveTo>
                <a:lnTo>
                  <a:pt x="89026" y="0"/>
                </a:lnTo>
                <a:lnTo>
                  <a:pt x="89026" y="56006"/>
                </a:lnTo>
                <a:lnTo>
                  <a:pt x="107061" y="56006"/>
                </a:lnTo>
                <a:lnTo>
                  <a:pt x="107061" y="0"/>
                </a:lnTo>
                <a:close/>
              </a:path>
              <a:path w="782320" h="139064">
                <a:moveTo>
                  <a:pt x="174625" y="35305"/>
                </a:moveTo>
                <a:lnTo>
                  <a:pt x="136842" y="53830"/>
                </a:lnTo>
                <a:lnTo>
                  <a:pt x="128270" y="86994"/>
                </a:lnTo>
                <a:lnTo>
                  <a:pt x="129077" y="98756"/>
                </a:lnTo>
                <a:lnTo>
                  <a:pt x="155860" y="135239"/>
                </a:lnTo>
                <a:lnTo>
                  <a:pt x="174625" y="138556"/>
                </a:lnTo>
                <a:lnTo>
                  <a:pt x="183261" y="138556"/>
                </a:lnTo>
                <a:lnTo>
                  <a:pt x="191135" y="136525"/>
                </a:lnTo>
                <a:lnTo>
                  <a:pt x="198500" y="132587"/>
                </a:lnTo>
                <a:lnTo>
                  <a:pt x="205740" y="128524"/>
                </a:lnTo>
                <a:lnTo>
                  <a:pt x="209341" y="124840"/>
                </a:lnTo>
                <a:lnTo>
                  <a:pt x="166243" y="124840"/>
                </a:lnTo>
                <a:lnTo>
                  <a:pt x="159258" y="121665"/>
                </a:lnTo>
                <a:lnTo>
                  <a:pt x="145542" y="86994"/>
                </a:lnTo>
                <a:lnTo>
                  <a:pt x="146046" y="78085"/>
                </a:lnTo>
                <a:lnTo>
                  <a:pt x="166243" y="49149"/>
                </a:lnTo>
                <a:lnTo>
                  <a:pt x="208292" y="49149"/>
                </a:lnTo>
                <a:lnTo>
                  <a:pt x="207899" y="48640"/>
                </a:lnTo>
                <a:lnTo>
                  <a:pt x="200967" y="42806"/>
                </a:lnTo>
                <a:lnTo>
                  <a:pt x="193119" y="38639"/>
                </a:lnTo>
                <a:lnTo>
                  <a:pt x="184342" y="36139"/>
                </a:lnTo>
                <a:lnTo>
                  <a:pt x="174625" y="35305"/>
                </a:lnTo>
                <a:close/>
              </a:path>
              <a:path w="782320" h="139064">
                <a:moveTo>
                  <a:pt x="208292" y="49149"/>
                </a:moveTo>
                <a:lnTo>
                  <a:pt x="182879" y="49149"/>
                </a:lnTo>
                <a:lnTo>
                  <a:pt x="189738" y="52324"/>
                </a:lnTo>
                <a:lnTo>
                  <a:pt x="195325" y="58674"/>
                </a:lnTo>
                <a:lnTo>
                  <a:pt x="203545" y="86994"/>
                </a:lnTo>
                <a:lnTo>
                  <a:pt x="203123" y="94620"/>
                </a:lnTo>
                <a:lnTo>
                  <a:pt x="182879" y="124840"/>
                </a:lnTo>
                <a:lnTo>
                  <a:pt x="209341" y="124840"/>
                </a:lnTo>
                <a:lnTo>
                  <a:pt x="220852" y="85598"/>
                </a:lnTo>
                <a:lnTo>
                  <a:pt x="220043" y="74429"/>
                </a:lnTo>
                <a:lnTo>
                  <a:pt x="217614" y="64547"/>
                </a:lnTo>
                <a:lnTo>
                  <a:pt x="213566" y="55951"/>
                </a:lnTo>
                <a:lnTo>
                  <a:pt x="208292" y="49149"/>
                </a:lnTo>
                <a:close/>
              </a:path>
              <a:path w="782320" h="139064">
                <a:moveTo>
                  <a:pt x="257555" y="0"/>
                </a:moveTo>
                <a:lnTo>
                  <a:pt x="240792" y="0"/>
                </a:lnTo>
                <a:lnTo>
                  <a:pt x="240792" y="136398"/>
                </a:lnTo>
                <a:lnTo>
                  <a:pt x="257555" y="136398"/>
                </a:lnTo>
                <a:lnTo>
                  <a:pt x="257555" y="0"/>
                </a:lnTo>
                <a:close/>
              </a:path>
              <a:path w="782320" h="139064">
                <a:moveTo>
                  <a:pt x="325500" y="35305"/>
                </a:moveTo>
                <a:lnTo>
                  <a:pt x="311403" y="35305"/>
                </a:lnTo>
                <a:lnTo>
                  <a:pt x="304165" y="37464"/>
                </a:lnTo>
                <a:lnTo>
                  <a:pt x="279050" y="72945"/>
                </a:lnTo>
                <a:lnTo>
                  <a:pt x="277875" y="87122"/>
                </a:lnTo>
                <a:lnTo>
                  <a:pt x="278209" y="94452"/>
                </a:lnTo>
                <a:lnTo>
                  <a:pt x="305180" y="136398"/>
                </a:lnTo>
                <a:lnTo>
                  <a:pt x="312420" y="138556"/>
                </a:lnTo>
                <a:lnTo>
                  <a:pt x="320294" y="138556"/>
                </a:lnTo>
                <a:lnTo>
                  <a:pt x="328870" y="137650"/>
                </a:lnTo>
                <a:lnTo>
                  <a:pt x="336327" y="134921"/>
                </a:lnTo>
                <a:lnTo>
                  <a:pt x="342689" y="130359"/>
                </a:lnTo>
                <a:lnTo>
                  <a:pt x="347246" y="124840"/>
                </a:lnTo>
                <a:lnTo>
                  <a:pt x="314705" y="124840"/>
                </a:lnTo>
                <a:lnTo>
                  <a:pt x="308355" y="121665"/>
                </a:lnTo>
                <a:lnTo>
                  <a:pt x="295021" y="87122"/>
                </a:lnTo>
                <a:lnTo>
                  <a:pt x="295495" y="77956"/>
                </a:lnTo>
                <a:lnTo>
                  <a:pt x="313690" y="49149"/>
                </a:lnTo>
                <a:lnTo>
                  <a:pt x="363474" y="49149"/>
                </a:lnTo>
                <a:lnTo>
                  <a:pt x="363474" y="48894"/>
                </a:lnTo>
                <a:lnTo>
                  <a:pt x="346837" y="48894"/>
                </a:lnTo>
                <a:lnTo>
                  <a:pt x="343916" y="44957"/>
                </a:lnTo>
                <a:lnTo>
                  <a:pt x="340105" y="41655"/>
                </a:lnTo>
                <a:lnTo>
                  <a:pt x="335534" y="39115"/>
                </a:lnTo>
                <a:lnTo>
                  <a:pt x="330835" y="36575"/>
                </a:lnTo>
                <a:lnTo>
                  <a:pt x="325500" y="35305"/>
                </a:lnTo>
                <a:close/>
              </a:path>
              <a:path w="782320" h="139064">
                <a:moveTo>
                  <a:pt x="363474" y="123951"/>
                </a:moveTo>
                <a:lnTo>
                  <a:pt x="347979" y="123951"/>
                </a:lnTo>
                <a:lnTo>
                  <a:pt x="347979" y="136398"/>
                </a:lnTo>
                <a:lnTo>
                  <a:pt x="363474" y="136398"/>
                </a:lnTo>
                <a:lnTo>
                  <a:pt x="363474" y="123951"/>
                </a:lnTo>
                <a:close/>
              </a:path>
              <a:path w="782320" h="139064">
                <a:moveTo>
                  <a:pt x="363474" y="49149"/>
                </a:moveTo>
                <a:lnTo>
                  <a:pt x="328802" y="49149"/>
                </a:lnTo>
                <a:lnTo>
                  <a:pt x="335152" y="52324"/>
                </a:lnTo>
                <a:lnTo>
                  <a:pt x="340360" y="58674"/>
                </a:lnTo>
                <a:lnTo>
                  <a:pt x="343787" y="64105"/>
                </a:lnTo>
                <a:lnTo>
                  <a:pt x="346249" y="70881"/>
                </a:lnTo>
                <a:lnTo>
                  <a:pt x="347735" y="79015"/>
                </a:lnTo>
                <a:lnTo>
                  <a:pt x="348234" y="88518"/>
                </a:lnTo>
                <a:lnTo>
                  <a:pt x="347757" y="97089"/>
                </a:lnTo>
                <a:lnTo>
                  <a:pt x="329184" y="124840"/>
                </a:lnTo>
                <a:lnTo>
                  <a:pt x="347246" y="124840"/>
                </a:lnTo>
                <a:lnTo>
                  <a:pt x="347979" y="123951"/>
                </a:lnTo>
                <a:lnTo>
                  <a:pt x="363474" y="123951"/>
                </a:lnTo>
                <a:lnTo>
                  <a:pt x="363474" y="49149"/>
                </a:lnTo>
                <a:close/>
              </a:path>
              <a:path w="782320" h="139064">
                <a:moveTo>
                  <a:pt x="363474" y="0"/>
                </a:moveTo>
                <a:lnTo>
                  <a:pt x="346837" y="0"/>
                </a:lnTo>
                <a:lnTo>
                  <a:pt x="346837" y="48894"/>
                </a:lnTo>
                <a:lnTo>
                  <a:pt x="363474" y="48894"/>
                </a:lnTo>
                <a:lnTo>
                  <a:pt x="363474" y="0"/>
                </a:lnTo>
                <a:close/>
              </a:path>
              <a:path w="782320" h="139064">
                <a:moveTo>
                  <a:pt x="400430" y="104266"/>
                </a:moveTo>
                <a:lnTo>
                  <a:pt x="383794" y="106934"/>
                </a:lnTo>
                <a:lnTo>
                  <a:pt x="385675" y="114268"/>
                </a:lnTo>
                <a:lnTo>
                  <a:pt x="388461" y="120650"/>
                </a:lnTo>
                <a:lnTo>
                  <a:pt x="426085" y="138556"/>
                </a:lnTo>
                <a:lnTo>
                  <a:pt x="433832" y="138556"/>
                </a:lnTo>
                <a:lnTo>
                  <a:pt x="440817" y="137287"/>
                </a:lnTo>
                <a:lnTo>
                  <a:pt x="446913" y="134492"/>
                </a:lnTo>
                <a:lnTo>
                  <a:pt x="453009" y="131825"/>
                </a:lnTo>
                <a:lnTo>
                  <a:pt x="457708" y="128015"/>
                </a:lnTo>
                <a:lnTo>
                  <a:pt x="459824" y="124840"/>
                </a:lnTo>
                <a:lnTo>
                  <a:pt x="418338" y="124840"/>
                </a:lnTo>
                <a:lnTo>
                  <a:pt x="412369" y="123062"/>
                </a:lnTo>
                <a:lnTo>
                  <a:pt x="408177" y="119506"/>
                </a:lnTo>
                <a:lnTo>
                  <a:pt x="403860" y="115950"/>
                </a:lnTo>
                <a:lnTo>
                  <a:pt x="401320" y="110871"/>
                </a:lnTo>
                <a:lnTo>
                  <a:pt x="400430" y="104266"/>
                </a:lnTo>
                <a:close/>
              </a:path>
              <a:path w="782320" h="139064">
                <a:moveTo>
                  <a:pt x="430784" y="35305"/>
                </a:moveTo>
                <a:lnTo>
                  <a:pt x="417829" y="35305"/>
                </a:lnTo>
                <a:lnTo>
                  <a:pt x="413003" y="36067"/>
                </a:lnTo>
                <a:lnTo>
                  <a:pt x="408559" y="37337"/>
                </a:lnTo>
                <a:lnTo>
                  <a:pt x="403987" y="38735"/>
                </a:lnTo>
                <a:lnTo>
                  <a:pt x="400558" y="40259"/>
                </a:lnTo>
                <a:lnTo>
                  <a:pt x="397891" y="42290"/>
                </a:lnTo>
                <a:lnTo>
                  <a:pt x="394462" y="44703"/>
                </a:lnTo>
                <a:lnTo>
                  <a:pt x="391668" y="47878"/>
                </a:lnTo>
                <a:lnTo>
                  <a:pt x="389636" y="51562"/>
                </a:lnTo>
                <a:lnTo>
                  <a:pt x="387603" y="55372"/>
                </a:lnTo>
                <a:lnTo>
                  <a:pt x="386588" y="59436"/>
                </a:lnTo>
                <a:lnTo>
                  <a:pt x="386588" y="68706"/>
                </a:lnTo>
                <a:lnTo>
                  <a:pt x="418139" y="92273"/>
                </a:lnTo>
                <a:lnTo>
                  <a:pt x="435737" y="96774"/>
                </a:lnTo>
                <a:lnTo>
                  <a:pt x="441451" y="98678"/>
                </a:lnTo>
                <a:lnTo>
                  <a:pt x="443738" y="100202"/>
                </a:lnTo>
                <a:lnTo>
                  <a:pt x="447040" y="102362"/>
                </a:lnTo>
                <a:lnTo>
                  <a:pt x="448691" y="105282"/>
                </a:lnTo>
                <a:lnTo>
                  <a:pt x="448691" y="113284"/>
                </a:lnTo>
                <a:lnTo>
                  <a:pt x="446786" y="116966"/>
                </a:lnTo>
                <a:lnTo>
                  <a:pt x="439420" y="123316"/>
                </a:lnTo>
                <a:lnTo>
                  <a:pt x="433704" y="124840"/>
                </a:lnTo>
                <a:lnTo>
                  <a:pt x="459824" y="124840"/>
                </a:lnTo>
                <a:lnTo>
                  <a:pt x="461010" y="123062"/>
                </a:lnTo>
                <a:lnTo>
                  <a:pt x="464312" y="118237"/>
                </a:lnTo>
                <a:lnTo>
                  <a:pt x="465727" y="113284"/>
                </a:lnTo>
                <a:lnTo>
                  <a:pt x="441134" y="80756"/>
                </a:lnTo>
                <a:lnTo>
                  <a:pt x="417829" y="74167"/>
                </a:lnTo>
                <a:lnTo>
                  <a:pt x="413003" y="72771"/>
                </a:lnTo>
                <a:lnTo>
                  <a:pt x="411225" y="72136"/>
                </a:lnTo>
                <a:lnTo>
                  <a:pt x="408432" y="70992"/>
                </a:lnTo>
                <a:lnTo>
                  <a:pt x="406273" y="69468"/>
                </a:lnTo>
                <a:lnTo>
                  <a:pt x="404875" y="67690"/>
                </a:lnTo>
                <a:lnTo>
                  <a:pt x="403478" y="66039"/>
                </a:lnTo>
                <a:lnTo>
                  <a:pt x="402844" y="64007"/>
                </a:lnTo>
                <a:lnTo>
                  <a:pt x="402844" y="58419"/>
                </a:lnTo>
                <a:lnTo>
                  <a:pt x="404495" y="55499"/>
                </a:lnTo>
                <a:lnTo>
                  <a:pt x="411099" y="50418"/>
                </a:lnTo>
                <a:lnTo>
                  <a:pt x="416560" y="49149"/>
                </a:lnTo>
                <a:lnTo>
                  <a:pt x="457462" y="49149"/>
                </a:lnTo>
                <a:lnTo>
                  <a:pt x="453644" y="43941"/>
                </a:lnTo>
                <a:lnTo>
                  <a:pt x="449325" y="40893"/>
                </a:lnTo>
                <a:lnTo>
                  <a:pt x="443484" y="38735"/>
                </a:lnTo>
                <a:lnTo>
                  <a:pt x="437515" y="36449"/>
                </a:lnTo>
                <a:lnTo>
                  <a:pt x="430784" y="35305"/>
                </a:lnTo>
                <a:close/>
              </a:path>
              <a:path w="782320" h="139064">
                <a:moveTo>
                  <a:pt x="457462" y="49149"/>
                </a:moveTo>
                <a:lnTo>
                  <a:pt x="430784" y="49149"/>
                </a:lnTo>
                <a:lnTo>
                  <a:pt x="435737" y="50546"/>
                </a:lnTo>
                <a:lnTo>
                  <a:pt x="439293" y="53339"/>
                </a:lnTo>
                <a:lnTo>
                  <a:pt x="442849" y="56261"/>
                </a:lnTo>
                <a:lnTo>
                  <a:pt x="445008" y="60198"/>
                </a:lnTo>
                <a:lnTo>
                  <a:pt x="445770" y="65277"/>
                </a:lnTo>
                <a:lnTo>
                  <a:pt x="462152" y="63118"/>
                </a:lnTo>
                <a:lnTo>
                  <a:pt x="461137" y="56641"/>
                </a:lnTo>
                <a:lnTo>
                  <a:pt x="459232" y="51562"/>
                </a:lnTo>
                <a:lnTo>
                  <a:pt x="457462" y="49149"/>
                </a:lnTo>
                <a:close/>
              </a:path>
              <a:path w="782320" h="139064">
                <a:moveTo>
                  <a:pt x="556514" y="50546"/>
                </a:moveTo>
                <a:lnTo>
                  <a:pt x="539876" y="50546"/>
                </a:lnTo>
                <a:lnTo>
                  <a:pt x="539891" y="117601"/>
                </a:lnTo>
                <a:lnTo>
                  <a:pt x="557149" y="137667"/>
                </a:lnTo>
                <a:lnTo>
                  <a:pt x="566927" y="137667"/>
                </a:lnTo>
                <a:lnTo>
                  <a:pt x="571119" y="137160"/>
                </a:lnTo>
                <a:lnTo>
                  <a:pt x="575818" y="136143"/>
                </a:lnTo>
                <a:lnTo>
                  <a:pt x="573509" y="122047"/>
                </a:lnTo>
                <a:lnTo>
                  <a:pt x="563626" y="122047"/>
                </a:lnTo>
                <a:lnTo>
                  <a:pt x="561721" y="121665"/>
                </a:lnTo>
                <a:lnTo>
                  <a:pt x="560324" y="120776"/>
                </a:lnTo>
                <a:lnTo>
                  <a:pt x="559053" y="120014"/>
                </a:lnTo>
                <a:lnTo>
                  <a:pt x="558038" y="118999"/>
                </a:lnTo>
                <a:lnTo>
                  <a:pt x="557356" y="117475"/>
                </a:lnTo>
                <a:lnTo>
                  <a:pt x="556895" y="116204"/>
                </a:lnTo>
                <a:lnTo>
                  <a:pt x="556514" y="113156"/>
                </a:lnTo>
                <a:lnTo>
                  <a:pt x="556514" y="50546"/>
                </a:lnTo>
                <a:close/>
              </a:path>
              <a:path w="782320" h="139064">
                <a:moveTo>
                  <a:pt x="573404" y="121412"/>
                </a:moveTo>
                <a:lnTo>
                  <a:pt x="570357" y="121792"/>
                </a:lnTo>
                <a:lnTo>
                  <a:pt x="567944" y="122047"/>
                </a:lnTo>
                <a:lnTo>
                  <a:pt x="573509" y="122047"/>
                </a:lnTo>
                <a:lnTo>
                  <a:pt x="573404" y="121412"/>
                </a:lnTo>
                <a:close/>
              </a:path>
              <a:path w="782320" h="139064">
                <a:moveTo>
                  <a:pt x="573404" y="37591"/>
                </a:moveTo>
                <a:lnTo>
                  <a:pt x="527685" y="37591"/>
                </a:lnTo>
                <a:lnTo>
                  <a:pt x="527685" y="50546"/>
                </a:lnTo>
                <a:lnTo>
                  <a:pt x="573404" y="50546"/>
                </a:lnTo>
                <a:lnTo>
                  <a:pt x="573404" y="37591"/>
                </a:lnTo>
                <a:close/>
              </a:path>
              <a:path w="782320" h="139064">
                <a:moveTo>
                  <a:pt x="556514" y="3048"/>
                </a:moveTo>
                <a:lnTo>
                  <a:pt x="539876" y="13080"/>
                </a:lnTo>
                <a:lnTo>
                  <a:pt x="539876" y="37591"/>
                </a:lnTo>
                <a:lnTo>
                  <a:pt x="556514" y="37591"/>
                </a:lnTo>
                <a:lnTo>
                  <a:pt x="556514" y="3048"/>
                </a:lnTo>
                <a:close/>
              </a:path>
              <a:path w="782320" h="139064">
                <a:moveTo>
                  <a:pt x="606933" y="0"/>
                </a:moveTo>
                <a:lnTo>
                  <a:pt x="590169" y="0"/>
                </a:lnTo>
                <a:lnTo>
                  <a:pt x="590169" y="136398"/>
                </a:lnTo>
                <a:lnTo>
                  <a:pt x="606933" y="136398"/>
                </a:lnTo>
                <a:lnTo>
                  <a:pt x="606933" y="74549"/>
                </a:lnTo>
                <a:lnTo>
                  <a:pt x="607822" y="68452"/>
                </a:lnTo>
                <a:lnTo>
                  <a:pt x="609726" y="64135"/>
                </a:lnTo>
                <a:lnTo>
                  <a:pt x="611632" y="59689"/>
                </a:lnTo>
                <a:lnTo>
                  <a:pt x="614679" y="56134"/>
                </a:lnTo>
                <a:lnTo>
                  <a:pt x="619125" y="53593"/>
                </a:lnTo>
                <a:lnTo>
                  <a:pt x="623443" y="51053"/>
                </a:lnTo>
                <a:lnTo>
                  <a:pt x="628142" y="49784"/>
                </a:lnTo>
                <a:lnTo>
                  <a:pt x="666330" y="49784"/>
                </a:lnTo>
                <a:lnTo>
                  <a:pt x="665930" y="48894"/>
                </a:lnTo>
                <a:lnTo>
                  <a:pt x="606933" y="48894"/>
                </a:lnTo>
                <a:lnTo>
                  <a:pt x="606933" y="0"/>
                </a:lnTo>
                <a:close/>
              </a:path>
              <a:path w="782320" h="139064">
                <a:moveTo>
                  <a:pt x="666330" y="49784"/>
                </a:moveTo>
                <a:lnTo>
                  <a:pt x="639699" y="49784"/>
                </a:lnTo>
                <a:lnTo>
                  <a:pt x="644778" y="51688"/>
                </a:lnTo>
                <a:lnTo>
                  <a:pt x="652145" y="59309"/>
                </a:lnTo>
                <a:lnTo>
                  <a:pt x="653923" y="65404"/>
                </a:lnTo>
                <a:lnTo>
                  <a:pt x="653923" y="136398"/>
                </a:lnTo>
                <a:lnTo>
                  <a:pt x="670687" y="136398"/>
                </a:lnTo>
                <a:lnTo>
                  <a:pt x="670687" y="64135"/>
                </a:lnTo>
                <a:lnTo>
                  <a:pt x="669544" y="56768"/>
                </a:lnTo>
                <a:lnTo>
                  <a:pt x="667130" y="51562"/>
                </a:lnTo>
                <a:lnTo>
                  <a:pt x="666330" y="49784"/>
                </a:lnTo>
                <a:close/>
              </a:path>
              <a:path w="782320" h="139064">
                <a:moveTo>
                  <a:pt x="643890" y="35305"/>
                </a:moveTo>
                <a:lnTo>
                  <a:pt x="636524" y="35305"/>
                </a:lnTo>
                <a:lnTo>
                  <a:pt x="627971" y="36161"/>
                </a:lnTo>
                <a:lnTo>
                  <a:pt x="620204" y="38719"/>
                </a:lnTo>
                <a:lnTo>
                  <a:pt x="613199" y="42967"/>
                </a:lnTo>
                <a:lnTo>
                  <a:pt x="606933" y="48894"/>
                </a:lnTo>
                <a:lnTo>
                  <a:pt x="665930" y="48894"/>
                </a:lnTo>
                <a:lnTo>
                  <a:pt x="643890" y="35305"/>
                </a:lnTo>
                <a:close/>
              </a:path>
              <a:path w="782320" h="139064">
                <a:moveTo>
                  <a:pt x="737362" y="35305"/>
                </a:moveTo>
                <a:lnTo>
                  <a:pt x="698494" y="56717"/>
                </a:lnTo>
                <a:lnTo>
                  <a:pt x="691261" y="87756"/>
                </a:lnTo>
                <a:lnTo>
                  <a:pt x="692066" y="99165"/>
                </a:lnTo>
                <a:lnTo>
                  <a:pt x="718931" y="135223"/>
                </a:lnTo>
                <a:lnTo>
                  <a:pt x="738377" y="138556"/>
                </a:lnTo>
                <a:lnTo>
                  <a:pt x="746569" y="138033"/>
                </a:lnTo>
                <a:lnTo>
                  <a:pt x="772293" y="124840"/>
                </a:lnTo>
                <a:lnTo>
                  <a:pt x="730250" y="124840"/>
                </a:lnTo>
                <a:lnTo>
                  <a:pt x="723265" y="121919"/>
                </a:lnTo>
                <a:lnTo>
                  <a:pt x="708533" y="91186"/>
                </a:lnTo>
                <a:lnTo>
                  <a:pt x="782320" y="91186"/>
                </a:lnTo>
                <a:lnTo>
                  <a:pt x="782320" y="86740"/>
                </a:lnTo>
                <a:lnTo>
                  <a:pt x="781687" y="77469"/>
                </a:lnTo>
                <a:lnTo>
                  <a:pt x="709549" y="77469"/>
                </a:lnTo>
                <a:lnTo>
                  <a:pt x="710057" y="68834"/>
                </a:lnTo>
                <a:lnTo>
                  <a:pt x="712977" y="61975"/>
                </a:lnTo>
                <a:lnTo>
                  <a:pt x="718185" y="56896"/>
                </a:lnTo>
                <a:lnTo>
                  <a:pt x="723392" y="51688"/>
                </a:lnTo>
                <a:lnTo>
                  <a:pt x="729869" y="49149"/>
                </a:lnTo>
                <a:lnTo>
                  <a:pt x="769936" y="49149"/>
                </a:lnTo>
                <a:lnTo>
                  <a:pt x="769747" y="48894"/>
                </a:lnTo>
                <a:lnTo>
                  <a:pt x="763008" y="42967"/>
                </a:lnTo>
                <a:lnTo>
                  <a:pt x="755364" y="38719"/>
                </a:lnTo>
                <a:lnTo>
                  <a:pt x="746815" y="36161"/>
                </a:lnTo>
                <a:lnTo>
                  <a:pt x="737362" y="35305"/>
                </a:lnTo>
                <a:close/>
              </a:path>
              <a:path w="782320" h="139064">
                <a:moveTo>
                  <a:pt x="764540" y="104521"/>
                </a:moveTo>
                <a:lnTo>
                  <a:pt x="744601" y="124840"/>
                </a:lnTo>
                <a:lnTo>
                  <a:pt x="772293" y="124840"/>
                </a:lnTo>
                <a:lnTo>
                  <a:pt x="775954" y="120141"/>
                </a:lnTo>
                <a:lnTo>
                  <a:pt x="779305" y="113851"/>
                </a:lnTo>
                <a:lnTo>
                  <a:pt x="781812" y="106679"/>
                </a:lnTo>
                <a:lnTo>
                  <a:pt x="764540" y="104521"/>
                </a:lnTo>
                <a:close/>
              </a:path>
              <a:path w="782320" h="139064">
                <a:moveTo>
                  <a:pt x="769936" y="49149"/>
                </a:moveTo>
                <a:lnTo>
                  <a:pt x="746125" y="49149"/>
                </a:lnTo>
                <a:lnTo>
                  <a:pt x="752983" y="52324"/>
                </a:lnTo>
                <a:lnTo>
                  <a:pt x="758317" y="58800"/>
                </a:lnTo>
                <a:lnTo>
                  <a:pt x="761873" y="62991"/>
                </a:lnTo>
                <a:lnTo>
                  <a:pt x="763904" y="69214"/>
                </a:lnTo>
                <a:lnTo>
                  <a:pt x="764667" y="77469"/>
                </a:lnTo>
                <a:lnTo>
                  <a:pt x="781687" y="77469"/>
                </a:lnTo>
                <a:lnTo>
                  <a:pt x="781534" y="75219"/>
                </a:lnTo>
                <a:lnTo>
                  <a:pt x="779176" y="65055"/>
                </a:lnTo>
                <a:lnTo>
                  <a:pt x="775247" y="56272"/>
                </a:lnTo>
                <a:lnTo>
                  <a:pt x="769936" y="49149"/>
                </a:lnTo>
                <a:close/>
              </a:path>
            </a:pathLst>
          </a:custGeom>
          <a:solidFill>
            <a:srgbClr val="FFFFFF">
              <a:alpha val="70195"/>
            </a:srgbClr>
          </a:solidFill>
        </p:spPr>
        <p:txBody>
          <a:bodyPr wrap="square" lIns="0" tIns="0" rIns="0" bIns="0" rtlCol="0"/>
          <a:lstStyle/>
          <a:p/>
        </p:txBody>
      </p:sp>
      <p:pic>
        <p:nvPicPr>
          <p:cNvPr id="39" name="object 39"/>
          <p:cNvPicPr/>
          <p:nvPr/>
        </p:nvPicPr>
        <p:blipFill>
          <a:blip r:embed="rId17" cstate="print"/>
          <a:stretch>
            <a:fillRect/>
          </a:stretch>
        </p:blipFill>
        <p:spPr>
          <a:xfrm>
            <a:off x="7890891" y="3137661"/>
            <a:ext cx="1303147" cy="140842"/>
          </a:xfrm>
          <a:prstGeom prst="rect">
            <a:avLst/>
          </a:prstGeom>
        </p:spPr>
      </p:pic>
      <p:pic>
        <p:nvPicPr>
          <p:cNvPr id="40" name="object 40"/>
          <p:cNvPicPr/>
          <p:nvPr/>
        </p:nvPicPr>
        <p:blipFill>
          <a:blip r:embed="rId18" cstate="print"/>
          <a:stretch>
            <a:fillRect/>
          </a:stretch>
        </p:blipFill>
        <p:spPr>
          <a:xfrm>
            <a:off x="9321927" y="3137661"/>
            <a:ext cx="965962" cy="178688"/>
          </a:xfrm>
          <a:prstGeom prst="rect">
            <a:avLst/>
          </a:prstGeom>
        </p:spPr>
      </p:pic>
      <p:pic>
        <p:nvPicPr>
          <p:cNvPr id="41" name="object 41"/>
          <p:cNvPicPr/>
          <p:nvPr/>
        </p:nvPicPr>
        <p:blipFill>
          <a:blip r:embed="rId19" cstate="print"/>
          <a:stretch>
            <a:fillRect/>
          </a:stretch>
        </p:blipFill>
        <p:spPr>
          <a:xfrm>
            <a:off x="10407268" y="3139948"/>
            <a:ext cx="1104773" cy="138556"/>
          </a:xfrm>
          <a:prstGeom prst="rect">
            <a:avLst/>
          </a:prstGeom>
        </p:spPr>
      </p:pic>
      <p:pic>
        <p:nvPicPr>
          <p:cNvPr id="42" name="object 42"/>
          <p:cNvPicPr/>
          <p:nvPr/>
        </p:nvPicPr>
        <p:blipFill>
          <a:blip r:embed="rId20" cstate="print"/>
          <a:stretch>
            <a:fillRect/>
          </a:stretch>
        </p:blipFill>
        <p:spPr>
          <a:xfrm>
            <a:off x="7746110" y="3380740"/>
            <a:ext cx="192150" cy="138557"/>
          </a:xfrm>
          <a:prstGeom prst="rect">
            <a:avLst/>
          </a:prstGeom>
        </p:spPr>
      </p:pic>
      <p:pic>
        <p:nvPicPr>
          <p:cNvPr id="43" name="object 43"/>
          <p:cNvPicPr/>
          <p:nvPr/>
        </p:nvPicPr>
        <p:blipFill>
          <a:blip r:embed="rId21" cstate="print"/>
          <a:stretch>
            <a:fillRect/>
          </a:stretch>
        </p:blipFill>
        <p:spPr>
          <a:xfrm>
            <a:off x="6466840" y="3380740"/>
            <a:ext cx="1202943" cy="176402"/>
          </a:xfrm>
          <a:prstGeom prst="rect">
            <a:avLst/>
          </a:prstGeom>
        </p:spPr>
      </p:pic>
      <p:pic>
        <p:nvPicPr>
          <p:cNvPr id="44" name="object 44"/>
          <p:cNvPicPr/>
          <p:nvPr/>
        </p:nvPicPr>
        <p:blipFill>
          <a:blip r:embed="rId22" cstate="print"/>
          <a:stretch>
            <a:fillRect/>
          </a:stretch>
        </p:blipFill>
        <p:spPr>
          <a:xfrm>
            <a:off x="8005571" y="3378453"/>
            <a:ext cx="996187" cy="178688"/>
          </a:xfrm>
          <a:prstGeom prst="rect">
            <a:avLst/>
          </a:prstGeom>
        </p:spPr>
      </p:pic>
      <p:sp>
        <p:nvSpPr>
          <p:cNvPr id="45" name="object 45"/>
          <p:cNvSpPr/>
          <p:nvPr/>
        </p:nvSpPr>
        <p:spPr>
          <a:xfrm>
            <a:off x="9119616" y="3380740"/>
            <a:ext cx="299085" cy="139065"/>
          </a:xfrm>
          <a:custGeom>
            <a:avLst/>
            <a:gdLst/>
            <a:ahLst/>
            <a:cxnLst/>
            <a:rect l="l" t="t" r="r" b="b"/>
            <a:pathLst>
              <a:path w="299084" h="139064">
                <a:moveTo>
                  <a:pt x="82346" y="49149"/>
                </a:moveTo>
                <a:lnTo>
                  <a:pt x="53466" y="49149"/>
                </a:lnTo>
                <a:lnTo>
                  <a:pt x="59816" y="51054"/>
                </a:lnTo>
                <a:lnTo>
                  <a:pt x="67309" y="57658"/>
                </a:lnTo>
                <a:lnTo>
                  <a:pt x="68833" y="62484"/>
                </a:lnTo>
                <a:lnTo>
                  <a:pt x="68833" y="73660"/>
                </a:lnTo>
                <a:lnTo>
                  <a:pt x="63331" y="75303"/>
                </a:lnTo>
                <a:lnTo>
                  <a:pt x="56530" y="76803"/>
                </a:lnTo>
                <a:lnTo>
                  <a:pt x="48420" y="78160"/>
                </a:lnTo>
                <a:lnTo>
                  <a:pt x="32257" y="80263"/>
                </a:lnTo>
                <a:lnTo>
                  <a:pt x="27304" y="81025"/>
                </a:lnTo>
                <a:lnTo>
                  <a:pt x="0" y="105537"/>
                </a:lnTo>
                <a:lnTo>
                  <a:pt x="0" y="118618"/>
                </a:lnTo>
                <a:lnTo>
                  <a:pt x="33781" y="138557"/>
                </a:lnTo>
                <a:lnTo>
                  <a:pt x="40385" y="138557"/>
                </a:lnTo>
                <a:lnTo>
                  <a:pt x="46608" y="137540"/>
                </a:lnTo>
                <a:lnTo>
                  <a:pt x="58038" y="133223"/>
                </a:lnTo>
                <a:lnTo>
                  <a:pt x="64007" y="129412"/>
                </a:lnTo>
                <a:lnTo>
                  <a:pt x="68713" y="125475"/>
                </a:lnTo>
                <a:lnTo>
                  <a:pt x="31368" y="125475"/>
                </a:lnTo>
                <a:lnTo>
                  <a:pt x="26415" y="123951"/>
                </a:lnTo>
                <a:lnTo>
                  <a:pt x="22986" y="121031"/>
                </a:lnTo>
                <a:lnTo>
                  <a:pt x="19557" y="117983"/>
                </a:lnTo>
                <a:lnTo>
                  <a:pt x="18020" y="114554"/>
                </a:lnTo>
                <a:lnTo>
                  <a:pt x="17906" y="106934"/>
                </a:lnTo>
                <a:lnTo>
                  <a:pt x="18668" y="104267"/>
                </a:lnTo>
                <a:lnTo>
                  <a:pt x="20192" y="101854"/>
                </a:lnTo>
                <a:lnTo>
                  <a:pt x="21843" y="99568"/>
                </a:lnTo>
                <a:lnTo>
                  <a:pt x="24002" y="97662"/>
                </a:lnTo>
                <a:lnTo>
                  <a:pt x="26797" y="96520"/>
                </a:lnTo>
                <a:lnTo>
                  <a:pt x="29717" y="95250"/>
                </a:lnTo>
                <a:lnTo>
                  <a:pt x="34543" y="94107"/>
                </a:lnTo>
                <a:lnTo>
                  <a:pt x="41401" y="93090"/>
                </a:lnTo>
                <a:lnTo>
                  <a:pt x="49974" y="91705"/>
                </a:lnTo>
                <a:lnTo>
                  <a:pt x="57403" y="90201"/>
                </a:lnTo>
                <a:lnTo>
                  <a:pt x="63690" y="88554"/>
                </a:lnTo>
                <a:lnTo>
                  <a:pt x="68833" y="86740"/>
                </a:lnTo>
                <a:lnTo>
                  <a:pt x="85725" y="86740"/>
                </a:lnTo>
                <a:lnTo>
                  <a:pt x="85725" y="65150"/>
                </a:lnTo>
                <a:lnTo>
                  <a:pt x="85470" y="60071"/>
                </a:lnTo>
                <a:lnTo>
                  <a:pt x="84835" y="57150"/>
                </a:lnTo>
                <a:lnTo>
                  <a:pt x="83947" y="52577"/>
                </a:lnTo>
                <a:lnTo>
                  <a:pt x="82346" y="49149"/>
                </a:lnTo>
                <a:close/>
              </a:path>
              <a:path w="299084" h="139064">
                <a:moveTo>
                  <a:pt x="86714" y="124206"/>
                </a:moveTo>
                <a:lnTo>
                  <a:pt x="70230" y="124206"/>
                </a:lnTo>
                <a:lnTo>
                  <a:pt x="70738" y="128777"/>
                </a:lnTo>
                <a:lnTo>
                  <a:pt x="71754" y="132842"/>
                </a:lnTo>
                <a:lnTo>
                  <a:pt x="73532" y="136398"/>
                </a:lnTo>
                <a:lnTo>
                  <a:pt x="91058" y="136398"/>
                </a:lnTo>
                <a:lnTo>
                  <a:pt x="88900" y="132587"/>
                </a:lnTo>
                <a:lnTo>
                  <a:pt x="87502" y="128650"/>
                </a:lnTo>
                <a:lnTo>
                  <a:pt x="86740" y="124460"/>
                </a:lnTo>
                <a:lnTo>
                  <a:pt x="86714" y="124206"/>
                </a:lnTo>
                <a:close/>
              </a:path>
              <a:path w="299084" h="139064">
                <a:moveTo>
                  <a:pt x="85725" y="86740"/>
                </a:moveTo>
                <a:lnTo>
                  <a:pt x="68833" y="86740"/>
                </a:lnTo>
                <a:lnTo>
                  <a:pt x="68712" y="101092"/>
                </a:lnTo>
                <a:lnTo>
                  <a:pt x="67944" y="105918"/>
                </a:lnTo>
                <a:lnTo>
                  <a:pt x="66039" y="109727"/>
                </a:lnTo>
                <a:lnTo>
                  <a:pt x="63753" y="114554"/>
                </a:lnTo>
                <a:lnTo>
                  <a:pt x="60070" y="118363"/>
                </a:lnTo>
                <a:lnTo>
                  <a:pt x="54990" y="121285"/>
                </a:lnTo>
                <a:lnTo>
                  <a:pt x="50037" y="124079"/>
                </a:lnTo>
                <a:lnTo>
                  <a:pt x="44323" y="125475"/>
                </a:lnTo>
                <a:lnTo>
                  <a:pt x="68713" y="125475"/>
                </a:lnTo>
                <a:lnTo>
                  <a:pt x="70230" y="124206"/>
                </a:lnTo>
                <a:lnTo>
                  <a:pt x="86714" y="124206"/>
                </a:lnTo>
                <a:lnTo>
                  <a:pt x="86314" y="120320"/>
                </a:lnTo>
                <a:lnTo>
                  <a:pt x="85994" y="114014"/>
                </a:lnTo>
                <a:lnTo>
                  <a:pt x="85893" y="109727"/>
                </a:lnTo>
                <a:lnTo>
                  <a:pt x="85770" y="101854"/>
                </a:lnTo>
                <a:lnTo>
                  <a:pt x="85725" y="86740"/>
                </a:lnTo>
                <a:close/>
              </a:path>
              <a:path w="299084" h="139064">
                <a:moveTo>
                  <a:pt x="55879" y="35306"/>
                </a:moveTo>
                <a:lnTo>
                  <a:pt x="38988" y="35306"/>
                </a:lnTo>
                <a:lnTo>
                  <a:pt x="31495" y="36449"/>
                </a:lnTo>
                <a:lnTo>
                  <a:pt x="25018" y="38862"/>
                </a:lnTo>
                <a:lnTo>
                  <a:pt x="18668" y="41148"/>
                </a:lnTo>
                <a:lnTo>
                  <a:pt x="13715" y="44450"/>
                </a:lnTo>
                <a:lnTo>
                  <a:pt x="6857" y="53086"/>
                </a:lnTo>
                <a:lnTo>
                  <a:pt x="4444" y="58800"/>
                </a:lnTo>
                <a:lnTo>
                  <a:pt x="2920" y="65786"/>
                </a:lnTo>
                <a:lnTo>
                  <a:pt x="19303" y="67945"/>
                </a:lnTo>
                <a:lnTo>
                  <a:pt x="21081" y="60960"/>
                </a:lnTo>
                <a:lnTo>
                  <a:pt x="23875" y="56134"/>
                </a:lnTo>
                <a:lnTo>
                  <a:pt x="27685" y="53339"/>
                </a:lnTo>
                <a:lnTo>
                  <a:pt x="31368" y="50546"/>
                </a:lnTo>
                <a:lnTo>
                  <a:pt x="37210" y="49149"/>
                </a:lnTo>
                <a:lnTo>
                  <a:pt x="82346" y="49149"/>
                </a:lnTo>
                <a:lnTo>
                  <a:pt x="82168" y="48768"/>
                </a:lnTo>
                <a:lnTo>
                  <a:pt x="79628" y="45847"/>
                </a:lnTo>
                <a:lnTo>
                  <a:pt x="77215" y="42799"/>
                </a:lnTo>
                <a:lnTo>
                  <a:pt x="73278" y="40259"/>
                </a:lnTo>
                <a:lnTo>
                  <a:pt x="68072" y="38354"/>
                </a:lnTo>
                <a:lnTo>
                  <a:pt x="62737" y="36322"/>
                </a:lnTo>
                <a:lnTo>
                  <a:pt x="55879" y="35306"/>
                </a:lnTo>
                <a:close/>
              </a:path>
              <a:path w="299084" h="139064">
                <a:moveTo>
                  <a:pt x="127507" y="37592"/>
                </a:moveTo>
                <a:lnTo>
                  <a:pt x="112394" y="37592"/>
                </a:lnTo>
                <a:lnTo>
                  <a:pt x="112394" y="136398"/>
                </a:lnTo>
                <a:lnTo>
                  <a:pt x="129158" y="136398"/>
                </a:lnTo>
                <a:lnTo>
                  <a:pt x="129158" y="82423"/>
                </a:lnTo>
                <a:lnTo>
                  <a:pt x="129637" y="73679"/>
                </a:lnTo>
                <a:lnTo>
                  <a:pt x="143547" y="51562"/>
                </a:lnTo>
                <a:lnTo>
                  <a:pt x="127507" y="51562"/>
                </a:lnTo>
                <a:lnTo>
                  <a:pt x="127507" y="37592"/>
                </a:lnTo>
                <a:close/>
              </a:path>
              <a:path w="299084" h="139064">
                <a:moveTo>
                  <a:pt x="188618" y="49911"/>
                </a:moveTo>
                <a:lnTo>
                  <a:pt x="159892" y="49911"/>
                </a:lnTo>
                <a:lnTo>
                  <a:pt x="163702" y="50926"/>
                </a:lnTo>
                <a:lnTo>
                  <a:pt x="167004" y="52832"/>
                </a:lnTo>
                <a:lnTo>
                  <a:pt x="170433" y="54863"/>
                </a:lnTo>
                <a:lnTo>
                  <a:pt x="172719" y="57531"/>
                </a:lnTo>
                <a:lnTo>
                  <a:pt x="175259" y="64388"/>
                </a:lnTo>
                <a:lnTo>
                  <a:pt x="175894" y="69469"/>
                </a:lnTo>
                <a:lnTo>
                  <a:pt x="175894" y="136398"/>
                </a:lnTo>
                <a:lnTo>
                  <a:pt x="192658" y="136398"/>
                </a:lnTo>
                <a:lnTo>
                  <a:pt x="192595" y="66484"/>
                </a:lnTo>
                <a:lnTo>
                  <a:pt x="188975" y="50419"/>
                </a:lnTo>
                <a:lnTo>
                  <a:pt x="188618" y="49911"/>
                </a:lnTo>
                <a:close/>
              </a:path>
              <a:path w="299084" h="139064">
                <a:moveTo>
                  <a:pt x="164845" y="35306"/>
                </a:moveTo>
                <a:lnTo>
                  <a:pt x="158876" y="35306"/>
                </a:lnTo>
                <a:lnTo>
                  <a:pt x="149207" y="36327"/>
                </a:lnTo>
                <a:lnTo>
                  <a:pt x="140763" y="39385"/>
                </a:lnTo>
                <a:lnTo>
                  <a:pt x="133534" y="44467"/>
                </a:lnTo>
                <a:lnTo>
                  <a:pt x="127507" y="51562"/>
                </a:lnTo>
                <a:lnTo>
                  <a:pt x="143547" y="51562"/>
                </a:lnTo>
                <a:lnTo>
                  <a:pt x="148208" y="49911"/>
                </a:lnTo>
                <a:lnTo>
                  <a:pt x="188618" y="49911"/>
                </a:lnTo>
                <a:lnTo>
                  <a:pt x="186562" y="46989"/>
                </a:lnTo>
                <a:lnTo>
                  <a:pt x="184023" y="43561"/>
                </a:lnTo>
                <a:lnTo>
                  <a:pt x="180339" y="40639"/>
                </a:lnTo>
                <a:lnTo>
                  <a:pt x="175386" y="38608"/>
                </a:lnTo>
                <a:lnTo>
                  <a:pt x="170306" y="36449"/>
                </a:lnTo>
                <a:lnTo>
                  <a:pt x="164845" y="35306"/>
                </a:lnTo>
                <a:close/>
              </a:path>
              <a:path w="299084" h="139064">
                <a:moveTo>
                  <a:pt x="260730" y="35306"/>
                </a:moveTo>
                <a:lnTo>
                  <a:pt x="246633" y="35306"/>
                </a:lnTo>
                <a:lnTo>
                  <a:pt x="239394" y="37464"/>
                </a:lnTo>
                <a:lnTo>
                  <a:pt x="214280" y="72945"/>
                </a:lnTo>
                <a:lnTo>
                  <a:pt x="213105" y="87122"/>
                </a:lnTo>
                <a:lnTo>
                  <a:pt x="213439" y="94452"/>
                </a:lnTo>
                <a:lnTo>
                  <a:pt x="240410" y="136398"/>
                </a:lnTo>
                <a:lnTo>
                  <a:pt x="247650" y="138557"/>
                </a:lnTo>
                <a:lnTo>
                  <a:pt x="255524" y="138557"/>
                </a:lnTo>
                <a:lnTo>
                  <a:pt x="264100" y="137650"/>
                </a:lnTo>
                <a:lnTo>
                  <a:pt x="271557" y="134921"/>
                </a:lnTo>
                <a:lnTo>
                  <a:pt x="277919" y="130359"/>
                </a:lnTo>
                <a:lnTo>
                  <a:pt x="282476" y="124840"/>
                </a:lnTo>
                <a:lnTo>
                  <a:pt x="249935" y="124840"/>
                </a:lnTo>
                <a:lnTo>
                  <a:pt x="243585" y="121665"/>
                </a:lnTo>
                <a:lnTo>
                  <a:pt x="230250" y="87122"/>
                </a:lnTo>
                <a:lnTo>
                  <a:pt x="230725" y="77956"/>
                </a:lnTo>
                <a:lnTo>
                  <a:pt x="248919" y="49149"/>
                </a:lnTo>
                <a:lnTo>
                  <a:pt x="298703" y="49149"/>
                </a:lnTo>
                <a:lnTo>
                  <a:pt x="298703" y="48895"/>
                </a:lnTo>
                <a:lnTo>
                  <a:pt x="282066" y="48895"/>
                </a:lnTo>
                <a:lnTo>
                  <a:pt x="279145" y="44958"/>
                </a:lnTo>
                <a:lnTo>
                  <a:pt x="275335" y="41656"/>
                </a:lnTo>
                <a:lnTo>
                  <a:pt x="270763" y="39115"/>
                </a:lnTo>
                <a:lnTo>
                  <a:pt x="266064" y="36575"/>
                </a:lnTo>
                <a:lnTo>
                  <a:pt x="260730" y="35306"/>
                </a:lnTo>
                <a:close/>
              </a:path>
              <a:path w="299084" h="139064">
                <a:moveTo>
                  <a:pt x="298703" y="123951"/>
                </a:moveTo>
                <a:lnTo>
                  <a:pt x="283209" y="123951"/>
                </a:lnTo>
                <a:lnTo>
                  <a:pt x="283209" y="136398"/>
                </a:lnTo>
                <a:lnTo>
                  <a:pt x="298703" y="136398"/>
                </a:lnTo>
                <a:lnTo>
                  <a:pt x="298703" y="123951"/>
                </a:lnTo>
                <a:close/>
              </a:path>
              <a:path w="299084" h="139064">
                <a:moveTo>
                  <a:pt x="298703" y="49149"/>
                </a:moveTo>
                <a:lnTo>
                  <a:pt x="264032" y="49149"/>
                </a:lnTo>
                <a:lnTo>
                  <a:pt x="270382" y="52324"/>
                </a:lnTo>
                <a:lnTo>
                  <a:pt x="275589" y="58674"/>
                </a:lnTo>
                <a:lnTo>
                  <a:pt x="279017" y="64105"/>
                </a:lnTo>
                <a:lnTo>
                  <a:pt x="281479" y="70881"/>
                </a:lnTo>
                <a:lnTo>
                  <a:pt x="282965" y="79015"/>
                </a:lnTo>
                <a:lnTo>
                  <a:pt x="283463" y="88519"/>
                </a:lnTo>
                <a:lnTo>
                  <a:pt x="282987" y="97089"/>
                </a:lnTo>
                <a:lnTo>
                  <a:pt x="264413" y="124840"/>
                </a:lnTo>
                <a:lnTo>
                  <a:pt x="282476" y="124840"/>
                </a:lnTo>
                <a:lnTo>
                  <a:pt x="283209" y="123951"/>
                </a:lnTo>
                <a:lnTo>
                  <a:pt x="298703" y="123951"/>
                </a:lnTo>
                <a:lnTo>
                  <a:pt x="298703" y="49149"/>
                </a:lnTo>
                <a:close/>
              </a:path>
              <a:path w="299084" h="139064">
                <a:moveTo>
                  <a:pt x="298703" y="0"/>
                </a:moveTo>
                <a:lnTo>
                  <a:pt x="282066" y="0"/>
                </a:lnTo>
                <a:lnTo>
                  <a:pt x="282066" y="48895"/>
                </a:lnTo>
                <a:lnTo>
                  <a:pt x="298703" y="48895"/>
                </a:lnTo>
                <a:lnTo>
                  <a:pt x="298703" y="0"/>
                </a:lnTo>
                <a:close/>
              </a:path>
            </a:pathLst>
          </a:custGeom>
          <a:solidFill>
            <a:srgbClr val="FFFFFF">
              <a:alpha val="70195"/>
            </a:srgbClr>
          </a:solidFill>
        </p:spPr>
        <p:txBody>
          <a:bodyPr wrap="square" lIns="0" tIns="0" rIns="0" bIns="0" rtlCol="0"/>
          <a:lstStyle/>
          <a:p/>
        </p:txBody>
      </p:sp>
      <p:pic>
        <p:nvPicPr>
          <p:cNvPr id="46" name="object 46"/>
          <p:cNvPicPr/>
          <p:nvPr/>
        </p:nvPicPr>
        <p:blipFill>
          <a:blip r:embed="rId23" cstate="print"/>
          <a:stretch>
            <a:fillRect/>
          </a:stretch>
        </p:blipFill>
        <p:spPr>
          <a:xfrm>
            <a:off x="9549003" y="3380740"/>
            <a:ext cx="1763902" cy="174244"/>
          </a:xfrm>
          <a:prstGeom prst="rect">
            <a:avLst/>
          </a:prstGeom>
        </p:spPr>
      </p:pic>
      <p:sp>
        <p:nvSpPr>
          <p:cNvPr id="47" name="object 47"/>
          <p:cNvSpPr txBox="1"/>
          <p:nvPr/>
        </p:nvSpPr>
        <p:spPr>
          <a:xfrm>
            <a:off x="6901942" y="3681806"/>
            <a:ext cx="2463165" cy="243205"/>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FFFFFF"/>
                </a:solidFill>
                <a:latin typeface="Arial MT"/>
                <a:cs typeface="Arial MT"/>
              </a:rPr>
              <a:t>Min</a:t>
            </a:r>
            <a:r>
              <a:rPr sz="1500" spc="-20" dirty="0">
                <a:solidFill>
                  <a:srgbClr val="FFFFFF"/>
                </a:solidFill>
                <a:latin typeface="Arial MT"/>
                <a:cs typeface="Arial MT"/>
              </a:rPr>
              <a:t> </a:t>
            </a:r>
            <a:r>
              <a:rPr sz="1500" dirty="0">
                <a:solidFill>
                  <a:srgbClr val="FFFFFF"/>
                </a:solidFill>
                <a:latin typeface="Arial MT"/>
                <a:cs typeface="Arial MT"/>
              </a:rPr>
              <a:t>no:</a:t>
            </a:r>
            <a:r>
              <a:rPr sz="1500" spc="-20" dirty="0">
                <a:solidFill>
                  <a:srgbClr val="FFFFFF"/>
                </a:solidFill>
                <a:latin typeface="Arial MT"/>
                <a:cs typeface="Arial MT"/>
              </a:rPr>
              <a:t> </a:t>
            </a:r>
            <a:r>
              <a:rPr sz="1500" dirty="0">
                <a:solidFill>
                  <a:srgbClr val="FFFFFF"/>
                </a:solidFill>
                <a:latin typeface="Arial MT"/>
                <a:cs typeface="Arial MT"/>
              </a:rPr>
              <a:t>of</a:t>
            </a:r>
            <a:r>
              <a:rPr sz="1500" spc="-25" dirty="0">
                <a:solidFill>
                  <a:srgbClr val="FFFFFF"/>
                </a:solidFill>
                <a:latin typeface="Arial MT"/>
                <a:cs typeface="Arial MT"/>
              </a:rPr>
              <a:t> </a:t>
            </a:r>
            <a:r>
              <a:rPr sz="1500" dirty="0">
                <a:solidFill>
                  <a:srgbClr val="FFFF00"/>
                </a:solidFill>
                <a:latin typeface="Arial MT"/>
                <a:cs typeface="Arial MT"/>
              </a:rPr>
              <a:t>Journal</a:t>
            </a:r>
            <a:r>
              <a:rPr sz="1500" spc="-30" dirty="0">
                <a:solidFill>
                  <a:srgbClr val="FFFF00"/>
                </a:solidFill>
                <a:latin typeface="Arial MT"/>
                <a:cs typeface="Arial MT"/>
              </a:rPr>
              <a:t> </a:t>
            </a:r>
            <a:r>
              <a:rPr sz="1500" dirty="0">
                <a:solidFill>
                  <a:srgbClr val="FFFF00"/>
                </a:solidFill>
                <a:latin typeface="Arial MT"/>
                <a:cs typeface="Arial MT"/>
              </a:rPr>
              <a:t>node</a:t>
            </a:r>
            <a:r>
              <a:rPr sz="1500" dirty="0">
                <a:solidFill>
                  <a:srgbClr val="FFFFFF"/>
                </a:solidFill>
                <a:latin typeface="Arial MT"/>
                <a:cs typeface="Arial MT"/>
              </a:rPr>
              <a:t>s</a:t>
            </a:r>
            <a:r>
              <a:rPr sz="1500" spc="-25" dirty="0">
                <a:solidFill>
                  <a:srgbClr val="FFFFFF"/>
                </a:solidFill>
                <a:latin typeface="Arial MT"/>
                <a:cs typeface="Arial MT"/>
              </a:rPr>
              <a:t> </a:t>
            </a:r>
            <a:r>
              <a:rPr sz="1500" dirty="0">
                <a:solidFill>
                  <a:srgbClr val="FFFFFF"/>
                </a:solidFill>
                <a:latin typeface="Arial MT"/>
                <a:cs typeface="Arial MT"/>
              </a:rPr>
              <a:t>is</a:t>
            </a:r>
            <a:r>
              <a:rPr sz="1500" spc="-15" dirty="0">
                <a:solidFill>
                  <a:srgbClr val="FFFFFF"/>
                </a:solidFill>
                <a:latin typeface="Arial MT"/>
                <a:cs typeface="Arial MT"/>
              </a:rPr>
              <a:t> </a:t>
            </a:r>
            <a:r>
              <a:rPr sz="1500" dirty="0">
                <a:solidFill>
                  <a:srgbClr val="FFFFFF"/>
                </a:solidFill>
                <a:latin typeface="Arial MT"/>
                <a:cs typeface="Arial MT"/>
              </a:rPr>
              <a:t>3</a:t>
            </a:r>
            <a:endParaRPr sz="1500">
              <a:latin typeface="Arial MT"/>
              <a:cs typeface="Arial MT"/>
            </a:endParaRPr>
          </a:p>
        </p:txBody>
      </p:sp>
      <p:pic>
        <p:nvPicPr>
          <p:cNvPr id="48" name="object 48"/>
          <p:cNvPicPr/>
          <p:nvPr/>
        </p:nvPicPr>
        <p:blipFill>
          <a:blip r:embed="rId24" cstate="print"/>
          <a:stretch>
            <a:fillRect/>
          </a:stretch>
        </p:blipFill>
        <p:spPr>
          <a:xfrm>
            <a:off x="6857999" y="4190873"/>
            <a:ext cx="1686560" cy="138556"/>
          </a:xfrm>
          <a:prstGeom prst="rect">
            <a:avLst/>
          </a:prstGeom>
        </p:spPr>
      </p:pic>
      <p:sp>
        <p:nvSpPr>
          <p:cNvPr id="49" name="object 49"/>
          <p:cNvSpPr/>
          <p:nvPr/>
        </p:nvSpPr>
        <p:spPr>
          <a:xfrm>
            <a:off x="6928611" y="4481067"/>
            <a:ext cx="530225" cy="139065"/>
          </a:xfrm>
          <a:custGeom>
            <a:avLst/>
            <a:gdLst/>
            <a:ahLst/>
            <a:cxnLst/>
            <a:rect l="l" t="t" r="r" b="b"/>
            <a:pathLst>
              <a:path w="530225" h="139064">
                <a:moveTo>
                  <a:pt x="60452" y="0"/>
                </a:moveTo>
                <a:lnTo>
                  <a:pt x="0" y="0"/>
                </a:lnTo>
                <a:lnTo>
                  <a:pt x="0" y="136397"/>
                </a:lnTo>
                <a:lnTo>
                  <a:pt x="18034" y="136397"/>
                </a:lnTo>
                <a:lnTo>
                  <a:pt x="18034" y="75818"/>
                </a:lnTo>
                <a:lnTo>
                  <a:pt x="73829" y="75818"/>
                </a:lnTo>
                <a:lnTo>
                  <a:pt x="70612" y="74294"/>
                </a:lnTo>
                <a:lnTo>
                  <a:pt x="79781" y="72509"/>
                </a:lnTo>
                <a:lnTo>
                  <a:pt x="87677" y="69818"/>
                </a:lnTo>
                <a:lnTo>
                  <a:pt x="94311" y="66222"/>
                </a:lnTo>
                <a:lnTo>
                  <a:pt x="99695" y="61721"/>
                </a:lnTo>
                <a:lnTo>
                  <a:pt x="100869" y="60197"/>
                </a:lnTo>
                <a:lnTo>
                  <a:pt x="18034" y="60197"/>
                </a:lnTo>
                <a:lnTo>
                  <a:pt x="18034" y="15112"/>
                </a:lnTo>
                <a:lnTo>
                  <a:pt x="102444" y="15112"/>
                </a:lnTo>
                <a:lnTo>
                  <a:pt x="99568" y="10413"/>
                </a:lnTo>
                <a:lnTo>
                  <a:pt x="69048" y="236"/>
                </a:lnTo>
                <a:lnTo>
                  <a:pt x="60452" y="0"/>
                </a:lnTo>
                <a:close/>
              </a:path>
              <a:path w="530225" h="139064">
                <a:moveTo>
                  <a:pt x="73829" y="75818"/>
                </a:moveTo>
                <a:lnTo>
                  <a:pt x="43688" y="75818"/>
                </a:lnTo>
                <a:lnTo>
                  <a:pt x="46990" y="76072"/>
                </a:lnTo>
                <a:lnTo>
                  <a:pt x="49022" y="76453"/>
                </a:lnTo>
                <a:lnTo>
                  <a:pt x="51816" y="77088"/>
                </a:lnTo>
                <a:lnTo>
                  <a:pt x="54610" y="78358"/>
                </a:lnTo>
                <a:lnTo>
                  <a:pt x="57277" y="80136"/>
                </a:lnTo>
                <a:lnTo>
                  <a:pt x="59944" y="81787"/>
                </a:lnTo>
                <a:lnTo>
                  <a:pt x="97536" y="136397"/>
                </a:lnTo>
                <a:lnTo>
                  <a:pt x="120142" y="136397"/>
                </a:lnTo>
                <a:lnTo>
                  <a:pt x="96520" y="99186"/>
                </a:lnTo>
                <a:lnTo>
                  <a:pt x="75438" y="76580"/>
                </a:lnTo>
                <a:lnTo>
                  <a:pt x="73829" y="75818"/>
                </a:lnTo>
                <a:close/>
              </a:path>
              <a:path w="530225" h="139064">
                <a:moveTo>
                  <a:pt x="102444" y="15112"/>
                </a:moveTo>
                <a:lnTo>
                  <a:pt x="71374" y="15112"/>
                </a:lnTo>
                <a:lnTo>
                  <a:pt x="78740" y="17144"/>
                </a:lnTo>
                <a:lnTo>
                  <a:pt x="83439" y="21335"/>
                </a:lnTo>
                <a:lnTo>
                  <a:pt x="88138" y="25399"/>
                </a:lnTo>
                <a:lnTo>
                  <a:pt x="90424" y="30733"/>
                </a:lnTo>
                <a:lnTo>
                  <a:pt x="90424" y="41655"/>
                </a:lnTo>
                <a:lnTo>
                  <a:pt x="65151" y="60197"/>
                </a:lnTo>
                <a:lnTo>
                  <a:pt x="100869" y="60197"/>
                </a:lnTo>
                <a:lnTo>
                  <a:pt x="103788" y="56409"/>
                </a:lnTo>
                <a:lnTo>
                  <a:pt x="106727" y="50561"/>
                </a:lnTo>
                <a:lnTo>
                  <a:pt x="108499" y="44166"/>
                </a:lnTo>
                <a:lnTo>
                  <a:pt x="109093" y="37210"/>
                </a:lnTo>
                <a:lnTo>
                  <a:pt x="109093" y="29717"/>
                </a:lnTo>
                <a:lnTo>
                  <a:pt x="107188" y="22859"/>
                </a:lnTo>
                <a:lnTo>
                  <a:pt x="102444" y="15112"/>
                </a:lnTo>
                <a:close/>
              </a:path>
              <a:path w="530225" h="139064">
                <a:moveTo>
                  <a:pt x="175260" y="35305"/>
                </a:moveTo>
                <a:lnTo>
                  <a:pt x="136368" y="56768"/>
                </a:lnTo>
                <a:lnTo>
                  <a:pt x="129159" y="87756"/>
                </a:lnTo>
                <a:lnTo>
                  <a:pt x="129964" y="99165"/>
                </a:lnTo>
                <a:lnTo>
                  <a:pt x="156829" y="135223"/>
                </a:lnTo>
                <a:lnTo>
                  <a:pt x="176276" y="138556"/>
                </a:lnTo>
                <a:lnTo>
                  <a:pt x="184467" y="138033"/>
                </a:lnTo>
                <a:lnTo>
                  <a:pt x="210191" y="124840"/>
                </a:lnTo>
                <a:lnTo>
                  <a:pt x="168148" y="124840"/>
                </a:lnTo>
                <a:lnTo>
                  <a:pt x="161163" y="121919"/>
                </a:lnTo>
                <a:lnTo>
                  <a:pt x="146431" y="91185"/>
                </a:lnTo>
                <a:lnTo>
                  <a:pt x="220218" y="91185"/>
                </a:lnTo>
                <a:lnTo>
                  <a:pt x="220218" y="86740"/>
                </a:lnTo>
                <a:lnTo>
                  <a:pt x="219585" y="77469"/>
                </a:lnTo>
                <a:lnTo>
                  <a:pt x="147447" y="77469"/>
                </a:lnTo>
                <a:lnTo>
                  <a:pt x="147955" y="68833"/>
                </a:lnTo>
                <a:lnTo>
                  <a:pt x="150876" y="61975"/>
                </a:lnTo>
                <a:lnTo>
                  <a:pt x="156135" y="56717"/>
                </a:lnTo>
                <a:lnTo>
                  <a:pt x="161290" y="51688"/>
                </a:lnTo>
                <a:lnTo>
                  <a:pt x="167767" y="49148"/>
                </a:lnTo>
                <a:lnTo>
                  <a:pt x="207834" y="49148"/>
                </a:lnTo>
                <a:lnTo>
                  <a:pt x="207645" y="48894"/>
                </a:lnTo>
                <a:lnTo>
                  <a:pt x="200906" y="42967"/>
                </a:lnTo>
                <a:lnTo>
                  <a:pt x="193262" y="38719"/>
                </a:lnTo>
                <a:lnTo>
                  <a:pt x="184713" y="36161"/>
                </a:lnTo>
                <a:lnTo>
                  <a:pt x="175260" y="35305"/>
                </a:lnTo>
                <a:close/>
              </a:path>
              <a:path w="530225" h="139064">
                <a:moveTo>
                  <a:pt x="202438" y="104520"/>
                </a:moveTo>
                <a:lnTo>
                  <a:pt x="182499" y="124840"/>
                </a:lnTo>
                <a:lnTo>
                  <a:pt x="210191" y="124840"/>
                </a:lnTo>
                <a:lnTo>
                  <a:pt x="213852" y="120141"/>
                </a:lnTo>
                <a:lnTo>
                  <a:pt x="217203" y="113851"/>
                </a:lnTo>
                <a:lnTo>
                  <a:pt x="219710" y="106679"/>
                </a:lnTo>
                <a:lnTo>
                  <a:pt x="202438" y="104520"/>
                </a:lnTo>
                <a:close/>
              </a:path>
              <a:path w="530225" h="139064">
                <a:moveTo>
                  <a:pt x="207834" y="49148"/>
                </a:moveTo>
                <a:lnTo>
                  <a:pt x="184023" y="49148"/>
                </a:lnTo>
                <a:lnTo>
                  <a:pt x="190881" y="52323"/>
                </a:lnTo>
                <a:lnTo>
                  <a:pt x="196215" y="58800"/>
                </a:lnTo>
                <a:lnTo>
                  <a:pt x="199771" y="62991"/>
                </a:lnTo>
                <a:lnTo>
                  <a:pt x="201803" y="69214"/>
                </a:lnTo>
                <a:lnTo>
                  <a:pt x="202565" y="77469"/>
                </a:lnTo>
                <a:lnTo>
                  <a:pt x="219585" y="77469"/>
                </a:lnTo>
                <a:lnTo>
                  <a:pt x="219432" y="75219"/>
                </a:lnTo>
                <a:lnTo>
                  <a:pt x="217074" y="65055"/>
                </a:lnTo>
                <a:lnTo>
                  <a:pt x="213145" y="56272"/>
                </a:lnTo>
                <a:lnTo>
                  <a:pt x="207834" y="49148"/>
                </a:lnTo>
                <a:close/>
              </a:path>
              <a:path w="530225" h="139064">
                <a:moveTo>
                  <a:pt x="318058" y="49148"/>
                </a:moveTo>
                <a:lnTo>
                  <a:pt x="289179" y="49148"/>
                </a:lnTo>
                <a:lnTo>
                  <a:pt x="295529" y="51053"/>
                </a:lnTo>
                <a:lnTo>
                  <a:pt x="303022" y="57657"/>
                </a:lnTo>
                <a:lnTo>
                  <a:pt x="304546" y="62483"/>
                </a:lnTo>
                <a:lnTo>
                  <a:pt x="304546" y="73659"/>
                </a:lnTo>
                <a:lnTo>
                  <a:pt x="299043" y="75303"/>
                </a:lnTo>
                <a:lnTo>
                  <a:pt x="292242" y="76803"/>
                </a:lnTo>
                <a:lnTo>
                  <a:pt x="284132" y="78160"/>
                </a:lnTo>
                <a:lnTo>
                  <a:pt x="267970" y="80263"/>
                </a:lnTo>
                <a:lnTo>
                  <a:pt x="263017" y="81025"/>
                </a:lnTo>
                <a:lnTo>
                  <a:pt x="235712" y="105536"/>
                </a:lnTo>
                <a:lnTo>
                  <a:pt x="235712" y="118617"/>
                </a:lnTo>
                <a:lnTo>
                  <a:pt x="269494" y="138556"/>
                </a:lnTo>
                <a:lnTo>
                  <a:pt x="276098" y="138556"/>
                </a:lnTo>
                <a:lnTo>
                  <a:pt x="282321" y="137540"/>
                </a:lnTo>
                <a:lnTo>
                  <a:pt x="293751" y="133222"/>
                </a:lnTo>
                <a:lnTo>
                  <a:pt x="299720" y="129412"/>
                </a:lnTo>
                <a:lnTo>
                  <a:pt x="304425" y="125475"/>
                </a:lnTo>
                <a:lnTo>
                  <a:pt x="267081" y="125475"/>
                </a:lnTo>
                <a:lnTo>
                  <a:pt x="262128" y="123951"/>
                </a:lnTo>
                <a:lnTo>
                  <a:pt x="258699" y="121030"/>
                </a:lnTo>
                <a:lnTo>
                  <a:pt x="255270" y="117982"/>
                </a:lnTo>
                <a:lnTo>
                  <a:pt x="253732" y="114553"/>
                </a:lnTo>
                <a:lnTo>
                  <a:pt x="253619" y="106933"/>
                </a:lnTo>
                <a:lnTo>
                  <a:pt x="254381" y="104266"/>
                </a:lnTo>
                <a:lnTo>
                  <a:pt x="255905" y="101853"/>
                </a:lnTo>
                <a:lnTo>
                  <a:pt x="257556" y="99567"/>
                </a:lnTo>
                <a:lnTo>
                  <a:pt x="259715" y="97662"/>
                </a:lnTo>
                <a:lnTo>
                  <a:pt x="262509" y="96519"/>
                </a:lnTo>
                <a:lnTo>
                  <a:pt x="265430" y="95249"/>
                </a:lnTo>
                <a:lnTo>
                  <a:pt x="270256" y="94106"/>
                </a:lnTo>
                <a:lnTo>
                  <a:pt x="277114" y="93090"/>
                </a:lnTo>
                <a:lnTo>
                  <a:pt x="285686" y="91705"/>
                </a:lnTo>
                <a:lnTo>
                  <a:pt x="293116" y="90201"/>
                </a:lnTo>
                <a:lnTo>
                  <a:pt x="299402" y="88554"/>
                </a:lnTo>
                <a:lnTo>
                  <a:pt x="304546" y="86740"/>
                </a:lnTo>
                <a:lnTo>
                  <a:pt x="321437" y="86740"/>
                </a:lnTo>
                <a:lnTo>
                  <a:pt x="321437" y="65150"/>
                </a:lnTo>
                <a:lnTo>
                  <a:pt x="321183" y="60070"/>
                </a:lnTo>
                <a:lnTo>
                  <a:pt x="320548" y="57149"/>
                </a:lnTo>
                <a:lnTo>
                  <a:pt x="319659" y="52577"/>
                </a:lnTo>
                <a:lnTo>
                  <a:pt x="318058" y="49148"/>
                </a:lnTo>
                <a:close/>
              </a:path>
              <a:path w="530225" h="139064">
                <a:moveTo>
                  <a:pt x="322426" y="124205"/>
                </a:moveTo>
                <a:lnTo>
                  <a:pt x="305943" y="124205"/>
                </a:lnTo>
                <a:lnTo>
                  <a:pt x="306451" y="128777"/>
                </a:lnTo>
                <a:lnTo>
                  <a:pt x="307467" y="132841"/>
                </a:lnTo>
                <a:lnTo>
                  <a:pt x="309245" y="136397"/>
                </a:lnTo>
                <a:lnTo>
                  <a:pt x="326771" y="136397"/>
                </a:lnTo>
                <a:lnTo>
                  <a:pt x="324612" y="132587"/>
                </a:lnTo>
                <a:lnTo>
                  <a:pt x="323215" y="128650"/>
                </a:lnTo>
                <a:lnTo>
                  <a:pt x="322453" y="124459"/>
                </a:lnTo>
                <a:lnTo>
                  <a:pt x="322426" y="124205"/>
                </a:lnTo>
                <a:close/>
              </a:path>
              <a:path w="530225" h="139064">
                <a:moveTo>
                  <a:pt x="321437" y="86740"/>
                </a:moveTo>
                <a:lnTo>
                  <a:pt x="304546" y="86740"/>
                </a:lnTo>
                <a:lnTo>
                  <a:pt x="304424" y="101091"/>
                </a:lnTo>
                <a:lnTo>
                  <a:pt x="303657" y="105917"/>
                </a:lnTo>
                <a:lnTo>
                  <a:pt x="301752" y="109727"/>
                </a:lnTo>
                <a:lnTo>
                  <a:pt x="299466" y="114553"/>
                </a:lnTo>
                <a:lnTo>
                  <a:pt x="295783" y="118363"/>
                </a:lnTo>
                <a:lnTo>
                  <a:pt x="290703" y="121284"/>
                </a:lnTo>
                <a:lnTo>
                  <a:pt x="285750" y="124078"/>
                </a:lnTo>
                <a:lnTo>
                  <a:pt x="280035" y="125475"/>
                </a:lnTo>
                <a:lnTo>
                  <a:pt x="304425" y="125475"/>
                </a:lnTo>
                <a:lnTo>
                  <a:pt x="305943" y="124205"/>
                </a:lnTo>
                <a:lnTo>
                  <a:pt x="322426" y="124205"/>
                </a:lnTo>
                <a:lnTo>
                  <a:pt x="322026" y="120320"/>
                </a:lnTo>
                <a:lnTo>
                  <a:pt x="321706" y="114014"/>
                </a:lnTo>
                <a:lnTo>
                  <a:pt x="321605" y="109727"/>
                </a:lnTo>
                <a:lnTo>
                  <a:pt x="321482" y="101853"/>
                </a:lnTo>
                <a:lnTo>
                  <a:pt x="321437" y="86740"/>
                </a:lnTo>
                <a:close/>
              </a:path>
              <a:path w="530225" h="139064">
                <a:moveTo>
                  <a:pt x="291592" y="35305"/>
                </a:moveTo>
                <a:lnTo>
                  <a:pt x="274701" y="35305"/>
                </a:lnTo>
                <a:lnTo>
                  <a:pt x="267208" y="36448"/>
                </a:lnTo>
                <a:lnTo>
                  <a:pt x="260731" y="38861"/>
                </a:lnTo>
                <a:lnTo>
                  <a:pt x="254381" y="41147"/>
                </a:lnTo>
                <a:lnTo>
                  <a:pt x="249428" y="44449"/>
                </a:lnTo>
                <a:lnTo>
                  <a:pt x="242570" y="53085"/>
                </a:lnTo>
                <a:lnTo>
                  <a:pt x="240157" y="58800"/>
                </a:lnTo>
                <a:lnTo>
                  <a:pt x="238633" y="65785"/>
                </a:lnTo>
                <a:lnTo>
                  <a:pt x="255016" y="67944"/>
                </a:lnTo>
                <a:lnTo>
                  <a:pt x="256794" y="60959"/>
                </a:lnTo>
                <a:lnTo>
                  <a:pt x="259588" y="56133"/>
                </a:lnTo>
                <a:lnTo>
                  <a:pt x="263398" y="53339"/>
                </a:lnTo>
                <a:lnTo>
                  <a:pt x="267081" y="50545"/>
                </a:lnTo>
                <a:lnTo>
                  <a:pt x="272923" y="49148"/>
                </a:lnTo>
                <a:lnTo>
                  <a:pt x="318058" y="49148"/>
                </a:lnTo>
                <a:lnTo>
                  <a:pt x="317881" y="48767"/>
                </a:lnTo>
                <a:lnTo>
                  <a:pt x="315341" y="45846"/>
                </a:lnTo>
                <a:lnTo>
                  <a:pt x="312928" y="42798"/>
                </a:lnTo>
                <a:lnTo>
                  <a:pt x="308991" y="40258"/>
                </a:lnTo>
                <a:lnTo>
                  <a:pt x="303784" y="38353"/>
                </a:lnTo>
                <a:lnTo>
                  <a:pt x="298450" y="36321"/>
                </a:lnTo>
                <a:lnTo>
                  <a:pt x="291592" y="35305"/>
                </a:lnTo>
                <a:close/>
              </a:path>
              <a:path w="530225" h="139064">
                <a:moveTo>
                  <a:pt x="389763" y="35305"/>
                </a:moveTo>
                <a:lnTo>
                  <a:pt x="375666" y="35305"/>
                </a:lnTo>
                <a:lnTo>
                  <a:pt x="368427" y="37464"/>
                </a:lnTo>
                <a:lnTo>
                  <a:pt x="343312" y="72945"/>
                </a:lnTo>
                <a:lnTo>
                  <a:pt x="342138" y="87121"/>
                </a:lnTo>
                <a:lnTo>
                  <a:pt x="342471" y="94452"/>
                </a:lnTo>
                <a:lnTo>
                  <a:pt x="369443" y="136397"/>
                </a:lnTo>
                <a:lnTo>
                  <a:pt x="376682" y="138556"/>
                </a:lnTo>
                <a:lnTo>
                  <a:pt x="384556" y="138556"/>
                </a:lnTo>
                <a:lnTo>
                  <a:pt x="393132" y="137650"/>
                </a:lnTo>
                <a:lnTo>
                  <a:pt x="400589" y="134921"/>
                </a:lnTo>
                <a:lnTo>
                  <a:pt x="406951" y="130359"/>
                </a:lnTo>
                <a:lnTo>
                  <a:pt x="411508" y="124840"/>
                </a:lnTo>
                <a:lnTo>
                  <a:pt x="378968" y="124840"/>
                </a:lnTo>
                <a:lnTo>
                  <a:pt x="372618" y="121665"/>
                </a:lnTo>
                <a:lnTo>
                  <a:pt x="359283" y="87121"/>
                </a:lnTo>
                <a:lnTo>
                  <a:pt x="359757" y="77956"/>
                </a:lnTo>
                <a:lnTo>
                  <a:pt x="377952" y="49148"/>
                </a:lnTo>
                <a:lnTo>
                  <a:pt x="427736" y="49148"/>
                </a:lnTo>
                <a:lnTo>
                  <a:pt x="427736" y="48894"/>
                </a:lnTo>
                <a:lnTo>
                  <a:pt x="411099" y="48894"/>
                </a:lnTo>
                <a:lnTo>
                  <a:pt x="408178" y="44957"/>
                </a:lnTo>
                <a:lnTo>
                  <a:pt x="404368" y="41655"/>
                </a:lnTo>
                <a:lnTo>
                  <a:pt x="399796" y="39115"/>
                </a:lnTo>
                <a:lnTo>
                  <a:pt x="395097" y="36575"/>
                </a:lnTo>
                <a:lnTo>
                  <a:pt x="389763" y="35305"/>
                </a:lnTo>
                <a:close/>
              </a:path>
              <a:path w="530225" h="139064">
                <a:moveTo>
                  <a:pt x="427736" y="123951"/>
                </a:moveTo>
                <a:lnTo>
                  <a:pt x="412242" y="123951"/>
                </a:lnTo>
                <a:lnTo>
                  <a:pt x="412242" y="136397"/>
                </a:lnTo>
                <a:lnTo>
                  <a:pt x="427736" y="136397"/>
                </a:lnTo>
                <a:lnTo>
                  <a:pt x="427736" y="123951"/>
                </a:lnTo>
                <a:close/>
              </a:path>
              <a:path w="530225" h="139064">
                <a:moveTo>
                  <a:pt x="427736" y="49148"/>
                </a:moveTo>
                <a:lnTo>
                  <a:pt x="393065" y="49148"/>
                </a:lnTo>
                <a:lnTo>
                  <a:pt x="399415" y="52323"/>
                </a:lnTo>
                <a:lnTo>
                  <a:pt x="404622" y="58673"/>
                </a:lnTo>
                <a:lnTo>
                  <a:pt x="408049" y="64105"/>
                </a:lnTo>
                <a:lnTo>
                  <a:pt x="410511" y="70881"/>
                </a:lnTo>
                <a:lnTo>
                  <a:pt x="411997" y="79015"/>
                </a:lnTo>
                <a:lnTo>
                  <a:pt x="412496" y="88518"/>
                </a:lnTo>
                <a:lnTo>
                  <a:pt x="412019" y="97089"/>
                </a:lnTo>
                <a:lnTo>
                  <a:pt x="393446" y="124840"/>
                </a:lnTo>
                <a:lnTo>
                  <a:pt x="411508" y="124840"/>
                </a:lnTo>
                <a:lnTo>
                  <a:pt x="412242" y="123951"/>
                </a:lnTo>
                <a:lnTo>
                  <a:pt x="427736" y="123951"/>
                </a:lnTo>
                <a:lnTo>
                  <a:pt x="427736" y="49148"/>
                </a:lnTo>
                <a:close/>
              </a:path>
              <a:path w="530225" h="139064">
                <a:moveTo>
                  <a:pt x="427736" y="0"/>
                </a:moveTo>
                <a:lnTo>
                  <a:pt x="411099" y="0"/>
                </a:lnTo>
                <a:lnTo>
                  <a:pt x="411099" y="48894"/>
                </a:lnTo>
                <a:lnTo>
                  <a:pt x="427736" y="48894"/>
                </a:lnTo>
                <a:lnTo>
                  <a:pt x="427736" y="0"/>
                </a:lnTo>
                <a:close/>
              </a:path>
              <a:path w="530225" h="139064">
                <a:moveTo>
                  <a:pt x="464693" y="104266"/>
                </a:moveTo>
                <a:lnTo>
                  <a:pt x="448056" y="106933"/>
                </a:lnTo>
                <a:lnTo>
                  <a:pt x="449937" y="114268"/>
                </a:lnTo>
                <a:lnTo>
                  <a:pt x="452723" y="120649"/>
                </a:lnTo>
                <a:lnTo>
                  <a:pt x="490347" y="138556"/>
                </a:lnTo>
                <a:lnTo>
                  <a:pt x="498094" y="138556"/>
                </a:lnTo>
                <a:lnTo>
                  <a:pt x="505079" y="137286"/>
                </a:lnTo>
                <a:lnTo>
                  <a:pt x="511175" y="134492"/>
                </a:lnTo>
                <a:lnTo>
                  <a:pt x="517271" y="131825"/>
                </a:lnTo>
                <a:lnTo>
                  <a:pt x="521970" y="128015"/>
                </a:lnTo>
                <a:lnTo>
                  <a:pt x="524086" y="124840"/>
                </a:lnTo>
                <a:lnTo>
                  <a:pt x="482600" y="124840"/>
                </a:lnTo>
                <a:lnTo>
                  <a:pt x="476631" y="123062"/>
                </a:lnTo>
                <a:lnTo>
                  <a:pt x="472440" y="119506"/>
                </a:lnTo>
                <a:lnTo>
                  <a:pt x="468122" y="115950"/>
                </a:lnTo>
                <a:lnTo>
                  <a:pt x="465582" y="110870"/>
                </a:lnTo>
                <a:lnTo>
                  <a:pt x="464693" y="104266"/>
                </a:lnTo>
                <a:close/>
              </a:path>
              <a:path w="530225" h="139064">
                <a:moveTo>
                  <a:pt x="495046" y="35305"/>
                </a:moveTo>
                <a:lnTo>
                  <a:pt x="482092" y="35305"/>
                </a:lnTo>
                <a:lnTo>
                  <a:pt x="477266" y="36067"/>
                </a:lnTo>
                <a:lnTo>
                  <a:pt x="472821" y="37337"/>
                </a:lnTo>
                <a:lnTo>
                  <a:pt x="468249" y="38734"/>
                </a:lnTo>
                <a:lnTo>
                  <a:pt x="464820" y="40258"/>
                </a:lnTo>
                <a:lnTo>
                  <a:pt x="462153" y="42290"/>
                </a:lnTo>
                <a:lnTo>
                  <a:pt x="458724" y="44703"/>
                </a:lnTo>
                <a:lnTo>
                  <a:pt x="455930" y="47878"/>
                </a:lnTo>
                <a:lnTo>
                  <a:pt x="453898" y="51561"/>
                </a:lnTo>
                <a:lnTo>
                  <a:pt x="451866" y="55371"/>
                </a:lnTo>
                <a:lnTo>
                  <a:pt x="450850" y="59435"/>
                </a:lnTo>
                <a:lnTo>
                  <a:pt x="450850" y="68706"/>
                </a:lnTo>
                <a:lnTo>
                  <a:pt x="482401" y="92273"/>
                </a:lnTo>
                <a:lnTo>
                  <a:pt x="499999" y="96773"/>
                </a:lnTo>
                <a:lnTo>
                  <a:pt x="505714" y="98678"/>
                </a:lnTo>
                <a:lnTo>
                  <a:pt x="508000" y="100202"/>
                </a:lnTo>
                <a:lnTo>
                  <a:pt x="511302" y="102361"/>
                </a:lnTo>
                <a:lnTo>
                  <a:pt x="512953" y="105282"/>
                </a:lnTo>
                <a:lnTo>
                  <a:pt x="512953" y="113283"/>
                </a:lnTo>
                <a:lnTo>
                  <a:pt x="511048" y="116966"/>
                </a:lnTo>
                <a:lnTo>
                  <a:pt x="503682" y="123316"/>
                </a:lnTo>
                <a:lnTo>
                  <a:pt x="497967" y="124840"/>
                </a:lnTo>
                <a:lnTo>
                  <a:pt x="524086" y="124840"/>
                </a:lnTo>
                <a:lnTo>
                  <a:pt x="525272" y="123062"/>
                </a:lnTo>
                <a:lnTo>
                  <a:pt x="528574" y="118236"/>
                </a:lnTo>
                <a:lnTo>
                  <a:pt x="529989" y="113283"/>
                </a:lnTo>
                <a:lnTo>
                  <a:pt x="505396" y="80756"/>
                </a:lnTo>
                <a:lnTo>
                  <a:pt x="482092" y="74167"/>
                </a:lnTo>
                <a:lnTo>
                  <a:pt x="477266" y="72770"/>
                </a:lnTo>
                <a:lnTo>
                  <a:pt x="475488" y="72135"/>
                </a:lnTo>
                <a:lnTo>
                  <a:pt x="472694" y="70992"/>
                </a:lnTo>
                <a:lnTo>
                  <a:pt x="470535" y="69468"/>
                </a:lnTo>
                <a:lnTo>
                  <a:pt x="469138" y="67690"/>
                </a:lnTo>
                <a:lnTo>
                  <a:pt x="467741" y="66039"/>
                </a:lnTo>
                <a:lnTo>
                  <a:pt x="467106" y="64007"/>
                </a:lnTo>
                <a:lnTo>
                  <a:pt x="467106" y="58419"/>
                </a:lnTo>
                <a:lnTo>
                  <a:pt x="468757" y="55498"/>
                </a:lnTo>
                <a:lnTo>
                  <a:pt x="475361" y="50418"/>
                </a:lnTo>
                <a:lnTo>
                  <a:pt x="480822" y="49148"/>
                </a:lnTo>
                <a:lnTo>
                  <a:pt x="521724" y="49148"/>
                </a:lnTo>
                <a:lnTo>
                  <a:pt x="517906" y="43941"/>
                </a:lnTo>
                <a:lnTo>
                  <a:pt x="513588" y="40893"/>
                </a:lnTo>
                <a:lnTo>
                  <a:pt x="507746" y="38734"/>
                </a:lnTo>
                <a:lnTo>
                  <a:pt x="501777" y="36448"/>
                </a:lnTo>
                <a:lnTo>
                  <a:pt x="495046" y="35305"/>
                </a:lnTo>
                <a:close/>
              </a:path>
              <a:path w="530225" h="139064">
                <a:moveTo>
                  <a:pt x="521724" y="49148"/>
                </a:moveTo>
                <a:lnTo>
                  <a:pt x="495046" y="49148"/>
                </a:lnTo>
                <a:lnTo>
                  <a:pt x="499999" y="50545"/>
                </a:lnTo>
                <a:lnTo>
                  <a:pt x="503555" y="53339"/>
                </a:lnTo>
                <a:lnTo>
                  <a:pt x="507111" y="56260"/>
                </a:lnTo>
                <a:lnTo>
                  <a:pt x="509270" y="60197"/>
                </a:lnTo>
                <a:lnTo>
                  <a:pt x="510032" y="65277"/>
                </a:lnTo>
                <a:lnTo>
                  <a:pt x="526415" y="63118"/>
                </a:lnTo>
                <a:lnTo>
                  <a:pt x="525399" y="56641"/>
                </a:lnTo>
                <a:lnTo>
                  <a:pt x="523494" y="51561"/>
                </a:lnTo>
                <a:lnTo>
                  <a:pt x="521724" y="49148"/>
                </a:lnTo>
                <a:close/>
              </a:path>
            </a:pathLst>
          </a:custGeom>
          <a:solidFill>
            <a:srgbClr val="FFFFFF">
              <a:alpha val="70195"/>
            </a:srgbClr>
          </a:solidFill>
        </p:spPr>
        <p:txBody>
          <a:bodyPr wrap="square" lIns="0" tIns="0" rIns="0" bIns="0" rtlCol="0"/>
          <a:lstStyle/>
          <a:p/>
        </p:txBody>
      </p:sp>
      <p:pic>
        <p:nvPicPr>
          <p:cNvPr id="50" name="object 50"/>
          <p:cNvPicPr/>
          <p:nvPr/>
        </p:nvPicPr>
        <p:blipFill>
          <a:blip r:embed="rId25" cstate="print"/>
          <a:stretch>
            <a:fillRect/>
          </a:stretch>
        </p:blipFill>
        <p:spPr>
          <a:xfrm>
            <a:off x="7629143" y="4481067"/>
            <a:ext cx="1228089" cy="174244"/>
          </a:xfrm>
          <a:prstGeom prst="rect">
            <a:avLst/>
          </a:prstGeom>
        </p:spPr>
      </p:pic>
      <p:pic>
        <p:nvPicPr>
          <p:cNvPr id="51" name="object 51"/>
          <p:cNvPicPr/>
          <p:nvPr/>
        </p:nvPicPr>
        <p:blipFill>
          <a:blip r:embed="rId26" cstate="print"/>
          <a:stretch>
            <a:fillRect/>
          </a:stretch>
        </p:blipFill>
        <p:spPr>
          <a:xfrm>
            <a:off x="8982075" y="4478782"/>
            <a:ext cx="1304671" cy="140843"/>
          </a:xfrm>
          <a:prstGeom prst="rect">
            <a:avLst/>
          </a:prstGeom>
        </p:spPr>
      </p:pic>
      <p:pic>
        <p:nvPicPr>
          <p:cNvPr id="52" name="object 52"/>
          <p:cNvPicPr/>
          <p:nvPr/>
        </p:nvPicPr>
        <p:blipFill>
          <a:blip r:embed="rId27" cstate="print"/>
          <a:stretch>
            <a:fillRect/>
          </a:stretch>
        </p:blipFill>
        <p:spPr>
          <a:xfrm>
            <a:off x="10414634" y="4478782"/>
            <a:ext cx="1401826" cy="178688"/>
          </a:xfrm>
          <a:prstGeom prst="rect">
            <a:avLst/>
          </a:prstGeom>
        </p:spPr>
      </p:pic>
      <p:pic>
        <p:nvPicPr>
          <p:cNvPr id="53" name="object 53"/>
          <p:cNvPicPr/>
          <p:nvPr/>
        </p:nvPicPr>
        <p:blipFill>
          <a:blip r:embed="rId28" cstate="print"/>
          <a:stretch>
            <a:fillRect/>
          </a:stretch>
        </p:blipFill>
        <p:spPr>
          <a:xfrm>
            <a:off x="6928484" y="4724399"/>
            <a:ext cx="1194308" cy="176402"/>
          </a:xfrm>
          <a:prstGeom prst="rect">
            <a:avLst/>
          </a:prstGeom>
        </p:spPr>
      </p:pic>
      <p:sp>
        <p:nvSpPr>
          <p:cNvPr id="54" name="object 54"/>
          <p:cNvSpPr/>
          <p:nvPr/>
        </p:nvSpPr>
        <p:spPr>
          <a:xfrm>
            <a:off x="6901815" y="5029454"/>
            <a:ext cx="749300" cy="139065"/>
          </a:xfrm>
          <a:custGeom>
            <a:avLst/>
            <a:gdLst/>
            <a:ahLst/>
            <a:cxnLst/>
            <a:rect l="l" t="t" r="r" b="b"/>
            <a:pathLst>
              <a:path w="749300" h="139064">
                <a:moveTo>
                  <a:pt x="27050" y="0"/>
                </a:moveTo>
                <a:lnTo>
                  <a:pt x="0" y="0"/>
                </a:lnTo>
                <a:lnTo>
                  <a:pt x="0" y="136397"/>
                </a:lnTo>
                <a:lnTo>
                  <a:pt x="17399" y="136397"/>
                </a:lnTo>
                <a:lnTo>
                  <a:pt x="17399" y="20319"/>
                </a:lnTo>
                <a:lnTo>
                  <a:pt x="33868" y="20319"/>
                </a:lnTo>
                <a:lnTo>
                  <a:pt x="27050" y="0"/>
                </a:lnTo>
                <a:close/>
              </a:path>
              <a:path w="749300" h="139064">
                <a:moveTo>
                  <a:pt x="33868" y="20319"/>
                </a:moveTo>
                <a:lnTo>
                  <a:pt x="17399" y="20319"/>
                </a:lnTo>
                <a:lnTo>
                  <a:pt x="56768" y="136397"/>
                </a:lnTo>
                <a:lnTo>
                  <a:pt x="73025" y="136397"/>
                </a:lnTo>
                <a:lnTo>
                  <a:pt x="79856" y="116712"/>
                </a:lnTo>
                <a:lnTo>
                  <a:pt x="65912" y="116712"/>
                </a:lnTo>
                <a:lnTo>
                  <a:pt x="64515" y="112267"/>
                </a:lnTo>
                <a:lnTo>
                  <a:pt x="59435" y="96519"/>
                </a:lnTo>
                <a:lnTo>
                  <a:pt x="33868" y="20319"/>
                </a:lnTo>
                <a:close/>
              </a:path>
              <a:path w="749300" h="139064">
                <a:moveTo>
                  <a:pt x="130048" y="22224"/>
                </a:moveTo>
                <a:lnTo>
                  <a:pt x="112649" y="22224"/>
                </a:lnTo>
                <a:lnTo>
                  <a:pt x="112649" y="136397"/>
                </a:lnTo>
                <a:lnTo>
                  <a:pt x="130048" y="136397"/>
                </a:lnTo>
                <a:lnTo>
                  <a:pt x="130048" y="22224"/>
                </a:lnTo>
                <a:close/>
              </a:path>
              <a:path w="749300" h="139064">
                <a:moveTo>
                  <a:pt x="130048" y="0"/>
                </a:moveTo>
                <a:lnTo>
                  <a:pt x="105790" y="0"/>
                </a:lnTo>
                <a:lnTo>
                  <a:pt x="73151" y="94868"/>
                </a:lnTo>
                <a:lnTo>
                  <a:pt x="69850" y="104520"/>
                </a:lnTo>
                <a:lnTo>
                  <a:pt x="67436" y="111759"/>
                </a:lnTo>
                <a:lnTo>
                  <a:pt x="65912" y="116712"/>
                </a:lnTo>
                <a:lnTo>
                  <a:pt x="79856" y="116712"/>
                </a:lnTo>
                <a:lnTo>
                  <a:pt x="112649" y="22224"/>
                </a:lnTo>
                <a:lnTo>
                  <a:pt x="130048" y="22224"/>
                </a:lnTo>
                <a:lnTo>
                  <a:pt x="130048" y="0"/>
                </a:lnTo>
                <a:close/>
              </a:path>
              <a:path w="749300" h="139064">
                <a:moveTo>
                  <a:pt x="196976" y="35305"/>
                </a:moveTo>
                <a:lnTo>
                  <a:pt x="159194" y="53830"/>
                </a:lnTo>
                <a:lnTo>
                  <a:pt x="150621" y="86994"/>
                </a:lnTo>
                <a:lnTo>
                  <a:pt x="151429" y="98756"/>
                </a:lnTo>
                <a:lnTo>
                  <a:pt x="178212" y="135239"/>
                </a:lnTo>
                <a:lnTo>
                  <a:pt x="196976" y="138556"/>
                </a:lnTo>
                <a:lnTo>
                  <a:pt x="205612" y="138556"/>
                </a:lnTo>
                <a:lnTo>
                  <a:pt x="213486" y="136524"/>
                </a:lnTo>
                <a:lnTo>
                  <a:pt x="220852" y="132587"/>
                </a:lnTo>
                <a:lnTo>
                  <a:pt x="228091" y="128523"/>
                </a:lnTo>
                <a:lnTo>
                  <a:pt x="231693" y="124840"/>
                </a:lnTo>
                <a:lnTo>
                  <a:pt x="188594" y="124840"/>
                </a:lnTo>
                <a:lnTo>
                  <a:pt x="181609" y="121665"/>
                </a:lnTo>
                <a:lnTo>
                  <a:pt x="167893" y="86994"/>
                </a:lnTo>
                <a:lnTo>
                  <a:pt x="168398" y="78085"/>
                </a:lnTo>
                <a:lnTo>
                  <a:pt x="188594" y="49148"/>
                </a:lnTo>
                <a:lnTo>
                  <a:pt x="230644" y="49148"/>
                </a:lnTo>
                <a:lnTo>
                  <a:pt x="230250" y="48640"/>
                </a:lnTo>
                <a:lnTo>
                  <a:pt x="223319" y="42806"/>
                </a:lnTo>
                <a:lnTo>
                  <a:pt x="215471" y="38639"/>
                </a:lnTo>
                <a:lnTo>
                  <a:pt x="206694" y="36139"/>
                </a:lnTo>
                <a:lnTo>
                  <a:pt x="196976" y="35305"/>
                </a:lnTo>
                <a:close/>
              </a:path>
              <a:path w="749300" h="139064">
                <a:moveTo>
                  <a:pt x="230644" y="49148"/>
                </a:moveTo>
                <a:lnTo>
                  <a:pt x="205231" y="49148"/>
                </a:lnTo>
                <a:lnTo>
                  <a:pt x="212089" y="52323"/>
                </a:lnTo>
                <a:lnTo>
                  <a:pt x="217677" y="58673"/>
                </a:lnTo>
                <a:lnTo>
                  <a:pt x="225897" y="86994"/>
                </a:lnTo>
                <a:lnTo>
                  <a:pt x="225475" y="94620"/>
                </a:lnTo>
                <a:lnTo>
                  <a:pt x="205231" y="124840"/>
                </a:lnTo>
                <a:lnTo>
                  <a:pt x="231693" y="124840"/>
                </a:lnTo>
                <a:lnTo>
                  <a:pt x="243204" y="85597"/>
                </a:lnTo>
                <a:lnTo>
                  <a:pt x="242395" y="74429"/>
                </a:lnTo>
                <a:lnTo>
                  <a:pt x="239966" y="64547"/>
                </a:lnTo>
                <a:lnTo>
                  <a:pt x="235918" y="55951"/>
                </a:lnTo>
                <a:lnTo>
                  <a:pt x="230644" y="49148"/>
                </a:lnTo>
                <a:close/>
              </a:path>
              <a:path w="749300" h="139064">
                <a:moveTo>
                  <a:pt x="278637" y="37591"/>
                </a:moveTo>
                <a:lnTo>
                  <a:pt x="263525" y="37591"/>
                </a:lnTo>
                <a:lnTo>
                  <a:pt x="263525" y="136397"/>
                </a:lnTo>
                <a:lnTo>
                  <a:pt x="280288" y="136397"/>
                </a:lnTo>
                <a:lnTo>
                  <a:pt x="280288" y="82422"/>
                </a:lnTo>
                <a:lnTo>
                  <a:pt x="280767" y="73679"/>
                </a:lnTo>
                <a:lnTo>
                  <a:pt x="294677" y="51561"/>
                </a:lnTo>
                <a:lnTo>
                  <a:pt x="278637" y="51561"/>
                </a:lnTo>
                <a:lnTo>
                  <a:pt x="278637" y="37591"/>
                </a:lnTo>
                <a:close/>
              </a:path>
              <a:path w="749300" h="139064">
                <a:moveTo>
                  <a:pt x="339748" y="49910"/>
                </a:moveTo>
                <a:lnTo>
                  <a:pt x="311023" y="49910"/>
                </a:lnTo>
                <a:lnTo>
                  <a:pt x="314832" y="50926"/>
                </a:lnTo>
                <a:lnTo>
                  <a:pt x="318134" y="52831"/>
                </a:lnTo>
                <a:lnTo>
                  <a:pt x="321563" y="54863"/>
                </a:lnTo>
                <a:lnTo>
                  <a:pt x="323850" y="57530"/>
                </a:lnTo>
                <a:lnTo>
                  <a:pt x="326389" y="64388"/>
                </a:lnTo>
                <a:lnTo>
                  <a:pt x="327025" y="69468"/>
                </a:lnTo>
                <a:lnTo>
                  <a:pt x="327025" y="136397"/>
                </a:lnTo>
                <a:lnTo>
                  <a:pt x="343788" y="136397"/>
                </a:lnTo>
                <a:lnTo>
                  <a:pt x="343725" y="66484"/>
                </a:lnTo>
                <a:lnTo>
                  <a:pt x="340105" y="50418"/>
                </a:lnTo>
                <a:lnTo>
                  <a:pt x="339748" y="49910"/>
                </a:lnTo>
                <a:close/>
              </a:path>
              <a:path w="749300" h="139064">
                <a:moveTo>
                  <a:pt x="315975" y="35305"/>
                </a:moveTo>
                <a:lnTo>
                  <a:pt x="310006" y="35305"/>
                </a:lnTo>
                <a:lnTo>
                  <a:pt x="300337" y="36327"/>
                </a:lnTo>
                <a:lnTo>
                  <a:pt x="291893" y="39385"/>
                </a:lnTo>
                <a:lnTo>
                  <a:pt x="284664" y="44467"/>
                </a:lnTo>
                <a:lnTo>
                  <a:pt x="278637" y="51561"/>
                </a:lnTo>
                <a:lnTo>
                  <a:pt x="294677" y="51561"/>
                </a:lnTo>
                <a:lnTo>
                  <a:pt x="299338" y="49910"/>
                </a:lnTo>
                <a:lnTo>
                  <a:pt x="339748" y="49910"/>
                </a:lnTo>
                <a:lnTo>
                  <a:pt x="337692" y="46989"/>
                </a:lnTo>
                <a:lnTo>
                  <a:pt x="335152" y="43560"/>
                </a:lnTo>
                <a:lnTo>
                  <a:pt x="331469" y="40639"/>
                </a:lnTo>
                <a:lnTo>
                  <a:pt x="326516" y="38607"/>
                </a:lnTo>
                <a:lnTo>
                  <a:pt x="321436" y="36448"/>
                </a:lnTo>
                <a:lnTo>
                  <a:pt x="315975" y="35305"/>
                </a:lnTo>
                <a:close/>
              </a:path>
              <a:path w="749300" h="139064">
                <a:moveTo>
                  <a:pt x="387095" y="0"/>
                </a:moveTo>
                <a:lnTo>
                  <a:pt x="370331" y="0"/>
                </a:lnTo>
                <a:lnTo>
                  <a:pt x="370331" y="19303"/>
                </a:lnTo>
                <a:lnTo>
                  <a:pt x="387095" y="19303"/>
                </a:lnTo>
                <a:lnTo>
                  <a:pt x="387095" y="0"/>
                </a:lnTo>
                <a:close/>
              </a:path>
              <a:path w="749300" h="139064">
                <a:moveTo>
                  <a:pt x="387095" y="37591"/>
                </a:moveTo>
                <a:lnTo>
                  <a:pt x="370331" y="37591"/>
                </a:lnTo>
                <a:lnTo>
                  <a:pt x="370331" y="136397"/>
                </a:lnTo>
                <a:lnTo>
                  <a:pt x="387095" y="136397"/>
                </a:lnTo>
                <a:lnTo>
                  <a:pt x="387095" y="37591"/>
                </a:lnTo>
                <a:close/>
              </a:path>
              <a:path w="749300" h="139064">
                <a:moveTo>
                  <a:pt x="432561" y="50545"/>
                </a:moveTo>
                <a:lnTo>
                  <a:pt x="415925" y="50545"/>
                </a:lnTo>
                <a:lnTo>
                  <a:pt x="415939" y="117601"/>
                </a:lnTo>
                <a:lnTo>
                  <a:pt x="433196" y="137667"/>
                </a:lnTo>
                <a:lnTo>
                  <a:pt x="442975" y="137667"/>
                </a:lnTo>
                <a:lnTo>
                  <a:pt x="447166" y="137159"/>
                </a:lnTo>
                <a:lnTo>
                  <a:pt x="451865" y="136143"/>
                </a:lnTo>
                <a:lnTo>
                  <a:pt x="449557" y="122046"/>
                </a:lnTo>
                <a:lnTo>
                  <a:pt x="439674" y="122046"/>
                </a:lnTo>
                <a:lnTo>
                  <a:pt x="437768" y="121665"/>
                </a:lnTo>
                <a:lnTo>
                  <a:pt x="436371" y="120776"/>
                </a:lnTo>
                <a:lnTo>
                  <a:pt x="435101" y="120014"/>
                </a:lnTo>
                <a:lnTo>
                  <a:pt x="434085" y="118998"/>
                </a:lnTo>
                <a:lnTo>
                  <a:pt x="433404" y="117474"/>
                </a:lnTo>
                <a:lnTo>
                  <a:pt x="432942" y="116204"/>
                </a:lnTo>
                <a:lnTo>
                  <a:pt x="432561" y="113156"/>
                </a:lnTo>
                <a:lnTo>
                  <a:pt x="432561" y="50545"/>
                </a:lnTo>
                <a:close/>
              </a:path>
              <a:path w="749300" h="139064">
                <a:moveTo>
                  <a:pt x="449452" y="121411"/>
                </a:moveTo>
                <a:lnTo>
                  <a:pt x="446404" y="121792"/>
                </a:lnTo>
                <a:lnTo>
                  <a:pt x="443991" y="122046"/>
                </a:lnTo>
                <a:lnTo>
                  <a:pt x="449557" y="122046"/>
                </a:lnTo>
                <a:lnTo>
                  <a:pt x="449452" y="121411"/>
                </a:lnTo>
                <a:close/>
              </a:path>
              <a:path w="749300" h="139064">
                <a:moveTo>
                  <a:pt x="449452" y="37591"/>
                </a:moveTo>
                <a:lnTo>
                  <a:pt x="403732" y="37591"/>
                </a:lnTo>
                <a:lnTo>
                  <a:pt x="403732" y="50545"/>
                </a:lnTo>
                <a:lnTo>
                  <a:pt x="449452" y="50545"/>
                </a:lnTo>
                <a:lnTo>
                  <a:pt x="449452" y="37591"/>
                </a:lnTo>
                <a:close/>
              </a:path>
              <a:path w="749300" h="139064">
                <a:moveTo>
                  <a:pt x="432561" y="3047"/>
                </a:moveTo>
                <a:lnTo>
                  <a:pt x="415925" y="13080"/>
                </a:lnTo>
                <a:lnTo>
                  <a:pt x="415925" y="37591"/>
                </a:lnTo>
                <a:lnTo>
                  <a:pt x="432561" y="37591"/>
                </a:lnTo>
                <a:lnTo>
                  <a:pt x="432561" y="3047"/>
                </a:lnTo>
                <a:close/>
              </a:path>
              <a:path w="749300" h="139064">
                <a:moveTo>
                  <a:pt x="506349" y="35305"/>
                </a:moveTo>
                <a:lnTo>
                  <a:pt x="468566" y="53830"/>
                </a:lnTo>
                <a:lnTo>
                  <a:pt x="459993" y="86994"/>
                </a:lnTo>
                <a:lnTo>
                  <a:pt x="460801" y="98756"/>
                </a:lnTo>
                <a:lnTo>
                  <a:pt x="487584" y="135239"/>
                </a:lnTo>
                <a:lnTo>
                  <a:pt x="506349" y="138556"/>
                </a:lnTo>
                <a:lnTo>
                  <a:pt x="514984" y="138556"/>
                </a:lnTo>
                <a:lnTo>
                  <a:pt x="522858" y="136524"/>
                </a:lnTo>
                <a:lnTo>
                  <a:pt x="530225" y="132587"/>
                </a:lnTo>
                <a:lnTo>
                  <a:pt x="537463" y="128523"/>
                </a:lnTo>
                <a:lnTo>
                  <a:pt x="541065" y="124840"/>
                </a:lnTo>
                <a:lnTo>
                  <a:pt x="497966" y="124840"/>
                </a:lnTo>
                <a:lnTo>
                  <a:pt x="490981" y="121665"/>
                </a:lnTo>
                <a:lnTo>
                  <a:pt x="477265" y="86994"/>
                </a:lnTo>
                <a:lnTo>
                  <a:pt x="477770" y="78085"/>
                </a:lnTo>
                <a:lnTo>
                  <a:pt x="497966" y="49148"/>
                </a:lnTo>
                <a:lnTo>
                  <a:pt x="540016" y="49148"/>
                </a:lnTo>
                <a:lnTo>
                  <a:pt x="539623" y="48640"/>
                </a:lnTo>
                <a:lnTo>
                  <a:pt x="532691" y="42806"/>
                </a:lnTo>
                <a:lnTo>
                  <a:pt x="524843" y="38639"/>
                </a:lnTo>
                <a:lnTo>
                  <a:pt x="516066" y="36139"/>
                </a:lnTo>
                <a:lnTo>
                  <a:pt x="506349" y="35305"/>
                </a:lnTo>
                <a:close/>
              </a:path>
              <a:path w="749300" h="139064">
                <a:moveTo>
                  <a:pt x="540016" y="49148"/>
                </a:moveTo>
                <a:lnTo>
                  <a:pt x="514603" y="49148"/>
                </a:lnTo>
                <a:lnTo>
                  <a:pt x="521461" y="52323"/>
                </a:lnTo>
                <a:lnTo>
                  <a:pt x="527050" y="58673"/>
                </a:lnTo>
                <a:lnTo>
                  <a:pt x="535269" y="86994"/>
                </a:lnTo>
                <a:lnTo>
                  <a:pt x="534847" y="94620"/>
                </a:lnTo>
                <a:lnTo>
                  <a:pt x="514603" y="124840"/>
                </a:lnTo>
                <a:lnTo>
                  <a:pt x="541065" y="124840"/>
                </a:lnTo>
                <a:lnTo>
                  <a:pt x="552576" y="85597"/>
                </a:lnTo>
                <a:lnTo>
                  <a:pt x="551767" y="74429"/>
                </a:lnTo>
                <a:lnTo>
                  <a:pt x="549338" y="64547"/>
                </a:lnTo>
                <a:lnTo>
                  <a:pt x="545290" y="55951"/>
                </a:lnTo>
                <a:lnTo>
                  <a:pt x="540016" y="49148"/>
                </a:lnTo>
                <a:close/>
              </a:path>
              <a:path w="749300" h="139064">
                <a:moveTo>
                  <a:pt x="587755" y="37591"/>
                </a:moveTo>
                <a:lnTo>
                  <a:pt x="572769" y="37591"/>
                </a:lnTo>
                <a:lnTo>
                  <a:pt x="572769" y="136397"/>
                </a:lnTo>
                <a:lnTo>
                  <a:pt x="589533" y="136397"/>
                </a:lnTo>
                <a:lnTo>
                  <a:pt x="589533" y="77596"/>
                </a:lnTo>
                <a:lnTo>
                  <a:pt x="590423" y="71119"/>
                </a:lnTo>
                <a:lnTo>
                  <a:pt x="592201" y="65150"/>
                </a:lnTo>
                <a:lnTo>
                  <a:pt x="593470" y="61213"/>
                </a:lnTo>
                <a:lnTo>
                  <a:pt x="595629" y="58165"/>
                </a:lnTo>
                <a:lnTo>
                  <a:pt x="598551" y="56006"/>
                </a:lnTo>
                <a:lnTo>
                  <a:pt x="601471" y="53720"/>
                </a:lnTo>
                <a:lnTo>
                  <a:pt x="604646" y="52704"/>
                </a:lnTo>
                <a:lnTo>
                  <a:pt x="621960" y="52704"/>
                </a:lnTo>
                <a:lnTo>
                  <a:pt x="587755" y="52577"/>
                </a:lnTo>
                <a:lnTo>
                  <a:pt x="587755" y="37591"/>
                </a:lnTo>
                <a:close/>
              </a:path>
              <a:path w="749300" h="139064">
                <a:moveTo>
                  <a:pt x="621960" y="52704"/>
                </a:moveTo>
                <a:lnTo>
                  <a:pt x="612393" y="52704"/>
                </a:lnTo>
                <a:lnTo>
                  <a:pt x="616584" y="53847"/>
                </a:lnTo>
                <a:lnTo>
                  <a:pt x="620649" y="56260"/>
                </a:lnTo>
                <a:lnTo>
                  <a:pt x="621960" y="52704"/>
                </a:lnTo>
                <a:close/>
              </a:path>
              <a:path w="749300" h="139064">
                <a:moveTo>
                  <a:pt x="614806" y="35305"/>
                </a:moveTo>
                <a:lnTo>
                  <a:pt x="605281" y="35305"/>
                </a:lnTo>
                <a:lnTo>
                  <a:pt x="601726" y="36448"/>
                </a:lnTo>
                <a:lnTo>
                  <a:pt x="598424" y="38734"/>
                </a:lnTo>
                <a:lnTo>
                  <a:pt x="595249" y="40893"/>
                </a:lnTo>
                <a:lnTo>
                  <a:pt x="591692" y="45592"/>
                </a:lnTo>
                <a:lnTo>
                  <a:pt x="587755" y="52577"/>
                </a:lnTo>
                <a:lnTo>
                  <a:pt x="622007" y="52577"/>
                </a:lnTo>
                <a:lnTo>
                  <a:pt x="626363" y="40766"/>
                </a:lnTo>
                <a:lnTo>
                  <a:pt x="620521" y="37083"/>
                </a:lnTo>
                <a:lnTo>
                  <a:pt x="614806" y="35305"/>
                </a:lnTo>
                <a:close/>
              </a:path>
              <a:path w="749300" h="139064">
                <a:moveTo>
                  <a:pt x="651763" y="0"/>
                </a:moveTo>
                <a:lnTo>
                  <a:pt x="632713" y="0"/>
                </a:lnTo>
                <a:lnTo>
                  <a:pt x="632713" y="22732"/>
                </a:lnTo>
                <a:lnTo>
                  <a:pt x="637031" y="48259"/>
                </a:lnTo>
                <a:lnTo>
                  <a:pt x="647318" y="48259"/>
                </a:lnTo>
                <a:lnTo>
                  <a:pt x="651763" y="22732"/>
                </a:lnTo>
                <a:lnTo>
                  <a:pt x="651763" y="0"/>
                </a:lnTo>
                <a:close/>
              </a:path>
              <a:path w="749300" h="139064">
                <a:moveTo>
                  <a:pt x="683386" y="104266"/>
                </a:moveTo>
                <a:lnTo>
                  <a:pt x="666750" y="106933"/>
                </a:lnTo>
                <a:lnTo>
                  <a:pt x="668631" y="114268"/>
                </a:lnTo>
                <a:lnTo>
                  <a:pt x="671417" y="120649"/>
                </a:lnTo>
                <a:lnTo>
                  <a:pt x="709040" y="138556"/>
                </a:lnTo>
                <a:lnTo>
                  <a:pt x="716787" y="138556"/>
                </a:lnTo>
                <a:lnTo>
                  <a:pt x="723773" y="137286"/>
                </a:lnTo>
                <a:lnTo>
                  <a:pt x="729868" y="134492"/>
                </a:lnTo>
                <a:lnTo>
                  <a:pt x="735964" y="131825"/>
                </a:lnTo>
                <a:lnTo>
                  <a:pt x="740663" y="128015"/>
                </a:lnTo>
                <a:lnTo>
                  <a:pt x="742780" y="124840"/>
                </a:lnTo>
                <a:lnTo>
                  <a:pt x="701293" y="124840"/>
                </a:lnTo>
                <a:lnTo>
                  <a:pt x="695325" y="123062"/>
                </a:lnTo>
                <a:lnTo>
                  <a:pt x="691133" y="119506"/>
                </a:lnTo>
                <a:lnTo>
                  <a:pt x="686815" y="115950"/>
                </a:lnTo>
                <a:lnTo>
                  <a:pt x="684276" y="110870"/>
                </a:lnTo>
                <a:lnTo>
                  <a:pt x="683386" y="104266"/>
                </a:lnTo>
                <a:close/>
              </a:path>
              <a:path w="749300" h="139064">
                <a:moveTo>
                  <a:pt x="713739" y="35305"/>
                </a:moveTo>
                <a:lnTo>
                  <a:pt x="700785" y="35305"/>
                </a:lnTo>
                <a:lnTo>
                  <a:pt x="695959" y="36067"/>
                </a:lnTo>
                <a:lnTo>
                  <a:pt x="691514" y="37337"/>
                </a:lnTo>
                <a:lnTo>
                  <a:pt x="686942" y="38734"/>
                </a:lnTo>
                <a:lnTo>
                  <a:pt x="683513" y="40258"/>
                </a:lnTo>
                <a:lnTo>
                  <a:pt x="680846" y="42290"/>
                </a:lnTo>
                <a:lnTo>
                  <a:pt x="677417" y="44703"/>
                </a:lnTo>
                <a:lnTo>
                  <a:pt x="674624" y="47878"/>
                </a:lnTo>
                <a:lnTo>
                  <a:pt x="672591" y="51561"/>
                </a:lnTo>
                <a:lnTo>
                  <a:pt x="670559" y="55371"/>
                </a:lnTo>
                <a:lnTo>
                  <a:pt x="669543" y="59435"/>
                </a:lnTo>
                <a:lnTo>
                  <a:pt x="669543" y="68706"/>
                </a:lnTo>
                <a:lnTo>
                  <a:pt x="701095" y="92273"/>
                </a:lnTo>
                <a:lnTo>
                  <a:pt x="718692" y="96773"/>
                </a:lnTo>
                <a:lnTo>
                  <a:pt x="724407" y="98678"/>
                </a:lnTo>
                <a:lnTo>
                  <a:pt x="726693" y="100202"/>
                </a:lnTo>
                <a:lnTo>
                  <a:pt x="729995" y="102361"/>
                </a:lnTo>
                <a:lnTo>
                  <a:pt x="731646" y="105282"/>
                </a:lnTo>
                <a:lnTo>
                  <a:pt x="731646" y="113283"/>
                </a:lnTo>
                <a:lnTo>
                  <a:pt x="729741" y="116966"/>
                </a:lnTo>
                <a:lnTo>
                  <a:pt x="722376" y="123316"/>
                </a:lnTo>
                <a:lnTo>
                  <a:pt x="716660" y="124840"/>
                </a:lnTo>
                <a:lnTo>
                  <a:pt x="742780" y="124840"/>
                </a:lnTo>
                <a:lnTo>
                  <a:pt x="743965" y="123062"/>
                </a:lnTo>
                <a:lnTo>
                  <a:pt x="747267" y="118236"/>
                </a:lnTo>
                <a:lnTo>
                  <a:pt x="748683" y="113283"/>
                </a:lnTo>
                <a:lnTo>
                  <a:pt x="724090" y="80756"/>
                </a:lnTo>
                <a:lnTo>
                  <a:pt x="700785" y="74167"/>
                </a:lnTo>
                <a:lnTo>
                  <a:pt x="695959" y="72770"/>
                </a:lnTo>
                <a:lnTo>
                  <a:pt x="694181" y="72135"/>
                </a:lnTo>
                <a:lnTo>
                  <a:pt x="691387" y="70992"/>
                </a:lnTo>
                <a:lnTo>
                  <a:pt x="689228" y="69468"/>
                </a:lnTo>
                <a:lnTo>
                  <a:pt x="687831" y="67690"/>
                </a:lnTo>
                <a:lnTo>
                  <a:pt x="686434" y="66039"/>
                </a:lnTo>
                <a:lnTo>
                  <a:pt x="685800" y="64007"/>
                </a:lnTo>
                <a:lnTo>
                  <a:pt x="685800" y="58419"/>
                </a:lnTo>
                <a:lnTo>
                  <a:pt x="687451" y="55498"/>
                </a:lnTo>
                <a:lnTo>
                  <a:pt x="694054" y="50418"/>
                </a:lnTo>
                <a:lnTo>
                  <a:pt x="699515" y="49148"/>
                </a:lnTo>
                <a:lnTo>
                  <a:pt x="740418" y="49148"/>
                </a:lnTo>
                <a:lnTo>
                  <a:pt x="736600" y="43941"/>
                </a:lnTo>
                <a:lnTo>
                  <a:pt x="732281" y="40893"/>
                </a:lnTo>
                <a:lnTo>
                  <a:pt x="726439" y="38734"/>
                </a:lnTo>
                <a:lnTo>
                  <a:pt x="720470" y="36448"/>
                </a:lnTo>
                <a:lnTo>
                  <a:pt x="713739" y="35305"/>
                </a:lnTo>
                <a:close/>
              </a:path>
              <a:path w="749300" h="139064">
                <a:moveTo>
                  <a:pt x="740418" y="49148"/>
                </a:moveTo>
                <a:lnTo>
                  <a:pt x="713739" y="49148"/>
                </a:lnTo>
                <a:lnTo>
                  <a:pt x="718692" y="50545"/>
                </a:lnTo>
                <a:lnTo>
                  <a:pt x="722249" y="53339"/>
                </a:lnTo>
                <a:lnTo>
                  <a:pt x="725804" y="56260"/>
                </a:lnTo>
                <a:lnTo>
                  <a:pt x="727963" y="60197"/>
                </a:lnTo>
                <a:lnTo>
                  <a:pt x="728726" y="65277"/>
                </a:lnTo>
                <a:lnTo>
                  <a:pt x="745108" y="63118"/>
                </a:lnTo>
                <a:lnTo>
                  <a:pt x="744092" y="56641"/>
                </a:lnTo>
                <a:lnTo>
                  <a:pt x="742187" y="51561"/>
                </a:lnTo>
                <a:lnTo>
                  <a:pt x="740418" y="49148"/>
                </a:lnTo>
                <a:close/>
              </a:path>
            </a:pathLst>
          </a:custGeom>
          <a:solidFill>
            <a:srgbClr val="FFFFFF">
              <a:alpha val="70195"/>
            </a:srgbClr>
          </a:solidFill>
        </p:spPr>
        <p:txBody>
          <a:bodyPr wrap="square" lIns="0" tIns="0" rIns="0" bIns="0" rtlCol="0"/>
          <a:lstStyle/>
          <a:p/>
        </p:txBody>
      </p:sp>
      <p:pic>
        <p:nvPicPr>
          <p:cNvPr id="55" name="object 55"/>
          <p:cNvPicPr/>
          <p:nvPr/>
        </p:nvPicPr>
        <p:blipFill>
          <a:blip r:embed="rId29" cstate="print"/>
          <a:stretch>
            <a:fillRect/>
          </a:stretch>
        </p:blipFill>
        <p:spPr>
          <a:xfrm>
            <a:off x="7790306" y="5029454"/>
            <a:ext cx="1946783" cy="138556"/>
          </a:xfrm>
          <a:prstGeom prst="rect">
            <a:avLst/>
          </a:prstGeom>
        </p:spPr>
      </p:pic>
      <p:pic>
        <p:nvPicPr>
          <p:cNvPr id="56" name="object 56"/>
          <p:cNvPicPr/>
          <p:nvPr/>
        </p:nvPicPr>
        <p:blipFill>
          <a:blip r:embed="rId30" cstate="print"/>
          <a:stretch>
            <a:fillRect/>
          </a:stretch>
        </p:blipFill>
        <p:spPr>
          <a:xfrm>
            <a:off x="9854692" y="4991608"/>
            <a:ext cx="2201417" cy="176530"/>
          </a:xfrm>
          <a:prstGeom prst="rect">
            <a:avLst/>
          </a:prstGeom>
        </p:spPr>
      </p:pic>
      <p:pic>
        <p:nvPicPr>
          <p:cNvPr id="57" name="object 57"/>
          <p:cNvPicPr/>
          <p:nvPr/>
        </p:nvPicPr>
        <p:blipFill>
          <a:blip r:embed="rId31" cstate="print"/>
          <a:stretch>
            <a:fillRect/>
          </a:stretch>
        </p:blipFill>
        <p:spPr>
          <a:xfrm>
            <a:off x="6858127" y="5326506"/>
            <a:ext cx="2755519" cy="138556"/>
          </a:xfrm>
          <a:prstGeom prst="rect">
            <a:avLst/>
          </a:prstGeom>
        </p:spPr>
      </p:pic>
      <p:pic>
        <p:nvPicPr>
          <p:cNvPr id="58" name="object 58"/>
          <p:cNvPicPr/>
          <p:nvPr/>
        </p:nvPicPr>
        <p:blipFill>
          <a:blip r:embed="rId32" cstate="print"/>
          <a:stretch>
            <a:fillRect/>
          </a:stretch>
        </p:blipFill>
        <p:spPr>
          <a:xfrm>
            <a:off x="9829673" y="5326126"/>
            <a:ext cx="1811273" cy="176530"/>
          </a:xfrm>
          <a:prstGeom prst="rect">
            <a:avLst/>
          </a:prstGeom>
        </p:spPr>
      </p:pic>
      <p:sp>
        <p:nvSpPr>
          <p:cNvPr id="59" name="object 59"/>
          <p:cNvSpPr/>
          <p:nvPr/>
        </p:nvSpPr>
        <p:spPr>
          <a:xfrm>
            <a:off x="6982206" y="5638926"/>
            <a:ext cx="483234" cy="139065"/>
          </a:xfrm>
          <a:custGeom>
            <a:avLst/>
            <a:gdLst/>
            <a:ahLst/>
            <a:cxnLst/>
            <a:rect l="l" t="t" r="r" b="b"/>
            <a:pathLst>
              <a:path w="483234" h="139064">
                <a:moveTo>
                  <a:pt x="82346" y="49149"/>
                </a:moveTo>
                <a:lnTo>
                  <a:pt x="53466" y="49149"/>
                </a:lnTo>
                <a:lnTo>
                  <a:pt x="59816" y="51053"/>
                </a:lnTo>
                <a:lnTo>
                  <a:pt x="67309" y="57657"/>
                </a:lnTo>
                <a:lnTo>
                  <a:pt x="68833" y="62484"/>
                </a:lnTo>
                <a:lnTo>
                  <a:pt x="68833" y="73659"/>
                </a:lnTo>
                <a:lnTo>
                  <a:pt x="63331" y="75303"/>
                </a:lnTo>
                <a:lnTo>
                  <a:pt x="56530" y="76803"/>
                </a:lnTo>
                <a:lnTo>
                  <a:pt x="48420" y="78160"/>
                </a:lnTo>
                <a:lnTo>
                  <a:pt x="32257" y="80263"/>
                </a:lnTo>
                <a:lnTo>
                  <a:pt x="27304" y="81025"/>
                </a:lnTo>
                <a:lnTo>
                  <a:pt x="0" y="105537"/>
                </a:lnTo>
                <a:lnTo>
                  <a:pt x="0" y="118618"/>
                </a:lnTo>
                <a:lnTo>
                  <a:pt x="33781" y="138556"/>
                </a:lnTo>
                <a:lnTo>
                  <a:pt x="40385" y="138556"/>
                </a:lnTo>
                <a:lnTo>
                  <a:pt x="46608" y="137540"/>
                </a:lnTo>
                <a:lnTo>
                  <a:pt x="58038" y="133222"/>
                </a:lnTo>
                <a:lnTo>
                  <a:pt x="64007" y="129412"/>
                </a:lnTo>
                <a:lnTo>
                  <a:pt x="68713" y="125475"/>
                </a:lnTo>
                <a:lnTo>
                  <a:pt x="31368" y="125475"/>
                </a:lnTo>
                <a:lnTo>
                  <a:pt x="26415" y="123951"/>
                </a:lnTo>
                <a:lnTo>
                  <a:pt x="22986" y="121031"/>
                </a:lnTo>
                <a:lnTo>
                  <a:pt x="19557" y="117982"/>
                </a:lnTo>
                <a:lnTo>
                  <a:pt x="18020" y="114553"/>
                </a:lnTo>
                <a:lnTo>
                  <a:pt x="17906" y="106934"/>
                </a:lnTo>
                <a:lnTo>
                  <a:pt x="18668" y="104266"/>
                </a:lnTo>
                <a:lnTo>
                  <a:pt x="20192" y="101853"/>
                </a:lnTo>
                <a:lnTo>
                  <a:pt x="21843" y="99568"/>
                </a:lnTo>
                <a:lnTo>
                  <a:pt x="24002" y="97662"/>
                </a:lnTo>
                <a:lnTo>
                  <a:pt x="26797" y="96519"/>
                </a:lnTo>
                <a:lnTo>
                  <a:pt x="29717" y="95250"/>
                </a:lnTo>
                <a:lnTo>
                  <a:pt x="34543" y="94106"/>
                </a:lnTo>
                <a:lnTo>
                  <a:pt x="41401" y="93090"/>
                </a:lnTo>
                <a:lnTo>
                  <a:pt x="49974" y="91705"/>
                </a:lnTo>
                <a:lnTo>
                  <a:pt x="57403" y="90201"/>
                </a:lnTo>
                <a:lnTo>
                  <a:pt x="63690" y="88554"/>
                </a:lnTo>
                <a:lnTo>
                  <a:pt x="68833" y="86740"/>
                </a:lnTo>
                <a:lnTo>
                  <a:pt x="85725" y="86740"/>
                </a:lnTo>
                <a:lnTo>
                  <a:pt x="85725" y="65150"/>
                </a:lnTo>
                <a:lnTo>
                  <a:pt x="85470" y="60071"/>
                </a:lnTo>
                <a:lnTo>
                  <a:pt x="84835" y="57150"/>
                </a:lnTo>
                <a:lnTo>
                  <a:pt x="83947" y="52578"/>
                </a:lnTo>
                <a:lnTo>
                  <a:pt x="82346" y="49149"/>
                </a:lnTo>
                <a:close/>
              </a:path>
              <a:path w="483234" h="139064">
                <a:moveTo>
                  <a:pt x="86714" y="124206"/>
                </a:moveTo>
                <a:lnTo>
                  <a:pt x="70230" y="124206"/>
                </a:lnTo>
                <a:lnTo>
                  <a:pt x="70738" y="128778"/>
                </a:lnTo>
                <a:lnTo>
                  <a:pt x="71754" y="132841"/>
                </a:lnTo>
                <a:lnTo>
                  <a:pt x="73532" y="136397"/>
                </a:lnTo>
                <a:lnTo>
                  <a:pt x="91058" y="136397"/>
                </a:lnTo>
                <a:lnTo>
                  <a:pt x="88900" y="132587"/>
                </a:lnTo>
                <a:lnTo>
                  <a:pt x="87502" y="128650"/>
                </a:lnTo>
                <a:lnTo>
                  <a:pt x="86740" y="124459"/>
                </a:lnTo>
                <a:lnTo>
                  <a:pt x="86714" y="124206"/>
                </a:lnTo>
                <a:close/>
              </a:path>
              <a:path w="483234" h="139064">
                <a:moveTo>
                  <a:pt x="85725" y="86740"/>
                </a:moveTo>
                <a:lnTo>
                  <a:pt x="68833" y="86740"/>
                </a:lnTo>
                <a:lnTo>
                  <a:pt x="68712" y="101091"/>
                </a:lnTo>
                <a:lnTo>
                  <a:pt x="67944" y="105918"/>
                </a:lnTo>
                <a:lnTo>
                  <a:pt x="66039" y="109728"/>
                </a:lnTo>
                <a:lnTo>
                  <a:pt x="63753" y="114553"/>
                </a:lnTo>
                <a:lnTo>
                  <a:pt x="60070" y="118363"/>
                </a:lnTo>
                <a:lnTo>
                  <a:pt x="54990" y="121284"/>
                </a:lnTo>
                <a:lnTo>
                  <a:pt x="50037" y="124078"/>
                </a:lnTo>
                <a:lnTo>
                  <a:pt x="44323" y="125475"/>
                </a:lnTo>
                <a:lnTo>
                  <a:pt x="68713" y="125475"/>
                </a:lnTo>
                <a:lnTo>
                  <a:pt x="70230" y="124206"/>
                </a:lnTo>
                <a:lnTo>
                  <a:pt x="86714" y="124206"/>
                </a:lnTo>
                <a:lnTo>
                  <a:pt x="86314" y="120320"/>
                </a:lnTo>
                <a:lnTo>
                  <a:pt x="85994" y="114014"/>
                </a:lnTo>
                <a:lnTo>
                  <a:pt x="85893" y="109728"/>
                </a:lnTo>
                <a:lnTo>
                  <a:pt x="85770" y="101853"/>
                </a:lnTo>
                <a:lnTo>
                  <a:pt x="85725" y="86740"/>
                </a:lnTo>
                <a:close/>
              </a:path>
              <a:path w="483234" h="139064">
                <a:moveTo>
                  <a:pt x="55879" y="35306"/>
                </a:moveTo>
                <a:lnTo>
                  <a:pt x="38988" y="35306"/>
                </a:lnTo>
                <a:lnTo>
                  <a:pt x="31495" y="36449"/>
                </a:lnTo>
                <a:lnTo>
                  <a:pt x="25018" y="38862"/>
                </a:lnTo>
                <a:lnTo>
                  <a:pt x="18668" y="41147"/>
                </a:lnTo>
                <a:lnTo>
                  <a:pt x="13715" y="44450"/>
                </a:lnTo>
                <a:lnTo>
                  <a:pt x="6857" y="53085"/>
                </a:lnTo>
                <a:lnTo>
                  <a:pt x="4444" y="58800"/>
                </a:lnTo>
                <a:lnTo>
                  <a:pt x="2920" y="65785"/>
                </a:lnTo>
                <a:lnTo>
                  <a:pt x="19303" y="67944"/>
                </a:lnTo>
                <a:lnTo>
                  <a:pt x="21081" y="60959"/>
                </a:lnTo>
                <a:lnTo>
                  <a:pt x="23875" y="56134"/>
                </a:lnTo>
                <a:lnTo>
                  <a:pt x="27685" y="53340"/>
                </a:lnTo>
                <a:lnTo>
                  <a:pt x="31368" y="50546"/>
                </a:lnTo>
                <a:lnTo>
                  <a:pt x="37210" y="49149"/>
                </a:lnTo>
                <a:lnTo>
                  <a:pt x="82346" y="49149"/>
                </a:lnTo>
                <a:lnTo>
                  <a:pt x="82168" y="48768"/>
                </a:lnTo>
                <a:lnTo>
                  <a:pt x="79628" y="45846"/>
                </a:lnTo>
                <a:lnTo>
                  <a:pt x="77215" y="42799"/>
                </a:lnTo>
                <a:lnTo>
                  <a:pt x="73278" y="40259"/>
                </a:lnTo>
                <a:lnTo>
                  <a:pt x="68072" y="38353"/>
                </a:lnTo>
                <a:lnTo>
                  <a:pt x="62737" y="36321"/>
                </a:lnTo>
                <a:lnTo>
                  <a:pt x="55879" y="35306"/>
                </a:lnTo>
                <a:close/>
              </a:path>
              <a:path w="483234" h="139064">
                <a:moveTo>
                  <a:pt x="152273" y="35306"/>
                </a:moveTo>
                <a:lnTo>
                  <a:pt x="143763" y="35306"/>
                </a:lnTo>
                <a:lnTo>
                  <a:pt x="136016" y="37337"/>
                </a:lnTo>
                <a:lnTo>
                  <a:pt x="128777" y="41401"/>
                </a:lnTo>
                <a:lnTo>
                  <a:pt x="121538" y="45338"/>
                </a:lnTo>
                <a:lnTo>
                  <a:pt x="107314" y="87375"/>
                </a:lnTo>
                <a:lnTo>
                  <a:pt x="108078" y="99024"/>
                </a:lnTo>
                <a:lnTo>
                  <a:pt x="133953" y="135286"/>
                </a:lnTo>
                <a:lnTo>
                  <a:pt x="152273" y="138556"/>
                </a:lnTo>
                <a:lnTo>
                  <a:pt x="160039" y="137959"/>
                </a:lnTo>
                <a:lnTo>
                  <a:pt x="167163" y="136159"/>
                </a:lnTo>
                <a:lnTo>
                  <a:pt x="173668" y="133145"/>
                </a:lnTo>
                <a:lnTo>
                  <a:pt x="179577" y="128904"/>
                </a:lnTo>
                <a:lnTo>
                  <a:pt x="183458" y="124840"/>
                </a:lnTo>
                <a:lnTo>
                  <a:pt x="143890" y="124840"/>
                </a:lnTo>
                <a:lnTo>
                  <a:pt x="137159" y="121793"/>
                </a:lnTo>
                <a:lnTo>
                  <a:pt x="124459" y="86868"/>
                </a:lnTo>
                <a:lnTo>
                  <a:pt x="124960" y="77722"/>
                </a:lnTo>
                <a:lnTo>
                  <a:pt x="144525" y="49149"/>
                </a:lnTo>
                <a:lnTo>
                  <a:pt x="184134" y="49149"/>
                </a:lnTo>
                <a:lnTo>
                  <a:pt x="183304" y="47956"/>
                </a:lnTo>
                <a:lnTo>
                  <a:pt x="178688" y="43434"/>
                </a:lnTo>
                <a:lnTo>
                  <a:pt x="173186" y="39913"/>
                </a:lnTo>
                <a:lnTo>
                  <a:pt x="166957" y="37369"/>
                </a:lnTo>
                <a:lnTo>
                  <a:pt x="159990" y="35825"/>
                </a:lnTo>
                <a:lnTo>
                  <a:pt x="152273" y="35306"/>
                </a:lnTo>
                <a:close/>
              </a:path>
              <a:path w="483234" h="139064">
                <a:moveTo>
                  <a:pt x="176910" y="100203"/>
                </a:moveTo>
                <a:lnTo>
                  <a:pt x="175640" y="108584"/>
                </a:lnTo>
                <a:lnTo>
                  <a:pt x="172847" y="114807"/>
                </a:lnTo>
                <a:lnTo>
                  <a:pt x="164083" y="122809"/>
                </a:lnTo>
                <a:lnTo>
                  <a:pt x="158623" y="124840"/>
                </a:lnTo>
                <a:lnTo>
                  <a:pt x="183458" y="124840"/>
                </a:lnTo>
                <a:lnTo>
                  <a:pt x="184578" y="123668"/>
                </a:lnTo>
                <a:lnTo>
                  <a:pt x="188531" y="117490"/>
                </a:lnTo>
                <a:lnTo>
                  <a:pt x="191436" y="110384"/>
                </a:lnTo>
                <a:lnTo>
                  <a:pt x="193293" y="102362"/>
                </a:lnTo>
                <a:lnTo>
                  <a:pt x="176910" y="100203"/>
                </a:lnTo>
                <a:close/>
              </a:path>
              <a:path w="483234" h="139064">
                <a:moveTo>
                  <a:pt x="184134" y="49149"/>
                </a:moveTo>
                <a:lnTo>
                  <a:pt x="158495" y="49149"/>
                </a:lnTo>
                <a:lnTo>
                  <a:pt x="163322" y="50800"/>
                </a:lnTo>
                <a:lnTo>
                  <a:pt x="167258" y="54101"/>
                </a:lnTo>
                <a:lnTo>
                  <a:pt x="171195" y="57531"/>
                </a:lnTo>
                <a:lnTo>
                  <a:pt x="173989" y="62484"/>
                </a:lnTo>
                <a:lnTo>
                  <a:pt x="175513" y="69087"/>
                </a:lnTo>
                <a:lnTo>
                  <a:pt x="191769" y="66547"/>
                </a:lnTo>
                <a:lnTo>
                  <a:pt x="189868" y="59525"/>
                </a:lnTo>
                <a:lnTo>
                  <a:pt x="187039" y="53324"/>
                </a:lnTo>
                <a:lnTo>
                  <a:pt x="184134" y="49149"/>
                </a:lnTo>
                <a:close/>
              </a:path>
              <a:path w="483234" h="139064">
                <a:moveTo>
                  <a:pt x="228091" y="50546"/>
                </a:moveTo>
                <a:lnTo>
                  <a:pt x="211454" y="50546"/>
                </a:lnTo>
                <a:lnTo>
                  <a:pt x="211469" y="117601"/>
                </a:lnTo>
                <a:lnTo>
                  <a:pt x="228726" y="137668"/>
                </a:lnTo>
                <a:lnTo>
                  <a:pt x="238505" y="137668"/>
                </a:lnTo>
                <a:lnTo>
                  <a:pt x="242697" y="137159"/>
                </a:lnTo>
                <a:lnTo>
                  <a:pt x="247395" y="136144"/>
                </a:lnTo>
                <a:lnTo>
                  <a:pt x="245087" y="122047"/>
                </a:lnTo>
                <a:lnTo>
                  <a:pt x="235203" y="122047"/>
                </a:lnTo>
                <a:lnTo>
                  <a:pt x="233299" y="121665"/>
                </a:lnTo>
                <a:lnTo>
                  <a:pt x="231901" y="120776"/>
                </a:lnTo>
                <a:lnTo>
                  <a:pt x="230631" y="120015"/>
                </a:lnTo>
                <a:lnTo>
                  <a:pt x="229615" y="118999"/>
                </a:lnTo>
                <a:lnTo>
                  <a:pt x="228934" y="117475"/>
                </a:lnTo>
                <a:lnTo>
                  <a:pt x="228473" y="116204"/>
                </a:lnTo>
                <a:lnTo>
                  <a:pt x="228091" y="113156"/>
                </a:lnTo>
                <a:lnTo>
                  <a:pt x="228091" y="50546"/>
                </a:lnTo>
                <a:close/>
              </a:path>
              <a:path w="483234" h="139064">
                <a:moveTo>
                  <a:pt x="244982" y="121412"/>
                </a:moveTo>
                <a:lnTo>
                  <a:pt x="241934" y="121793"/>
                </a:lnTo>
                <a:lnTo>
                  <a:pt x="239522" y="122047"/>
                </a:lnTo>
                <a:lnTo>
                  <a:pt x="245087" y="122047"/>
                </a:lnTo>
                <a:lnTo>
                  <a:pt x="244982" y="121412"/>
                </a:lnTo>
                <a:close/>
              </a:path>
              <a:path w="483234" h="139064">
                <a:moveTo>
                  <a:pt x="244982" y="37591"/>
                </a:moveTo>
                <a:lnTo>
                  <a:pt x="199262" y="37591"/>
                </a:lnTo>
                <a:lnTo>
                  <a:pt x="199262" y="50546"/>
                </a:lnTo>
                <a:lnTo>
                  <a:pt x="244982" y="50546"/>
                </a:lnTo>
                <a:lnTo>
                  <a:pt x="244982" y="37591"/>
                </a:lnTo>
                <a:close/>
              </a:path>
              <a:path w="483234" h="139064">
                <a:moveTo>
                  <a:pt x="228091" y="3047"/>
                </a:moveTo>
                <a:lnTo>
                  <a:pt x="211454" y="13081"/>
                </a:lnTo>
                <a:lnTo>
                  <a:pt x="211454" y="37591"/>
                </a:lnTo>
                <a:lnTo>
                  <a:pt x="228091" y="37591"/>
                </a:lnTo>
                <a:lnTo>
                  <a:pt x="228091" y="3047"/>
                </a:lnTo>
                <a:close/>
              </a:path>
              <a:path w="483234" h="139064">
                <a:moveTo>
                  <a:pt x="278637" y="0"/>
                </a:moveTo>
                <a:lnTo>
                  <a:pt x="261874" y="0"/>
                </a:lnTo>
                <a:lnTo>
                  <a:pt x="261874" y="19303"/>
                </a:lnTo>
                <a:lnTo>
                  <a:pt x="278637" y="19303"/>
                </a:lnTo>
                <a:lnTo>
                  <a:pt x="278637" y="0"/>
                </a:lnTo>
                <a:close/>
              </a:path>
              <a:path w="483234" h="139064">
                <a:moveTo>
                  <a:pt x="278637" y="37591"/>
                </a:moveTo>
                <a:lnTo>
                  <a:pt x="261874" y="37591"/>
                </a:lnTo>
                <a:lnTo>
                  <a:pt x="261874" y="136397"/>
                </a:lnTo>
                <a:lnTo>
                  <a:pt x="278637" y="136397"/>
                </a:lnTo>
                <a:lnTo>
                  <a:pt x="278637" y="37591"/>
                </a:lnTo>
                <a:close/>
              </a:path>
              <a:path w="483234" h="139064">
                <a:moveTo>
                  <a:pt x="311911" y="37591"/>
                </a:moveTo>
                <a:lnTo>
                  <a:pt x="294258" y="37591"/>
                </a:lnTo>
                <a:lnTo>
                  <a:pt x="331850" y="136397"/>
                </a:lnTo>
                <a:lnTo>
                  <a:pt x="347472" y="136397"/>
                </a:lnTo>
                <a:lnTo>
                  <a:pt x="354984" y="116585"/>
                </a:lnTo>
                <a:lnTo>
                  <a:pt x="339470" y="116585"/>
                </a:lnTo>
                <a:lnTo>
                  <a:pt x="337565" y="109728"/>
                </a:lnTo>
                <a:lnTo>
                  <a:pt x="335533" y="103124"/>
                </a:lnTo>
                <a:lnTo>
                  <a:pt x="333120" y="96774"/>
                </a:lnTo>
                <a:lnTo>
                  <a:pt x="311911" y="37591"/>
                </a:lnTo>
                <a:close/>
              </a:path>
              <a:path w="483234" h="139064">
                <a:moveTo>
                  <a:pt x="384936" y="37591"/>
                </a:moveTo>
                <a:lnTo>
                  <a:pt x="367664" y="37591"/>
                </a:lnTo>
                <a:lnTo>
                  <a:pt x="345693" y="97790"/>
                </a:lnTo>
                <a:lnTo>
                  <a:pt x="343026" y="105156"/>
                </a:lnTo>
                <a:lnTo>
                  <a:pt x="340994" y="111378"/>
                </a:lnTo>
                <a:lnTo>
                  <a:pt x="339470" y="116585"/>
                </a:lnTo>
                <a:lnTo>
                  <a:pt x="354984" y="116585"/>
                </a:lnTo>
                <a:lnTo>
                  <a:pt x="384936" y="37591"/>
                </a:lnTo>
                <a:close/>
              </a:path>
              <a:path w="483234" h="139064">
                <a:moveTo>
                  <a:pt x="437895" y="35306"/>
                </a:moveTo>
                <a:lnTo>
                  <a:pt x="399028" y="56717"/>
                </a:lnTo>
                <a:lnTo>
                  <a:pt x="391794" y="87756"/>
                </a:lnTo>
                <a:lnTo>
                  <a:pt x="392600" y="99165"/>
                </a:lnTo>
                <a:lnTo>
                  <a:pt x="419465" y="135223"/>
                </a:lnTo>
                <a:lnTo>
                  <a:pt x="438911" y="138556"/>
                </a:lnTo>
                <a:lnTo>
                  <a:pt x="447103" y="138033"/>
                </a:lnTo>
                <a:lnTo>
                  <a:pt x="472827" y="124840"/>
                </a:lnTo>
                <a:lnTo>
                  <a:pt x="430783" y="124840"/>
                </a:lnTo>
                <a:lnTo>
                  <a:pt x="423799" y="121919"/>
                </a:lnTo>
                <a:lnTo>
                  <a:pt x="409066" y="91185"/>
                </a:lnTo>
                <a:lnTo>
                  <a:pt x="482853" y="91185"/>
                </a:lnTo>
                <a:lnTo>
                  <a:pt x="482853" y="86740"/>
                </a:lnTo>
                <a:lnTo>
                  <a:pt x="482221" y="77469"/>
                </a:lnTo>
                <a:lnTo>
                  <a:pt x="410082" y="77469"/>
                </a:lnTo>
                <a:lnTo>
                  <a:pt x="410590" y="68834"/>
                </a:lnTo>
                <a:lnTo>
                  <a:pt x="413511" y="61975"/>
                </a:lnTo>
                <a:lnTo>
                  <a:pt x="418718" y="56896"/>
                </a:lnTo>
                <a:lnTo>
                  <a:pt x="423925" y="51688"/>
                </a:lnTo>
                <a:lnTo>
                  <a:pt x="430402" y="49149"/>
                </a:lnTo>
                <a:lnTo>
                  <a:pt x="470470" y="49149"/>
                </a:lnTo>
                <a:lnTo>
                  <a:pt x="470280" y="48894"/>
                </a:lnTo>
                <a:lnTo>
                  <a:pt x="463542" y="42967"/>
                </a:lnTo>
                <a:lnTo>
                  <a:pt x="455898" y="38719"/>
                </a:lnTo>
                <a:lnTo>
                  <a:pt x="447349" y="36161"/>
                </a:lnTo>
                <a:lnTo>
                  <a:pt x="437895" y="35306"/>
                </a:lnTo>
                <a:close/>
              </a:path>
              <a:path w="483234" h="139064">
                <a:moveTo>
                  <a:pt x="465074" y="104521"/>
                </a:moveTo>
                <a:lnTo>
                  <a:pt x="445134" y="124840"/>
                </a:lnTo>
                <a:lnTo>
                  <a:pt x="472827" y="124840"/>
                </a:lnTo>
                <a:lnTo>
                  <a:pt x="476488" y="120141"/>
                </a:lnTo>
                <a:lnTo>
                  <a:pt x="479839" y="113851"/>
                </a:lnTo>
                <a:lnTo>
                  <a:pt x="482345" y="106679"/>
                </a:lnTo>
                <a:lnTo>
                  <a:pt x="465074" y="104521"/>
                </a:lnTo>
                <a:close/>
              </a:path>
              <a:path w="483234" h="139064">
                <a:moveTo>
                  <a:pt x="470470" y="49149"/>
                </a:moveTo>
                <a:lnTo>
                  <a:pt x="446658" y="49149"/>
                </a:lnTo>
                <a:lnTo>
                  <a:pt x="453516" y="52324"/>
                </a:lnTo>
                <a:lnTo>
                  <a:pt x="458850" y="58800"/>
                </a:lnTo>
                <a:lnTo>
                  <a:pt x="462406" y="62991"/>
                </a:lnTo>
                <a:lnTo>
                  <a:pt x="464438" y="69215"/>
                </a:lnTo>
                <a:lnTo>
                  <a:pt x="465200" y="77469"/>
                </a:lnTo>
                <a:lnTo>
                  <a:pt x="482221" y="77469"/>
                </a:lnTo>
                <a:lnTo>
                  <a:pt x="482068" y="75219"/>
                </a:lnTo>
                <a:lnTo>
                  <a:pt x="479710" y="65055"/>
                </a:lnTo>
                <a:lnTo>
                  <a:pt x="475781" y="56272"/>
                </a:lnTo>
                <a:lnTo>
                  <a:pt x="470470" y="49149"/>
                </a:lnTo>
                <a:close/>
              </a:path>
            </a:pathLst>
          </a:custGeom>
          <a:solidFill>
            <a:srgbClr val="FFFFFF">
              <a:alpha val="70195"/>
            </a:srgbClr>
          </a:solidFill>
        </p:spPr>
        <p:txBody>
          <a:bodyPr wrap="square" lIns="0" tIns="0" rIns="0" bIns="0" rtlCol="0"/>
          <a:lstStyle/>
          <a:p/>
        </p:txBody>
      </p:sp>
      <p:pic>
        <p:nvPicPr>
          <p:cNvPr id="60" name="object 60"/>
          <p:cNvPicPr/>
          <p:nvPr/>
        </p:nvPicPr>
        <p:blipFill>
          <a:blip r:embed="rId33" cstate="print"/>
          <a:stretch>
            <a:fillRect/>
          </a:stretch>
        </p:blipFill>
        <p:spPr>
          <a:xfrm>
            <a:off x="7650861" y="5636767"/>
            <a:ext cx="1641475" cy="140881"/>
          </a:xfrm>
          <a:prstGeom prst="rect">
            <a:avLst/>
          </a:prstGeom>
        </p:spPr>
      </p:pic>
      <p:sp>
        <p:nvSpPr>
          <p:cNvPr id="64" name="Footer Placeholder 63"/>
          <p:cNvSpPr>
            <a:spLocks noGrp="1"/>
          </p:cNvSpPr>
          <p:nvPr>
            <p:ph type="ftr" sz="quarter" idx="5"/>
          </p:nvPr>
        </p:nvSpPr>
        <p:spPr/>
        <p:txBody>
          <a:bodyPr/>
          <a:p>
            <a:r>
              <a:t>Prepared by Dr G Vanitha</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172697" y="6485763"/>
            <a:ext cx="155701" cy="111467"/>
          </a:xfrm>
          <a:prstGeom prst="rect">
            <a:avLst/>
          </a:prstGeom>
        </p:spPr>
      </p:pic>
      <p:sp>
        <p:nvSpPr>
          <p:cNvPr id="3" name="object 3"/>
          <p:cNvSpPr txBox="1">
            <a:spLocks noGrp="1"/>
          </p:cNvSpPr>
          <p:nvPr>
            <p:ph type="title"/>
          </p:nvPr>
        </p:nvSpPr>
        <p:spPr>
          <a:xfrm>
            <a:off x="840739" y="124713"/>
            <a:ext cx="10510520" cy="690245"/>
          </a:xfrm>
          <a:prstGeom prst="rect">
            <a:avLst/>
          </a:prstGeom>
        </p:spPr>
        <p:txBody>
          <a:bodyPr vert="horz" wrap="square" lIns="0" tIns="13335" rIns="0" bIns="0" rtlCol="0">
            <a:spAutoFit/>
          </a:bodyPr>
          <a:lstStyle/>
          <a:p>
            <a:pPr marL="12700">
              <a:lnSpc>
                <a:spcPct val="100000"/>
              </a:lnSpc>
              <a:spcBef>
                <a:spcPts val="105"/>
              </a:spcBef>
            </a:pPr>
            <a:r>
              <a:rPr spc="30" dirty="0"/>
              <a:t>Hadoop</a:t>
            </a:r>
            <a:r>
              <a:rPr spc="-220" dirty="0"/>
              <a:t> </a:t>
            </a:r>
            <a:r>
              <a:rPr spc="30" dirty="0"/>
              <a:t>File</a:t>
            </a:r>
            <a:r>
              <a:rPr spc="-190" dirty="0"/>
              <a:t> </a:t>
            </a:r>
            <a:r>
              <a:rPr dirty="0"/>
              <a:t>Systems</a:t>
            </a:r>
            <a:endParaRPr dirty="0"/>
          </a:p>
        </p:txBody>
      </p:sp>
      <p:pic>
        <p:nvPicPr>
          <p:cNvPr id="4" name="object 4"/>
          <p:cNvPicPr/>
          <p:nvPr/>
        </p:nvPicPr>
        <p:blipFill>
          <a:blip r:embed="rId2" cstate="print"/>
          <a:stretch>
            <a:fillRect/>
          </a:stretch>
        </p:blipFill>
        <p:spPr>
          <a:xfrm>
            <a:off x="914260" y="1219200"/>
            <a:ext cx="10337812" cy="333248"/>
          </a:xfrm>
          <a:prstGeom prst="rect">
            <a:avLst/>
          </a:prstGeom>
        </p:spPr>
      </p:pic>
      <p:pic>
        <p:nvPicPr>
          <p:cNvPr id="5" name="object 5"/>
          <p:cNvPicPr/>
          <p:nvPr/>
        </p:nvPicPr>
        <p:blipFill>
          <a:blip r:embed="rId3" cstate="print"/>
          <a:stretch>
            <a:fillRect/>
          </a:stretch>
        </p:blipFill>
        <p:spPr>
          <a:xfrm>
            <a:off x="990726" y="1752599"/>
            <a:ext cx="4712462" cy="324739"/>
          </a:xfrm>
          <a:prstGeom prst="rect">
            <a:avLst/>
          </a:prstGeom>
        </p:spPr>
      </p:pic>
      <p:pic>
        <p:nvPicPr>
          <p:cNvPr id="6" name="object 6"/>
          <p:cNvPicPr/>
          <p:nvPr/>
        </p:nvPicPr>
        <p:blipFill>
          <a:blip r:embed="rId4" cstate="print"/>
          <a:stretch>
            <a:fillRect/>
          </a:stretch>
        </p:blipFill>
        <p:spPr>
          <a:xfrm>
            <a:off x="861758" y="2406776"/>
            <a:ext cx="3619563" cy="328802"/>
          </a:xfrm>
          <a:prstGeom prst="rect">
            <a:avLst/>
          </a:prstGeom>
        </p:spPr>
      </p:pic>
      <p:pic>
        <p:nvPicPr>
          <p:cNvPr id="7" name="object 7"/>
          <p:cNvPicPr/>
          <p:nvPr/>
        </p:nvPicPr>
        <p:blipFill>
          <a:blip r:embed="rId5" cstate="print"/>
          <a:stretch>
            <a:fillRect/>
          </a:stretch>
        </p:blipFill>
        <p:spPr>
          <a:xfrm>
            <a:off x="4876926" y="2362327"/>
            <a:ext cx="5270500" cy="333248"/>
          </a:xfrm>
          <a:prstGeom prst="rect">
            <a:avLst/>
          </a:prstGeom>
        </p:spPr>
      </p:pic>
      <p:pic>
        <p:nvPicPr>
          <p:cNvPr id="8" name="object 8"/>
          <p:cNvPicPr/>
          <p:nvPr/>
        </p:nvPicPr>
        <p:blipFill>
          <a:blip r:embed="rId6" cstate="print"/>
          <a:stretch>
            <a:fillRect/>
          </a:stretch>
        </p:blipFill>
        <p:spPr>
          <a:xfrm>
            <a:off x="914501" y="2895854"/>
            <a:ext cx="10086111" cy="329183"/>
          </a:xfrm>
          <a:prstGeom prst="rect">
            <a:avLst/>
          </a:prstGeom>
        </p:spPr>
      </p:pic>
      <p:sp>
        <p:nvSpPr>
          <p:cNvPr id="9" name="object 9"/>
          <p:cNvSpPr/>
          <p:nvPr/>
        </p:nvSpPr>
        <p:spPr>
          <a:xfrm>
            <a:off x="990511" y="3581654"/>
            <a:ext cx="851535" cy="258445"/>
          </a:xfrm>
          <a:custGeom>
            <a:avLst/>
            <a:gdLst/>
            <a:ahLst/>
            <a:cxnLst/>
            <a:rect l="l" t="t" r="r" b="b"/>
            <a:pathLst>
              <a:path w="851535" h="258445">
                <a:moveTo>
                  <a:pt x="27914" y="69977"/>
                </a:moveTo>
                <a:lnTo>
                  <a:pt x="0" y="69977"/>
                </a:lnTo>
                <a:lnTo>
                  <a:pt x="0" y="254127"/>
                </a:lnTo>
                <a:lnTo>
                  <a:pt x="31203" y="254127"/>
                </a:lnTo>
                <a:lnTo>
                  <a:pt x="31203" y="158623"/>
                </a:lnTo>
                <a:lnTo>
                  <a:pt x="31518" y="146788"/>
                </a:lnTo>
                <a:lnTo>
                  <a:pt x="42803" y="108362"/>
                </a:lnTo>
                <a:lnTo>
                  <a:pt x="58870" y="95885"/>
                </a:lnTo>
                <a:lnTo>
                  <a:pt x="27914" y="95885"/>
                </a:lnTo>
                <a:lnTo>
                  <a:pt x="27914" y="69977"/>
                </a:lnTo>
                <a:close/>
              </a:path>
              <a:path w="851535" h="258445">
                <a:moveTo>
                  <a:pt x="133468" y="92837"/>
                </a:moveTo>
                <a:lnTo>
                  <a:pt x="76809" y="92837"/>
                </a:lnTo>
                <a:lnTo>
                  <a:pt x="84872" y="93499"/>
                </a:lnTo>
                <a:lnTo>
                  <a:pt x="91722" y="95472"/>
                </a:lnTo>
                <a:lnTo>
                  <a:pt x="109381" y="133901"/>
                </a:lnTo>
                <a:lnTo>
                  <a:pt x="109410" y="254127"/>
                </a:lnTo>
                <a:lnTo>
                  <a:pt x="140614" y="254127"/>
                </a:lnTo>
                <a:lnTo>
                  <a:pt x="140638" y="146788"/>
                </a:lnTo>
                <a:lnTo>
                  <a:pt x="153441" y="105791"/>
                </a:lnTo>
                <a:lnTo>
                  <a:pt x="164201" y="98043"/>
                </a:lnTo>
                <a:lnTo>
                  <a:pt x="135762" y="98043"/>
                </a:lnTo>
                <a:lnTo>
                  <a:pt x="133468" y="92837"/>
                </a:lnTo>
                <a:close/>
              </a:path>
              <a:path w="851535" h="258445">
                <a:moveTo>
                  <a:pt x="242611" y="92837"/>
                </a:moveTo>
                <a:lnTo>
                  <a:pt x="192862" y="92837"/>
                </a:lnTo>
                <a:lnTo>
                  <a:pt x="199110" y="94615"/>
                </a:lnTo>
                <a:lnTo>
                  <a:pt x="209740" y="101218"/>
                </a:lnTo>
                <a:lnTo>
                  <a:pt x="218465" y="254127"/>
                </a:lnTo>
                <a:lnTo>
                  <a:pt x="249504" y="254127"/>
                </a:lnTo>
                <a:lnTo>
                  <a:pt x="249490" y="127547"/>
                </a:lnTo>
                <a:lnTo>
                  <a:pt x="248582" y="112976"/>
                </a:lnTo>
                <a:lnTo>
                  <a:pt x="245818" y="100250"/>
                </a:lnTo>
                <a:lnTo>
                  <a:pt x="242611" y="92837"/>
                </a:lnTo>
                <a:close/>
              </a:path>
              <a:path w="851535" h="258445">
                <a:moveTo>
                  <a:pt x="192633" y="65786"/>
                </a:moveTo>
                <a:lnTo>
                  <a:pt x="175943" y="67808"/>
                </a:lnTo>
                <a:lnTo>
                  <a:pt x="160902" y="73866"/>
                </a:lnTo>
                <a:lnTo>
                  <a:pt x="147510" y="83948"/>
                </a:lnTo>
                <a:lnTo>
                  <a:pt x="135762" y="98043"/>
                </a:lnTo>
                <a:lnTo>
                  <a:pt x="164201" y="98043"/>
                </a:lnTo>
                <a:lnTo>
                  <a:pt x="167922" y="96075"/>
                </a:lnTo>
                <a:lnTo>
                  <a:pt x="176397" y="93646"/>
                </a:lnTo>
                <a:lnTo>
                  <a:pt x="185699" y="92837"/>
                </a:lnTo>
                <a:lnTo>
                  <a:pt x="242611" y="92837"/>
                </a:lnTo>
                <a:lnTo>
                  <a:pt x="241210" y="89596"/>
                </a:lnTo>
                <a:lnTo>
                  <a:pt x="234759" y="81025"/>
                </a:lnTo>
                <a:lnTo>
                  <a:pt x="226603" y="74358"/>
                </a:lnTo>
                <a:lnTo>
                  <a:pt x="216863" y="69595"/>
                </a:lnTo>
                <a:lnTo>
                  <a:pt x="205539" y="66738"/>
                </a:lnTo>
                <a:lnTo>
                  <a:pt x="192633" y="65786"/>
                </a:lnTo>
                <a:close/>
              </a:path>
              <a:path w="851535" h="258445">
                <a:moveTo>
                  <a:pt x="83743" y="65786"/>
                </a:moveTo>
                <a:lnTo>
                  <a:pt x="44136" y="78489"/>
                </a:lnTo>
                <a:lnTo>
                  <a:pt x="27914" y="95885"/>
                </a:lnTo>
                <a:lnTo>
                  <a:pt x="58870" y="95885"/>
                </a:lnTo>
                <a:lnTo>
                  <a:pt x="59905" y="95250"/>
                </a:lnTo>
                <a:lnTo>
                  <a:pt x="68021" y="92837"/>
                </a:lnTo>
                <a:lnTo>
                  <a:pt x="133468" y="92837"/>
                </a:lnTo>
                <a:lnTo>
                  <a:pt x="132593" y="90850"/>
                </a:lnTo>
                <a:lnTo>
                  <a:pt x="93513" y="66329"/>
                </a:lnTo>
                <a:lnTo>
                  <a:pt x="83743" y="65786"/>
                </a:lnTo>
                <a:close/>
              </a:path>
              <a:path w="851535" h="258445">
                <a:moveTo>
                  <a:pt x="438465" y="91693"/>
                </a:moveTo>
                <a:lnTo>
                  <a:pt x="368998" y="91693"/>
                </a:lnTo>
                <a:lnTo>
                  <a:pt x="380066" y="92358"/>
                </a:lnTo>
                <a:lnTo>
                  <a:pt x="389686" y="94345"/>
                </a:lnTo>
                <a:lnTo>
                  <a:pt x="413197" y="126746"/>
                </a:lnTo>
                <a:lnTo>
                  <a:pt x="413275" y="135381"/>
                </a:lnTo>
                <a:lnTo>
                  <a:pt x="413219" y="137287"/>
                </a:lnTo>
                <a:lnTo>
                  <a:pt x="403029" y="140311"/>
                </a:lnTo>
                <a:lnTo>
                  <a:pt x="390359" y="143097"/>
                </a:lnTo>
                <a:lnTo>
                  <a:pt x="375204" y="145645"/>
                </a:lnTo>
                <a:lnTo>
                  <a:pt x="348864" y="149117"/>
                </a:lnTo>
                <a:lnTo>
                  <a:pt x="341344" y="150304"/>
                </a:lnTo>
                <a:lnTo>
                  <a:pt x="307365" y="162941"/>
                </a:lnTo>
                <a:lnTo>
                  <a:pt x="300710" y="167386"/>
                </a:lnTo>
                <a:lnTo>
                  <a:pt x="285076" y="205612"/>
                </a:lnTo>
                <a:lnTo>
                  <a:pt x="286096" y="216616"/>
                </a:lnTo>
                <a:lnTo>
                  <a:pt x="310406" y="249959"/>
                </a:lnTo>
                <a:lnTo>
                  <a:pt x="348018" y="258318"/>
                </a:lnTo>
                <a:lnTo>
                  <a:pt x="357062" y="257937"/>
                </a:lnTo>
                <a:lnTo>
                  <a:pt x="398773" y="243998"/>
                </a:lnTo>
                <a:lnTo>
                  <a:pt x="412743" y="233806"/>
                </a:lnTo>
                <a:lnTo>
                  <a:pt x="355472" y="233806"/>
                </a:lnTo>
                <a:lnTo>
                  <a:pt x="346916" y="233285"/>
                </a:lnTo>
                <a:lnTo>
                  <a:pt x="318376" y="212979"/>
                </a:lnTo>
                <a:lnTo>
                  <a:pt x="318454" y="198993"/>
                </a:lnTo>
                <a:lnTo>
                  <a:pt x="353319" y="174936"/>
                </a:lnTo>
                <a:lnTo>
                  <a:pt x="378170" y="170957"/>
                </a:lnTo>
                <a:lnTo>
                  <a:pt x="391983" y="168148"/>
                </a:lnTo>
                <a:lnTo>
                  <a:pt x="403670" y="165052"/>
                </a:lnTo>
                <a:lnTo>
                  <a:pt x="413219" y="161671"/>
                </a:lnTo>
                <a:lnTo>
                  <a:pt x="444715" y="161671"/>
                </a:lnTo>
                <a:lnTo>
                  <a:pt x="444327" y="117675"/>
                </a:lnTo>
                <a:lnTo>
                  <a:pt x="441413" y="98043"/>
                </a:lnTo>
                <a:lnTo>
                  <a:pt x="438465" y="91693"/>
                </a:lnTo>
                <a:close/>
              </a:path>
              <a:path w="851535" h="258445">
                <a:moveTo>
                  <a:pt x="446678" y="231394"/>
                </a:moveTo>
                <a:lnTo>
                  <a:pt x="415759" y="231394"/>
                </a:lnTo>
                <a:lnTo>
                  <a:pt x="416775" y="240030"/>
                </a:lnTo>
                <a:lnTo>
                  <a:pt x="418807" y="247650"/>
                </a:lnTo>
                <a:lnTo>
                  <a:pt x="422109" y="254127"/>
                </a:lnTo>
                <a:lnTo>
                  <a:pt x="454621" y="254127"/>
                </a:lnTo>
                <a:lnTo>
                  <a:pt x="450684" y="247015"/>
                </a:lnTo>
                <a:lnTo>
                  <a:pt x="448144" y="239649"/>
                </a:lnTo>
                <a:lnTo>
                  <a:pt x="446747" y="232029"/>
                </a:lnTo>
                <a:lnTo>
                  <a:pt x="446678" y="231394"/>
                </a:lnTo>
                <a:close/>
              </a:path>
              <a:path w="851535" h="258445">
                <a:moveTo>
                  <a:pt x="444715" y="161671"/>
                </a:moveTo>
                <a:lnTo>
                  <a:pt x="413219" y="161671"/>
                </a:lnTo>
                <a:lnTo>
                  <a:pt x="413112" y="176450"/>
                </a:lnTo>
                <a:lnTo>
                  <a:pt x="412908" y="182840"/>
                </a:lnTo>
                <a:lnTo>
                  <a:pt x="394132" y="221648"/>
                </a:lnTo>
                <a:lnTo>
                  <a:pt x="355472" y="233806"/>
                </a:lnTo>
                <a:lnTo>
                  <a:pt x="412743" y="233806"/>
                </a:lnTo>
                <a:lnTo>
                  <a:pt x="415759" y="231394"/>
                </a:lnTo>
                <a:lnTo>
                  <a:pt x="446678" y="231394"/>
                </a:lnTo>
                <a:lnTo>
                  <a:pt x="445894" y="224238"/>
                </a:lnTo>
                <a:lnTo>
                  <a:pt x="445283" y="212979"/>
                </a:lnTo>
                <a:lnTo>
                  <a:pt x="444919" y="199262"/>
                </a:lnTo>
                <a:lnTo>
                  <a:pt x="444816" y="191293"/>
                </a:lnTo>
                <a:lnTo>
                  <a:pt x="444715" y="161671"/>
                </a:lnTo>
                <a:close/>
              </a:path>
              <a:path w="851535" h="258445">
                <a:moveTo>
                  <a:pt x="373506" y="65786"/>
                </a:moveTo>
                <a:lnTo>
                  <a:pt x="331723" y="72390"/>
                </a:lnTo>
                <a:lnTo>
                  <a:pt x="299718" y="97409"/>
                </a:lnTo>
                <a:lnTo>
                  <a:pt x="290448" y="122555"/>
                </a:lnTo>
                <a:lnTo>
                  <a:pt x="320967" y="126746"/>
                </a:lnTo>
                <a:lnTo>
                  <a:pt x="323824" y="117675"/>
                </a:lnTo>
                <a:lnTo>
                  <a:pt x="327364" y="110093"/>
                </a:lnTo>
                <a:lnTo>
                  <a:pt x="368998" y="91693"/>
                </a:lnTo>
                <a:lnTo>
                  <a:pt x="438465" y="91693"/>
                </a:lnTo>
                <a:lnTo>
                  <a:pt x="438111" y="90931"/>
                </a:lnTo>
                <a:lnTo>
                  <a:pt x="403921" y="68947"/>
                </a:lnTo>
                <a:lnTo>
                  <a:pt x="384751" y="66141"/>
                </a:lnTo>
                <a:lnTo>
                  <a:pt x="373506" y="65786"/>
                </a:lnTo>
                <a:close/>
              </a:path>
              <a:path w="851535" h="258445">
                <a:moveTo>
                  <a:pt x="560412" y="65786"/>
                </a:moveTo>
                <a:lnTo>
                  <a:pt x="519264" y="77850"/>
                </a:lnTo>
                <a:lnTo>
                  <a:pt x="491705" y="112268"/>
                </a:lnTo>
                <a:lnTo>
                  <a:pt x="482561" y="162179"/>
                </a:lnTo>
                <a:lnTo>
                  <a:pt x="483183" y="175944"/>
                </a:lnTo>
                <a:lnTo>
                  <a:pt x="498240" y="222533"/>
                </a:lnTo>
                <a:lnTo>
                  <a:pt x="530750" y="251460"/>
                </a:lnTo>
                <a:lnTo>
                  <a:pt x="561682" y="258318"/>
                </a:lnTo>
                <a:lnTo>
                  <a:pt x="577686" y="256603"/>
                </a:lnTo>
                <a:lnTo>
                  <a:pt x="591607" y="251460"/>
                </a:lnTo>
                <a:lnTo>
                  <a:pt x="603455" y="242887"/>
                </a:lnTo>
                <a:lnTo>
                  <a:pt x="611794" y="232663"/>
                </a:lnTo>
                <a:lnTo>
                  <a:pt x="564730" y="232663"/>
                </a:lnTo>
                <a:lnTo>
                  <a:pt x="554894" y="231568"/>
                </a:lnTo>
                <a:lnTo>
                  <a:pt x="522977" y="205255"/>
                </a:lnTo>
                <a:lnTo>
                  <a:pt x="514565" y="162179"/>
                </a:lnTo>
                <a:lnTo>
                  <a:pt x="515444" y="145127"/>
                </a:lnTo>
                <a:lnTo>
                  <a:pt x="528535" y="108712"/>
                </a:lnTo>
                <a:lnTo>
                  <a:pt x="563333" y="91693"/>
                </a:lnTo>
                <a:lnTo>
                  <a:pt x="642200" y="91693"/>
                </a:lnTo>
                <a:lnTo>
                  <a:pt x="642200" y="91186"/>
                </a:lnTo>
                <a:lnTo>
                  <a:pt x="611212" y="91186"/>
                </a:lnTo>
                <a:lnTo>
                  <a:pt x="606809" y="85828"/>
                </a:lnTo>
                <a:lnTo>
                  <a:pt x="601799" y="80994"/>
                </a:lnTo>
                <a:lnTo>
                  <a:pt x="568483" y="66236"/>
                </a:lnTo>
                <a:lnTo>
                  <a:pt x="560412" y="65786"/>
                </a:lnTo>
                <a:close/>
              </a:path>
              <a:path w="851535" h="258445">
                <a:moveTo>
                  <a:pt x="642200" y="230886"/>
                </a:moveTo>
                <a:lnTo>
                  <a:pt x="613244" y="230886"/>
                </a:lnTo>
                <a:lnTo>
                  <a:pt x="613244" y="254127"/>
                </a:lnTo>
                <a:lnTo>
                  <a:pt x="642200" y="254127"/>
                </a:lnTo>
                <a:lnTo>
                  <a:pt x="642200" y="230886"/>
                </a:lnTo>
                <a:close/>
              </a:path>
              <a:path w="851535" h="258445">
                <a:moveTo>
                  <a:pt x="642200" y="91693"/>
                </a:moveTo>
                <a:lnTo>
                  <a:pt x="563333" y="91693"/>
                </a:lnTo>
                <a:lnTo>
                  <a:pt x="573573" y="92791"/>
                </a:lnTo>
                <a:lnTo>
                  <a:pt x="582955" y="96091"/>
                </a:lnTo>
                <a:lnTo>
                  <a:pt x="610117" y="132048"/>
                </a:lnTo>
                <a:lnTo>
                  <a:pt x="613752" y="164846"/>
                </a:lnTo>
                <a:lnTo>
                  <a:pt x="612867" y="180895"/>
                </a:lnTo>
                <a:lnTo>
                  <a:pt x="591877" y="223234"/>
                </a:lnTo>
                <a:lnTo>
                  <a:pt x="564730" y="232663"/>
                </a:lnTo>
                <a:lnTo>
                  <a:pt x="611794" y="232663"/>
                </a:lnTo>
                <a:lnTo>
                  <a:pt x="613244" y="230886"/>
                </a:lnTo>
                <a:lnTo>
                  <a:pt x="642200" y="230886"/>
                </a:lnTo>
                <a:lnTo>
                  <a:pt x="642200" y="91693"/>
                </a:lnTo>
                <a:close/>
              </a:path>
              <a:path w="851535" h="258445">
                <a:moveTo>
                  <a:pt x="642200" y="0"/>
                </a:moveTo>
                <a:lnTo>
                  <a:pt x="611212" y="0"/>
                </a:lnTo>
                <a:lnTo>
                  <a:pt x="611212" y="91186"/>
                </a:lnTo>
                <a:lnTo>
                  <a:pt x="642200" y="91186"/>
                </a:lnTo>
                <a:lnTo>
                  <a:pt x="642200" y="0"/>
                </a:lnTo>
                <a:close/>
              </a:path>
              <a:path w="851535" h="258445">
                <a:moveTo>
                  <a:pt x="767549" y="65786"/>
                </a:moveTo>
                <a:lnTo>
                  <a:pt x="718258" y="80252"/>
                </a:lnTo>
                <a:lnTo>
                  <a:pt x="687444" y="122316"/>
                </a:lnTo>
                <a:lnTo>
                  <a:pt x="681443" y="163575"/>
                </a:lnTo>
                <a:lnTo>
                  <a:pt x="682940" y="184794"/>
                </a:lnTo>
                <a:lnTo>
                  <a:pt x="705192" y="233425"/>
                </a:lnTo>
                <a:lnTo>
                  <a:pt x="750055" y="256750"/>
                </a:lnTo>
                <a:lnTo>
                  <a:pt x="769200" y="258318"/>
                </a:lnTo>
                <a:lnTo>
                  <a:pt x="784561" y="257341"/>
                </a:lnTo>
                <a:lnTo>
                  <a:pt x="821905" y="242697"/>
                </a:lnTo>
                <a:lnTo>
                  <a:pt x="832569" y="232663"/>
                </a:lnTo>
                <a:lnTo>
                  <a:pt x="769454" y="232663"/>
                </a:lnTo>
                <a:lnTo>
                  <a:pt x="758386" y="231644"/>
                </a:lnTo>
                <a:lnTo>
                  <a:pt x="723988" y="207557"/>
                </a:lnTo>
                <a:lnTo>
                  <a:pt x="713701" y="170053"/>
                </a:lnTo>
                <a:lnTo>
                  <a:pt x="851115" y="170053"/>
                </a:lnTo>
                <a:lnTo>
                  <a:pt x="851242" y="161671"/>
                </a:lnTo>
                <a:lnTo>
                  <a:pt x="850074" y="144399"/>
                </a:lnTo>
                <a:lnTo>
                  <a:pt x="715479" y="144399"/>
                </a:lnTo>
                <a:lnTo>
                  <a:pt x="717073" y="132921"/>
                </a:lnTo>
                <a:lnTo>
                  <a:pt x="739478" y="99583"/>
                </a:lnTo>
                <a:lnTo>
                  <a:pt x="767803" y="91440"/>
                </a:lnTo>
                <a:lnTo>
                  <a:pt x="828250" y="91440"/>
                </a:lnTo>
                <a:lnTo>
                  <a:pt x="827874" y="90931"/>
                </a:lnTo>
                <a:lnTo>
                  <a:pt x="815305" y="79930"/>
                </a:lnTo>
                <a:lnTo>
                  <a:pt x="801046" y="72072"/>
                </a:lnTo>
                <a:lnTo>
                  <a:pt x="785119" y="67357"/>
                </a:lnTo>
                <a:lnTo>
                  <a:pt x="767549" y="65786"/>
                </a:lnTo>
                <a:close/>
              </a:path>
              <a:path w="851535" h="258445">
                <a:moveTo>
                  <a:pt x="817968" y="194818"/>
                </a:moveTo>
                <a:lnTo>
                  <a:pt x="792332" y="227574"/>
                </a:lnTo>
                <a:lnTo>
                  <a:pt x="769454" y="232663"/>
                </a:lnTo>
                <a:lnTo>
                  <a:pt x="832569" y="232663"/>
                </a:lnTo>
                <a:lnTo>
                  <a:pt x="839352" y="223916"/>
                </a:lnTo>
                <a:lnTo>
                  <a:pt x="845605" y="212139"/>
                </a:lnTo>
                <a:lnTo>
                  <a:pt x="850226" y="198755"/>
                </a:lnTo>
                <a:lnTo>
                  <a:pt x="817968" y="194818"/>
                </a:lnTo>
                <a:close/>
              </a:path>
              <a:path w="851535" h="258445">
                <a:moveTo>
                  <a:pt x="828250" y="91440"/>
                </a:moveTo>
                <a:lnTo>
                  <a:pt x="767803" y="91440"/>
                </a:lnTo>
                <a:lnTo>
                  <a:pt x="779142" y="92579"/>
                </a:lnTo>
                <a:lnTo>
                  <a:pt x="789362" y="95980"/>
                </a:lnTo>
                <a:lnTo>
                  <a:pt x="816825" y="133494"/>
                </a:lnTo>
                <a:lnTo>
                  <a:pt x="818349" y="144399"/>
                </a:lnTo>
                <a:lnTo>
                  <a:pt x="850074" y="144399"/>
                </a:lnTo>
                <a:lnTo>
                  <a:pt x="849788" y="140170"/>
                </a:lnTo>
                <a:lnTo>
                  <a:pt x="845416" y="121205"/>
                </a:lnTo>
                <a:lnTo>
                  <a:pt x="838116" y="104788"/>
                </a:lnTo>
                <a:lnTo>
                  <a:pt x="828250" y="91440"/>
                </a:lnTo>
                <a:close/>
              </a:path>
            </a:pathLst>
          </a:custGeom>
          <a:solidFill>
            <a:srgbClr val="FFFFFF">
              <a:alpha val="70195"/>
            </a:srgbClr>
          </a:solidFill>
        </p:spPr>
        <p:txBody>
          <a:bodyPr wrap="square" lIns="0" tIns="0" rIns="0" bIns="0" rtlCol="0"/>
          <a:lstStyle/>
          <a:p/>
        </p:txBody>
      </p:sp>
      <p:sp>
        <p:nvSpPr>
          <p:cNvPr id="13" name="Footer Placeholder 12"/>
          <p:cNvSpPr>
            <a:spLocks noGrp="1"/>
          </p:cNvSpPr>
          <p:nvPr>
            <p:ph type="ftr" sz="quarter" idx="5"/>
          </p:nvPr>
        </p:nvSpPr>
        <p:spPr/>
        <p:txBody>
          <a:bodyPr/>
          <a:p>
            <a:r>
              <a:t>Prepared by Dr G Vanitha</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40739" y="124713"/>
            <a:ext cx="10510520" cy="670560"/>
          </a:xfrm>
        </p:spPr>
        <p:txBody>
          <a:bodyPr/>
          <a:p>
            <a:endParaRPr lang="en-US"/>
          </a:p>
        </p:txBody>
      </p:sp>
      <p:sp>
        <p:nvSpPr>
          <p:cNvPr id="9" name="Text Placeholder 8"/>
          <p:cNvSpPr>
            <a:spLocks noGrp="1"/>
          </p:cNvSpPr>
          <p:nvPr>
            <p:ph type="body" idx="1"/>
          </p:nvPr>
        </p:nvSpPr>
        <p:spPr>
          <a:xfrm>
            <a:off x="418211" y="1598802"/>
            <a:ext cx="11355577" cy="304800"/>
          </a:xfrm>
        </p:spPr>
        <p:txBody>
          <a:bodyPr/>
          <a:p>
            <a:endParaRPr lang="en-US"/>
          </a:p>
        </p:txBody>
      </p:sp>
      <p:graphicFrame>
        <p:nvGraphicFramePr>
          <p:cNvPr id="2" name="object 2"/>
          <p:cNvGraphicFramePr>
            <a:graphicFrameLocks noGrp="1"/>
          </p:cNvGraphicFramePr>
          <p:nvPr/>
        </p:nvGraphicFramePr>
        <p:xfrm>
          <a:off x="1756536" y="255270"/>
          <a:ext cx="9077960" cy="6602730"/>
        </p:xfrm>
        <a:graphic>
          <a:graphicData uri="http://schemas.openxmlformats.org/drawingml/2006/table">
            <a:tbl>
              <a:tblPr firstRow="1" bandRow="1">
                <a:tableStyleId>{2D5ABB26-0587-4C30-8999-92F81FD0307C}</a:tableStyleId>
              </a:tblPr>
              <a:tblGrid>
                <a:gridCol w="820419"/>
                <a:gridCol w="1276984"/>
                <a:gridCol w="991869"/>
                <a:gridCol w="2472689"/>
                <a:gridCol w="3496310"/>
              </a:tblGrid>
              <a:tr h="569087">
                <a:tc>
                  <a:txBody>
                    <a:bodyPr/>
                    <a:lstStyle/>
                    <a:p>
                      <a:pPr marL="236855">
                        <a:lnSpc>
                          <a:spcPct val="100000"/>
                        </a:lnSpc>
                        <a:spcBef>
                          <a:spcPts val="325"/>
                        </a:spcBef>
                      </a:pPr>
                      <a:r>
                        <a:rPr sz="1200" b="1" dirty="0">
                          <a:solidFill>
                            <a:srgbClr val="FFFFFF"/>
                          </a:solidFill>
                          <a:latin typeface="Arial" panose="020B0604020202020204"/>
                          <a:cs typeface="Arial" panose="020B0604020202020204"/>
                        </a:rPr>
                        <a:t>S.No</a:t>
                      </a:r>
                      <a:endParaRPr sz="1200">
                        <a:latin typeface="Arial" panose="020B0604020202020204"/>
                        <a:cs typeface="Arial" panose="020B0604020202020204"/>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1978D"/>
                    </a:solidFill>
                  </a:tcPr>
                </a:tc>
                <a:tc>
                  <a:txBody>
                    <a:bodyPr/>
                    <a:lstStyle/>
                    <a:p>
                      <a:pPr marL="215265">
                        <a:lnSpc>
                          <a:spcPct val="100000"/>
                        </a:lnSpc>
                        <a:spcBef>
                          <a:spcPts val="325"/>
                        </a:spcBef>
                      </a:pPr>
                      <a:r>
                        <a:rPr sz="1200" b="1" dirty="0">
                          <a:solidFill>
                            <a:srgbClr val="FFFFFF"/>
                          </a:solidFill>
                          <a:latin typeface="Arial" panose="020B0604020202020204"/>
                          <a:cs typeface="Arial" panose="020B0604020202020204"/>
                        </a:rPr>
                        <a:t>File</a:t>
                      </a:r>
                      <a:r>
                        <a:rPr sz="1200" b="1" spc="-45" dirty="0">
                          <a:solidFill>
                            <a:srgbClr val="FFFFFF"/>
                          </a:solidFill>
                          <a:latin typeface="Arial" panose="020B0604020202020204"/>
                          <a:cs typeface="Arial" panose="020B0604020202020204"/>
                        </a:rPr>
                        <a:t> </a:t>
                      </a:r>
                      <a:r>
                        <a:rPr sz="1200" b="1" spc="-5" dirty="0">
                          <a:solidFill>
                            <a:srgbClr val="FFFFFF"/>
                          </a:solidFill>
                          <a:latin typeface="Arial" panose="020B0604020202020204"/>
                          <a:cs typeface="Arial" panose="020B0604020202020204"/>
                        </a:rPr>
                        <a:t>System</a:t>
                      </a:r>
                      <a:endParaRPr sz="1200">
                        <a:latin typeface="Arial" panose="020B0604020202020204"/>
                        <a:cs typeface="Arial" panose="020B0604020202020204"/>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1978D"/>
                    </a:solidFill>
                  </a:tcPr>
                </a:tc>
                <a:tc>
                  <a:txBody>
                    <a:bodyPr/>
                    <a:lstStyle/>
                    <a:p>
                      <a:pPr algn="ctr">
                        <a:lnSpc>
                          <a:spcPct val="100000"/>
                        </a:lnSpc>
                        <a:spcBef>
                          <a:spcPts val="325"/>
                        </a:spcBef>
                      </a:pPr>
                      <a:r>
                        <a:rPr sz="1200" b="1" spc="-5" dirty="0">
                          <a:solidFill>
                            <a:srgbClr val="FFFFFF"/>
                          </a:solidFill>
                          <a:latin typeface="Arial" panose="020B0604020202020204"/>
                          <a:cs typeface="Arial" panose="020B0604020202020204"/>
                        </a:rPr>
                        <a:t>URI</a:t>
                      </a:r>
                      <a:endParaRPr sz="1200">
                        <a:latin typeface="Arial" panose="020B0604020202020204"/>
                        <a:cs typeface="Arial" panose="020B0604020202020204"/>
                      </a:endParaRPr>
                    </a:p>
                    <a:p>
                      <a:pPr algn="ctr">
                        <a:lnSpc>
                          <a:spcPct val="100000"/>
                        </a:lnSpc>
                      </a:pPr>
                      <a:r>
                        <a:rPr sz="1200" b="1" spc="-5" dirty="0">
                          <a:solidFill>
                            <a:srgbClr val="FFFFFF"/>
                          </a:solidFill>
                          <a:latin typeface="Arial" panose="020B0604020202020204"/>
                          <a:cs typeface="Arial" panose="020B0604020202020204"/>
                        </a:rPr>
                        <a:t>Scheme</a:t>
                      </a:r>
                      <a:endParaRPr sz="1200">
                        <a:latin typeface="Arial" panose="020B0604020202020204"/>
                        <a:cs typeface="Arial" panose="020B0604020202020204"/>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1978D"/>
                    </a:solidFill>
                  </a:tcPr>
                </a:tc>
                <a:tc>
                  <a:txBody>
                    <a:bodyPr/>
                    <a:lstStyle/>
                    <a:p>
                      <a:pPr marL="482600">
                        <a:lnSpc>
                          <a:spcPct val="100000"/>
                        </a:lnSpc>
                        <a:spcBef>
                          <a:spcPts val="325"/>
                        </a:spcBef>
                      </a:pPr>
                      <a:r>
                        <a:rPr sz="1200" b="1" spc="-5" dirty="0">
                          <a:solidFill>
                            <a:srgbClr val="FFFFFF"/>
                          </a:solidFill>
                          <a:latin typeface="Arial" panose="020B0604020202020204"/>
                          <a:cs typeface="Arial" panose="020B0604020202020204"/>
                        </a:rPr>
                        <a:t>Java</a:t>
                      </a:r>
                      <a:r>
                        <a:rPr sz="1200" b="1" spc="-50" dirty="0">
                          <a:solidFill>
                            <a:srgbClr val="FFFFFF"/>
                          </a:solidFill>
                          <a:latin typeface="Arial" panose="020B0604020202020204"/>
                          <a:cs typeface="Arial" panose="020B0604020202020204"/>
                        </a:rPr>
                        <a:t> </a:t>
                      </a:r>
                      <a:r>
                        <a:rPr sz="1200" b="1" dirty="0">
                          <a:solidFill>
                            <a:srgbClr val="FFFFFF"/>
                          </a:solidFill>
                          <a:latin typeface="Arial" panose="020B0604020202020204"/>
                          <a:cs typeface="Arial" panose="020B0604020202020204"/>
                        </a:rPr>
                        <a:t>Implementation</a:t>
                      </a:r>
                      <a:endParaRPr sz="1200">
                        <a:latin typeface="Arial" panose="020B0604020202020204"/>
                        <a:cs typeface="Arial" panose="020B0604020202020204"/>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1978D"/>
                    </a:solidFill>
                  </a:tcPr>
                </a:tc>
                <a:tc>
                  <a:txBody>
                    <a:bodyPr/>
                    <a:lstStyle/>
                    <a:p>
                      <a:pPr algn="ctr">
                        <a:lnSpc>
                          <a:spcPct val="100000"/>
                        </a:lnSpc>
                        <a:spcBef>
                          <a:spcPts val="325"/>
                        </a:spcBef>
                      </a:pPr>
                      <a:r>
                        <a:rPr sz="1200" b="1" dirty="0">
                          <a:solidFill>
                            <a:srgbClr val="FFFFFF"/>
                          </a:solidFill>
                          <a:latin typeface="Arial" panose="020B0604020202020204"/>
                          <a:cs typeface="Arial" panose="020B0604020202020204"/>
                        </a:rPr>
                        <a:t>Description</a:t>
                      </a:r>
                      <a:endParaRPr sz="1200">
                        <a:latin typeface="Arial" panose="020B0604020202020204"/>
                        <a:cs typeface="Arial" panose="020B0604020202020204"/>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C1978D"/>
                    </a:solidFill>
                  </a:tcPr>
                </a:tc>
              </a:tr>
              <a:tr h="337819">
                <a:tc>
                  <a:txBody>
                    <a:bodyPr/>
                    <a:lstStyle/>
                    <a:p>
                      <a:pPr marL="91440">
                        <a:lnSpc>
                          <a:spcPct val="100000"/>
                        </a:lnSpc>
                        <a:spcBef>
                          <a:spcPts val="325"/>
                        </a:spcBef>
                      </a:pPr>
                      <a:r>
                        <a:rPr sz="1200" dirty="0">
                          <a:latin typeface="Arial MT"/>
                          <a:cs typeface="Arial MT"/>
                        </a:rPr>
                        <a:t>1</a:t>
                      </a:r>
                      <a:endParaRPr sz="1200">
                        <a:latin typeface="Arial MT"/>
                        <a:cs typeface="Arial MT"/>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9DDDB"/>
                    </a:solidFill>
                  </a:tcPr>
                </a:tc>
                <a:tc>
                  <a:txBody>
                    <a:bodyPr/>
                    <a:lstStyle/>
                    <a:p>
                      <a:pPr marL="91440">
                        <a:lnSpc>
                          <a:spcPct val="100000"/>
                        </a:lnSpc>
                        <a:spcBef>
                          <a:spcPts val="325"/>
                        </a:spcBef>
                      </a:pPr>
                      <a:r>
                        <a:rPr sz="1200" dirty="0">
                          <a:latin typeface="Arial MT"/>
                          <a:cs typeface="Arial MT"/>
                        </a:rPr>
                        <a:t>Local</a:t>
                      </a:r>
                      <a:endParaRPr sz="1200">
                        <a:latin typeface="Arial MT"/>
                        <a:cs typeface="Arial MT"/>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9DDDB"/>
                    </a:solidFill>
                  </a:tcPr>
                </a:tc>
                <a:tc>
                  <a:txBody>
                    <a:bodyPr/>
                    <a:lstStyle/>
                    <a:p>
                      <a:pPr marL="92075">
                        <a:lnSpc>
                          <a:spcPct val="100000"/>
                        </a:lnSpc>
                        <a:spcBef>
                          <a:spcPts val="325"/>
                        </a:spcBef>
                      </a:pPr>
                      <a:r>
                        <a:rPr sz="1200" dirty="0">
                          <a:latin typeface="Arial MT"/>
                          <a:cs typeface="Arial MT"/>
                        </a:rPr>
                        <a:t>file</a:t>
                      </a:r>
                      <a:endParaRPr sz="1200">
                        <a:latin typeface="Arial MT"/>
                        <a:cs typeface="Arial MT"/>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9DDDB"/>
                    </a:solidFill>
                  </a:tcPr>
                </a:tc>
                <a:tc>
                  <a:txBody>
                    <a:bodyPr/>
                    <a:lstStyle/>
                    <a:p>
                      <a:pPr marL="92075">
                        <a:lnSpc>
                          <a:spcPct val="100000"/>
                        </a:lnSpc>
                        <a:spcBef>
                          <a:spcPts val="325"/>
                        </a:spcBef>
                      </a:pPr>
                      <a:r>
                        <a:rPr sz="1200" spc="-5" dirty="0">
                          <a:latin typeface="Arial MT"/>
                          <a:cs typeface="Arial MT"/>
                        </a:rPr>
                        <a:t>fs.LocalFileSystem</a:t>
                      </a:r>
                      <a:endParaRPr sz="1200">
                        <a:latin typeface="Arial MT"/>
                        <a:cs typeface="Arial MT"/>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9DDDB"/>
                    </a:solidFill>
                  </a:tcPr>
                </a:tc>
                <a:tc>
                  <a:txBody>
                    <a:bodyPr/>
                    <a:lstStyle/>
                    <a:p>
                      <a:pPr>
                        <a:lnSpc>
                          <a:spcPct val="100000"/>
                        </a:lnSpc>
                      </a:pPr>
                      <a:endParaRPr sz="12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9DDDB"/>
                    </a:solidFill>
                  </a:tcPr>
                </a:tc>
              </a:tr>
              <a:tr h="569087">
                <a:tc>
                  <a:txBody>
                    <a:bodyPr/>
                    <a:lstStyle/>
                    <a:p>
                      <a:pPr marL="91440">
                        <a:lnSpc>
                          <a:spcPct val="100000"/>
                        </a:lnSpc>
                        <a:spcBef>
                          <a:spcPts val="325"/>
                        </a:spcBef>
                      </a:pPr>
                      <a:r>
                        <a:rPr sz="1200" dirty="0">
                          <a:latin typeface="Arial MT"/>
                          <a:cs typeface="Arial MT"/>
                        </a:rPr>
                        <a:t>2</a:t>
                      </a:r>
                      <a:endParaRPr sz="1200">
                        <a:latin typeface="Arial MT"/>
                        <a:cs typeface="Arial MT"/>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c>
                  <a:txBody>
                    <a:bodyPr/>
                    <a:lstStyle/>
                    <a:p>
                      <a:pPr marL="91440">
                        <a:lnSpc>
                          <a:spcPct val="100000"/>
                        </a:lnSpc>
                        <a:spcBef>
                          <a:spcPts val="325"/>
                        </a:spcBef>
                      </a:pPr>
                      <a:r>
                        <a:rPr sz="1200" dirty="0">
                          <a:latin typeface="Arial MT"/>
                          <a:cs typeface="Arial MT"/>
                        </a:rPr>
                        <a:t>HDFS</a:t>
                      </a:r>
                      <a:endParaRPr sz="1200">
                        <a:latin typeface="Arial MT"/>
                        <a:cs typeface="Arial MT"/>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c>
                  <a:txBody>
                    <a:bodyPr/>
                    <a:lstStyle/>
                    <a:p>
                      <a:pPr marL="92075">
                        <a:lnSpc>
                          <a:spcPct val="100000"/>
                        </a:lnSpc>
                        <a:spcBef>
                          <a:spcPts val="325"/>
                        </a:spcBef>
                      </a:pPr>
                      <a:r>
                        <a:rPr sz="1200" dirty="0">
                          <a:latin typeface="Arial MT"/>
                          <a:cs typeface="Arial MT"/>
                        </a:rPr>
                        <a:t>hdfs</a:t>
                      </a:r>
                      <a:endParaRPr sz="1200">
                        <a:latin typeface="Arial MT"/>
                        <a:cs typeface="Arial MT"/>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c>
                  <a:txBody>
                    <a:bodyPr/>
                    <a:lstStyle/>
                    <a:p>
                      <a:pPr marL="92075">
                        <a:lnSpc>
                          <a:spcPct val="100000"/>
                        </a:lnSpc>
                        <a:spcBef>
                          <a:spcPts val="325"/>
                        </a:spcBef>
                      </a:pPr>
                      <a:r>
                        <a:rPr sz="1200" spc="-5" dirty="0">
                          <a:latin typeface="Arial MT"/>
                          <a:cs typeface="Arial MT"/>
                        </a:rPr>
                        <a:t>hdfs.DistribtedFileSystems</a:t>
                      </a:r>
                      <a:endParaRPr sz="1200">
                        <a:latin typeface="Arial MT"/>
                        <a:cs typeface="Arial MT"/>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c>
                  <a:txBody>
                    <a:bodyPr/>
                    <a:lstStyle/>
                    <a:p>
                      <a:pPr marL="92075">
                        <a:lnSpc>
                          <a:spcPct val="100000"/>
                        </a:lnSpc>
                        <a:spcBef>
                          <a:spcPts val="325"/>
                        </a:spcBef>
                      </a:pPr>
                      <a:r>
                        <a:rPr sz="1200" dirty="0">
                          <a:latin typeface="Arial MT"/>
                          <a:cs typeface="Arial MT"/>
                        </a:rPr>
                        <a:t>Works</a:t>
                      </a:r>
                      <a:r>
                        <a:rPr sz="1200" spc="-30" dirty="0">
                          <a:latin typeface="Arial MT"/>
                          <a:cs typeface="Arial MT"/>
                        </a:rPr>
                        <a:t> </a:t>
                      </a:r>
                      <a:r>
                        <a:rPr sz="1200" spc="-5" dirty="0">
                          <a:latin typeface="Arial MT"/>
                          <a:cs typeface="Arial MT"/>
                        </a:rPr>
                        <a:t>with</a:t>
                      </a:r>
                      <a:r>
                        <a:rPr sz="1200" spc="10" dirty="0">
                          <a:latin typeface="Arial MT"/>
                          <a:cs typeface="Arial MT"/>
                        </a:rPr>
                        <a:t> </a:t>
                      </a:r>
                      <a:r>
                        <a:rPr sz="1200" spc="-5" dirty="0">
                          <a:latin typeface="Arial MT"/>
                          <a:cs typeface="Arial MT"/>
                        </a:rPr>
                        <a:t>MapReduce</a:t>
                      </a:r>
                      <a:r>
                        <a:rPr sz="1200" spc="-50" dirty="0">
                          <a:latin typeface="Arial MT"/>
                          <a:cs typeface="Arial MT"/>
                        </a:rPr>
                        <a:t> </a:t>
                      </a:r>
                      <a:r>
                        <a:rPr sz="1200" spc="-5" dirty="0">
                          <a:latin typeface="Arial MT"/>
                          <a:cs typeface="Arial MT"/>
                        </a:rPr>
                        <a:t>Efficiently</a:t>
                      </a:r>
                      <a:endParaRPr sz="1200">
                        <a:latin typeface="Arial MT"/>
                        <a:cs typeface="Arial MT"/>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r>
              <a:tr h="800353">
                <a:tc>
                  <a:txBody>
                    <a:bodyPr/>
                    <a:lstStyle/>
                    <a:p>
                      <a:pPr marL="91440">
                        <a:lnSpc>
                          <a:spcPct val="100000"/>
                        </a:lnSpc>
                        <a:spcBef>
                          <a:spcPts val="325"/>
                        </a:spcBef>
                      </a:pPr>
                      <a:r>
                        <a:rPr sz="1200" dirty="0">
                          <a:latin typeface="Arial MT"/>
                          <a:cs typeface="Arial MT"/>
                        </a:rPr>
                        <a:t>3</a:t>
                      </a:r>
                      <a:endParaRPr sz="1200">
                        <a:latin typeface="Arial MT"/>
                        <a:cs typeface="Arial MT"/>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DDDB"/>
                    </a:solidFill>
                  </a:tcPr>
                </a:tc>
                <a:tc>
                  <a:txBody>
                    <a:bodyPr/>
                    <a:lstStyle/>
                    <a:p>
                      <a:pPr marL="91440">
                        <a:lnSpc>
                          <a:spcPct val="100000"/>
                        </a:lnSpc>
                        <a:spcBef>
                          <a:spcPts val="325"/>
                        </a:spcBef>
                      </a:pPr>
                      <a:r>
                        <a:rPr sz="1200" dirty="0">
                          <a:latin typeface="Arial MT"/>
                          <a:cs typeface="Arial MT"/>
                        </a:rPr>
                        <a:t>HFTP</a:t>
                      </a:r>
                      <a:endParaRPr sz="1200">
                        <a:latin typeface="Arial MT"/>
                        <a:cs typeface="Arial MT"/>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DDDB"/>
                    </a:solidFill>
                  </a:tcPr>
                </a:tc>
                <a:tc>
                  <a:txBody>
                    <a:bodyPr/>
                    <a:lstStyle/>
                    <a:p>
                      <a:pPr marL="92075">
                        <a:lnSpc>
                          <a:spcPct val="100000"/>
                        </a:lnSpc>
                        <a:spcBef>
                          <a:spcPts val="325"/>
                        </a:spcBef>
                      </a:pPr>
                      <a:r>
                        <a:rPr sz="1200" dirty="0">
                          <a:latin typeface="Arial MT"/>
                          <a:cs typeface="Arial MT"/>
                        </a:rPr>
                        <a:t>hftp</a:t>
                      </a:r>
                      <a:endParaRPr sz="1200">
                        <a:latin typeface="Arial MT"/>
                        <a:cs typeface="Arial MT"/>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DDDB"/>
                    </a:solidFill>
                  </a:tcPr>
                </a:tc>
                <a:tc>
                  <a:txBody>
                    <a:bodyPr/>
                    <a:lstStyle/>
                    <a:p>
                      <a:pPr marL="92075">
                        <a:lnSpc>
                          <a:spcPct val="100000"/>
                        </a:lnSpc>
                        <a:spcBef>
                          <a:spcPts val="325"/>
                        </a:spcBef>
                      </a:pPr>
                      <a:r>
                        <a:rPr sz="1200" spc="-5" dirty="0">
                          <a:latin typeface="Arial MT"/>
                          <a:cs typeface="Arial MT"/>
                        </a:rPr>
                        <a:t>hdfs.HftpFileSystems</a:t>
                      </a:r>
                      <a:endParaRPr sz="1200">
                        <a:latin typeface="Arial MT"/>
                        <a:cs typeface="Arial MT"/>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DDDB"/>
                    </a:solidFill>
                  </a:tcPr>
                </a:tc>
                <a:tc>
                  <a:txBody>
                    <a:bodyPr/>
                    <a:lstStyle/>
                    <a:p>
                      <a:pPr marL="92075" marR="143510">
                        <a:lnSpc>
                          <a:spcPct val="100000"/>
                        </a:lnSpc>
                        <a:spcBef>
                          <a:spcPts val="325"/>
                        </a:spcBef>
                      </a:pPr>
                      <a:r>
                        <a:rPr sz="1200" dirty="0">
                          <a:latin typeface="Arial MT"/>
                          <a:cs typeface="Arial MT"/>
                        </a:rPr>
                        <a:t>HFTP</a:t>
                      </a:r>
                      <a:r>
                        <a:rPr sz="1200" spc="-25" dirty="0">
                          <a:latin typeface="Arial MT"/>
                          <a:cs typeface="Arial MT"/>
                        </a:rPr>
                        <a:t> </a:t>
                      </a:r>
                      <a:r>
                        <a:rPr sz="1200" spc="-5" dirty="0">
                          <a:latin typeface="Arial MT"/>
                          <a:cs typeface="Arial MT"/>
                        </a:rPr>
                        <a:t>File</a:t>
                      </a:r>
                      <a:r>
                        <a:rPr sz="1200" spc="-10" dirty="0">
                          <a:latin typeface="Arial MT"/>
                          <a:cs typeface="Arial MT"/>
                        </a:rPr>
                        <a:t> </a:t>
                      </a:r>
                      <a:r>
                        <a:rPr sz="1200" spc="-5" dirty="0">
                          <a:latin typeface="Arial MT"/>
                          <a:cs typeface="Arial MT"/>
                        </a:rPr>
                        <a:t>System</a:t>
                      </a:r>
                      <a:r>
                        <a:rPr sz="1200" spc="5" dirty="0">
                          <a:latin typeface="Arial MT"/>
                          <a:cs typeface="Arial MT"/>
                        </a:rPr>
                        <a:t> </a:t>
                      </a:r>
                      <a:r>
                        <a:rPr sz="1200" spc="-5" dirty="0">
                          <a:latin typeface="Arial MT"/>
                          <a:cs typeface="Arial MT"/>
                        </a:rPr>
                        <a:t>provides</a:t>
                      </a:r>
                      <a:r>
                        <a:rPr sz="1200" spc="-25" dirty="0">
                          <a:latin typeface="Arial MT"/>
                          <a:cs typeface="Arial MT"/>
                        </a:rPr>
                        <a:t> </a:t>
                      </a:r>
                      <a:r>
                        <a:rPr sz="1200" dirty="0">
                          <a:latin typeface="Arial MT"/>
                          <a:cs typeface="Arial MT"/>
                        </a:rPr>
                        <a:t>read-</a:t>
                      </a:r>
                      <a:r>
                        <a:rPr sz="1200" spc="-20" dirty="0">
                          <a:latin typeface="Arial MT"/>
                          <a:cs typeface="Arial MT"/>
                        </a:rPr>
                        <a:t> </a:t>
                      </a:r>
                      <a:r>
                        <a:rPr sz="1200" spc="-5" dirty="0">
                          <a:latin typeface="Arial MT"/>
                          <a:cs typeface="Arial MT"/>
                        </a:rPr>
                        <a:t>only</a:t>
                      </a:r>
                      <a:r>
                        <a:rPr sz="1200" spc="-15" dirty="0">
                          <a:latin typeface="Arial MT"/>
                          <a:cs typeface="Arial MT"/>
                        </a:rPr>
                        <a:t> </a:t>
                      </a:r>
                      <a:r>
                        <a:rPr sz="1200" dirty="0">
                          <a:latin typeface="Arial MT"/>
                          <a:cs typeface="Arial MT"/>
                        </a:rPr>
                        <a:t>access</a:t>
                      </a:r>
                      <a:r>
                        <a:rPr sz="1200" spc="-25" dirty="0">
                          <a:latin typeface="Arial MT"/>
                          <a:cs typeface="Arial MT"/>
                        </a:rPr>
                        <a:t> </a:t>
                      </a:r>
                      <a:r>
                        <a:rPr sz="1200" dirty="0">
                          <a:latin typeface="Arial MT"/>
                          <a:cs typeface="Arial MT"/>
                        </a:rPr>
                        <a:t>to </a:t>
                      </a:r>
                      <a:r>
                        <a:rPr sz="1200" spc="-320" dirty="0">
                          <a:latin typeface="Arial MT"/>
                          <a:cs typeface="Arial MT"/>
                        </a:rPr>
                        <a:t> </a:t>
                      </a:r>
                      <a:r>
                        <a:rPr sz="1200" spc="-5" dirty="0">
                          <a:latin typeface="Arial MT"/>
                          <a:cs typeface="Arial MT"/>
                        </a:rPr>
                        <a:t>HDFS over</a:t>
                      </a:r>
                      <a:r>
                        <a:rPr sz="1200" dirty="0">
                          <a:latin typeface="Arial MT"/>
                          <a:cs typeface="Arial MT"/>
                        </a:rPr>
                        <a:t> HTTP</a:t>
                      </a:r>
                      <a:endParaRPr sz="1200">
                        <a:latin typeface="Arial MT"/>
                        <a:cs typeface="Arial MT"/>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DDDB"/>
                    </a:solidFill>
                  </a:tcPr>
                </a:tc>
              </a:tr>
              <a:tr h="800227">
                <a:tc>
                  <a:txBody>
                    <a:bodyPr/>
                    <a:lstStyle/>
                    <a:p>
                      <a:pPr marL="91440">
                        <a:lnSpc>
                          <a:spcPct val="100000"/>
                        </a:lnSpc>
                        <a:spcBef>
                          <a:spcPts val="325"/>
                        </a:spcBef>
                      </a:pPr>
                      <a:r>
                        <a:rPr sz="1200" dirty="0">
                          <a:latin typeface="Arial MT"/>
                          <a:cs typeface="Arial MT"/>
                        </a:rPr>
                        <a:t>4</a:t>
                      </a:r>
                      <a:endParaRPr sz="1200">
                        <a:latin typeface="Arial MT"/>
                        <a:cs typeface="Arial MT"/>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c>
                  <a:txBody>
                    <a:bodyPr/>
                    <a:lstStyle/>
                    <a:p>
                      <a:pPr marL="91440">
                        <a:lnSpc>
                          <a:spcPct val="100000"/>
                        </a:lnSpc>
                        <a:spcBef>
                          <a:spcPts val="325"/>
                        </a:spcBef>
                      </a:pPr>
                      <a:r>
                        <a:rPr sz="1200" dirty="0">
                          <a:latin typeface="Arial MT"/>
                          <a:cs typeface="Arial MT"/>
                        </a:rPr>
                        <a:t>HSFTP</a:t>
                      </a:r>
                      <a:endParaRPr sz="1200">
                        <a:latin typeface="Arial MT"/>
                        <a:cs typeface="Arial MT"/>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c>
                  <a:txBody>
                    <a:bodyPr/>
                    <a:lstStyle/>
                    <a:p>
                      <a:pPr marL="92075">
                        <a:lnSpc>
                          <a:spcPct val="100000"/>
                        </a:lnSpc>
                        <a:spcBef>
                          <a:spcPts val="325"/>
                        </a:spcBef>
                      </a:pPr>
                      <a:r>
                        <a:rPr sz="1200" dirty="0">
                          <a:latin typeface="Arial MT"/>
                          <a:cs typeface="Arial MT"/>
                        </a:rPr>
                        <a:t>hsftp</a:t>
                      </a:r>
                      <a:endParaRPr sz="1200">
                        <a:latin typeface="Arial MT"/>
                        <a:cs typeface="Arial MT"/>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c>
                  <a:txBody>
                    <a:bodyPr/>
                    <a:lstStyle/>
                    <a:p>
                      <a:pPr marL="92075">
                        <a:lnSpc>
                          <a:spcPct val="100000"/>
                        </a:lnSpc>
                        <a:spcBef>
                          <a:spcPts val="325"/>
                        </a:spcBef>
                      </a:pPr>
                      <a:r>
                        <a:rPr sz="1200" dirty="0">
                          <a:latin typeface="Arial MT"/>
                          <a:cs typeface="Arial MT"/>
                        </a:rPr>
                        <a:t>Hdfs.HsftpFileSystem</a:t>
                      </a:r>
                      <a:endParaRPr sz="1200">
                        <a:latin typeface="Arial MT"/>
                        <a:cs typeface="Arial MT"/>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c>
                  <a:txBody>
                    <a:bodyPr/>
                    <a:lstStyle/>
                    <a:p>
                      <a:pPr marL="92075" marR="207645">
                        <a:lnSpc>
                          <a:spcPct val="100000"/>
                        </a:lnSpc>
                        <a:spcBef>
                          <a:spcPts val="325"/>
                        </a:spcBef>
                      </a:pPr>
                      <a:r>
                        <a:rPr sz="1200" spc="-5" dirty="0">
                          <a:latin typeface="Arial MT"/>
                          <a:cs typeface="Arial MT"/>
                        </a:rPr>
                        <a:t>Provides read-only access </a:t>
                      </a:r>
                      <a:r>
                        <a:rPr sz="1200" dirty="0">
                          <a:latin typeface="Arial MT"/>
                          <a:cs typeface="Arial MT"/>
                        </a:rPr>
                        <a:t>to </a:t>
                      </a:r>
                      <a:r>
                        <a:rPr sz="1200" spc="-5" dirty="0">
                          <a:latin typeface="Arial MT"/>
                          <a:cs typeface="Arial MT"/>
                        </a:rPr>
                        <a:t>HDFS over </a:t>
                      </a:r>
                      <a:r>
                        <a:rPr sz="1200" dirty="0">
                          <a:latin typeface="Arial MT"/>
                          <a:cs typeface="Arial MT"/>
                        </a:rPr>
                        <a:t>HTTP </a:t>
                      </a:r>
                      <a:r>
                        <a:rPr sz="1200" spc="-320" dirty="0">
                          <a:latin typeface="Arial MT"/>
                          <a:cs typeface="Arial MT"/>
                        </a:rPr>
                        <a:t> </a:t>
                      </a:r>
                      <a:r>
                        <a:rPr sz="1200" spc="-5" dirty="0">
                          <a:latin typeface="Arial MT"/>
                          <a:cs typeface="Arial MT"/>
                        </a:rPr>
                        <a:t>in</a:t>
                      </a:r>
                      <a:r>
                        <a:rPr sz="1200" spc="-15" dirty="0">
                          <a:latin typeface="Arial MT"/>
                          <a:cs typeface="Arial MT"/>
                        </a:rPr>
                        <a:t> </a:t>
                      </a:r>
                      <a:r>
                        <a:rPr sz="1200" spc="-5" dirty="0">
                          <a:latin typeface="Arial MT"/>
                          <a:cs typeface="Arial MT"/>
                        </a:rPr>
                        <a:t>a</a:t>
                      </a:r>
                      <a:r>
                        <a:rPr sz="1200" dirty="0">
                          <a:latin typeface="Arial MT"/>
                          <a:cs typeface="Arial MT"/>
                        </a:rPr>
                        <a:t> secured</a:t>
                      </a:r>
                      <a:r>
                        <a:rPr sz="1200" spc="-30" dirty="0">
                          <a:latin typeface="Arial MT"/>
                          <a:cs typeface="Arial MT"/>
                        </a:rPr>
                        <a:t> </a:t>
                      </a:r>
                      <a:r>
                        <a:rPr sz="1200" spc="-5" dirty="0">
                          <a:latin typeface="Arial MT"/>
                          <a:cs typeface="Arial MT"/>
                        </a:rPr>
                        <a:t>fashion</a:t>
                      </a:r>
                      <a:endParaRPr sz="1200">
                        <a:latin typeface="Arial MT"/>
                        <a:cs typeface="Arial MT"/>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r>
              <a:tr h="569086">
                <a:tc>
                  <a:txBody>
                    <a:bodyPr/>
                    <a:lstStyle/>
                    <a:p>
                      <a:pPr marL="91440">
                        <a:lnSpc>
                          <a:spcPct val="100000"/>
                        </a:lnSpc>
                        <a:spcBef>
                          <a:spcPts val="330"/>
                        </a:spcBef>
                      </a:pPr>
                      <a:r>
                        <a:rPr sz="1200" dirty="0">
                          <a:latin typeface="Arial MT"/>
                          <a:cs typeface="Arial MT"/>
                        </a:rPr>
                        <a:t>5</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DDDB"/>
                    </a:solidFill>
                  </a:tcPr>
                </a:tc>
                <a:tc>
                  <a:txBody>
                    <a:bodyPr/>
                    <a:lstStyle/>
                    <a:p>
                      <a:pPr marL="91440">
                        <a:lnSpc>
                          <a:spcPct val="100000"/>
                        </a:lnSpc>
                        <a:spcBef>
                          <a:spcPts val="330"/>
                        </a:spcBef>
                      </a:pPr>
                      <a:r>
                        <a:rPr sz="1200" dirty="0">
                          <a:latin typeface="Arial MT"/>
                          <a:cs typeface="Arial MT"/>
                        </a:rPr>
                        <a:t>WebHdfs</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DDDB"/>
                    </a:solidFill>
                  </a:tcPr>
                </a:tc>
                <a:tc>
                  <a:txBody>
                    <a:bodyPr/>
                    <a:lstStyle/>
                    <a:p>
                      <a:pPr marL="92075">
                        <a:lnSpc>
                          <a:spcPct val="100000"/>
                        </a:lnSpc>
                        <a:spcBef>
                          <a:spcPts val="330"/>
                        </a:spcBef>
                      </a:pPr>
                      <a:r>
                        <a:rPr sz="1200" spc="-5" dirty="0">
                          <a:latin typeface="Arial MT"/>
                          <a:cs typeface="Arial MT"/>
                        </a:rPr>
                        <a:t>webhdfs</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DDDB"/>
                    </a:solidFill>
                  </a:tcPr>
                </a:tc>
                <a:tc>
                  <a:txBody>
                    <a:bodyPr/>
                    <a:lstStyle/>
                    <a:p>
                      <a:pPr marL="92075">
                        <a:lnSpc>
                          <a:spcPct val="100000"/>
                        </a:lnSpc>
                        <a:spcBef>
                          <a:spcPts val="330"/>
                        </a:spcBef>
                      </a:pPr>
                      <a:r>
                        <a:rPr sz="1200" spc="-5" dirty="0">
                          <a:latin typeface="Arial MT"/>
                          <a:cs typeface="Arial MT"/>
                        </a:rPr>
                        <a:t>Hdfs.Web.WebHdfsFileSystem</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DDDB"/>
                    </a:solidFill>
                  </a:tcPr>
                </a:tc>
                <a:tc>
                  <a:txBody>
                    <a:bodyPr/>
                    <a:lstStyle/>
                    <a:p>
                      <a:pPr marL="92075">
                        <a:lnSpc>
                          <a:spcPct val="100000"/>
                        </a:lnSpc>
                        <a:spcBef>
                          <a:spcPts val="330"/>
                        </a:spcBef>
                      </a:pPr>
                      <a:r>
                        <a:rPr sz="1200" spc="-5" dirty="0">
                          <a:latin typeface="Arial MT"/>
                          <a:cs typeface="Arial MT"/>
                        </a:rPr>
                        <a:t>File</a:t>
                      </a:r>
                      <a:r>
                        <a:rPr sz="1200" spc="10" dirty="0">
                          <a:latin typeface="Arial MT"/>
                          <a:cs typeface="Arial MT"/>
                        </a:rPr>
                        <a:t> </a:t>
                      </a:r>
                      <a:r>
                        <a:rPr sz="1200" spc="-5" dirty="0">
                          <a:latin typeface="Arial MT"/>
                          <a:cs typeface="Arial MT"/>
                        </a:rPr>
                        <a:t>System</a:t>
                      </a:r>
                      <a:r>
                        <a:rPr sz="1200" spc="5" dirty="0">
                          <a:latin typeface="Arial MT"/>
                          <a:cs typeface="Arial MT"/>
                        </a:rPr>
                        <a:t> </a:t>
                      </a:r>
                      <a:r>
                        <a:rPr sz="1200" spc="-5" dirty="0">
                          <a:latin typeface="Arial MT"/>
                          <a:cs typeface="Arial MT"/>
                        </a:rPr>
                        <a:t>provides</a:t>
                      </a:r>
                      <a:r>
                        <a:rPr sz="1200" spc="-15" dirty="0">
                          <a:latin typeface="Arial MT"/>
                          <a:cs typeface="Arial MT"/>
                        </a:rPr>
                        <a:t> </a:t>
                      </a:r>
                      <a:r>
                        <a:rPr sz="1200" spc="-5" dirty="0">
                          <a:latin typeface="Arial MT"/>
                          <a:cs typeface="Arial MT"/>
                        </a:rPr>
                        <a:t>secure</a:t>
                      </a:r>
                      <a:r>
                        <a:rPr sz="1200" spc="-15" dirty="0">
                          <a:latin typeface="Arial MT"/>
                          <a:cs typeface="Arial MT"/>
                        </a:rPr>
                        <a:t> </a:t>
                      </a:r>
                      <a:r>
                        <a:rPr sz="1200" spc="-5" dirty="0">
                          <a:latin typeface="Arial MT"/>
                          <a:cs typeface="Arial MT"/>
                        </a:rPr>
                        <a:t>Read-Write</a:t>
                      </a:r>
                      <a:r>
                        <a:rPr sz="1200" spc="-20" dirty="0">
                          <a:latin typeface="Arial MT"/>
                          <a:cs typeface="Arial MT"/>
                        </a:rPr>
                        <a:t> </a:t>
                      </a:r>
                      <a:r>
                        <a:rPr sz="1200" spc="-5" dirty="0">
                          <a:latin typeface="Arial MT"/>
                          <a:cs typeface="Arial MT"/>
                        </a:rPr>
                        <a:t>access</a:t>
                      </a:r>
                      <a:endParaRPr sz="1200">
                        <a:latin typeface="Arial MT"/>
                        <a:cs typeface="Arial MT"/>
                      </a:endParaRPr>
                    </a:p>
                    <a:p>
                      <a:pPr marL="92075">
                        <a:lnSpc>
                          <a:spcPct val="100000"/>
                        </a:lnSpc>
                      </a:pPr>
                      <a:r>
                        <a:rPr sz="1200" dirty="0">
                          <a:latin typeface="Arial MT"/>
                          <a:cs typeface="Arial MT"/>
                        </a:rPr>
                        <a:t>to</a:t>
                      </a:r>
                      <a:r>
                        <a:rPr sz="1200" spc="-50" dirty="0">
                          <a:latin typeface="Arial MT"/>
                          <a:cs typeface="Arial MT"/>
                        </a:rPr>
                        <a:t> </a:t>
                      </a:r>
                      <a:r>
                        <a:rPr sz="1200" spc="-5" dirty="0">
                          <a:latin typeface="Arial MT"/>
                          <a:cs typeface="Arial MT"/>
                        </a:rPr>
                        <a:t>HDFS</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DDDB"/>
                    </a:solidFill>
                  </a:tcPr>
                </a:tc>
              </a:tr>
              <a:tr h="800226">
                <a:tc>
                  <a:txBody>
                    <a:bodyPr/>
                    <a:lstStyle/>
                    <a:p>
                      <a:pPr marL="91440">
                        <a:lnSpc>
                          <a:spcPct val="100000"/>
                        </a:lnSpc>
                        <a:spcBef>
                          <a:spcPts val="330"/>
                        </a:spcBef>
                      </a:pPr>
                      <a:r>
                        <a:rPr sz="1200" dirty="0">
                          <a:latin typeface="Arial MT"/>
                          <a:cs typeface="Arial MT"/>
                        </a:rPr>
                        <a:t>6</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c>
                  <a:txBody>
                    <a:bodyPr/>
                    <a:lstStyle/>
                    <a:p>
                      <a:pPr marL="91440">
                        <a:lnSpc>
                          <a:spcPct val="100000"/>
                        </a:lnSpc>
                        <a:spcBef>
                          <a:spcPts val="330"/>
                        </a:spcBef>
                      </a:pPr>
                      <a:r>
                        <a:rPr sz="1200" spc="-5" dirty="0">
                          <a:latin typeface="Arial MT"/>
                          <a:cs typeface="Arial MT"/>
                        </a:rPr>
                        <a:t>HAR</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c>
                  <a:txBody>
                    <a:bodyPr/>
                    <a:lstStyle/>
                    <a:p>
                      <a:pPr marL="92075">
                        <a:lnSpc>
                          <a:spcPct val="100000"/>
                        </a:lnSpc>
                        <a:spcBef>
                          <a:spcPts val="330"/>
                        </a:spcBef>
                      </a:pPr>
                      <a:r>
                        <a:rPr sz="1200" spc="-5" dirty="0">
                          <a:latin typeface="Arial MT"/>
                          <a:cs typeface="Arial MT"/>
                        </a:rPr>
                        <a:t>har</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c>
                  <a:txBody>
                    <a:bodyPr/>
                    <a:lstStyle/>
                    <a:p>
                      <a:pPr marL="92075">
                        <a:lnSpc>
                          <a:spcPct val="100000"/>
                        </a:lnSpc>
                        <a:spcBef>
                          <a:spcPts val="330"/>
                        </a:spcBef>
                      </a:pPr>
                      <a:r>
                        <a:rPr sz="1200" spc="-5" dirty="0">
                          <a:latin typeface="Arial MT"/>
                          <a:cs typeface="Arial MT"/>
                        </a:rPr>
                        <a:t>Fs.HarFileSystem</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c>
                  <a:txBody>
                    <a:bodyPr/>
                    <a:lstStyle/>
                    <a:p>
                      <a:pPr marL="92075" marR="180975">
                        <a:lnSpc>
                          <a:spcPct val="100000"/>
                        </a:lnSpc>
                        <a:spcBef>
                          <a:spcPts val="330"/>
                        </a:spcBef>
                      </a:pPr>
                      <a:r>
                        <a:rPr sz="1200" dirty="0">
                          <a:latin typeface="Arial MT"/>
                          <a:cs typeface="Arial MT"/>
                        </a:rPr>
                        <a:t>A </a:t>
                      </a:r>
                      <a:r>
                        <a:rPr sz="1200" spc="-5" dirty="0">
                          <a:latin typeface="Arial MT"/>
                          <a:cs typeface="Arial MT"/>
                        </a:rPr>
                        <a:t>FileSystem layered on another FileSystem </a:t>
                      </a:r>
                      <a:r>
                        <a:rPr sz="1200" dirty="0">
                          <a:latin typeface="Arial MT"/>
                          <a:cs typeface="Arial MT"/>
                        </a:rPr>
                        <a:t>for </a:t>
                      </a:r>
                      <a:r>
                        <a:rPr sz="1200" spc="-320" dirty="0">
                          <a:latin typeface="Arial MT"/>
                          <a:cs typeface="Arial MT"/>
                        </a:rPr>
                        <a:t> </a:t>
                      </a:r>
                      <a:r>
                        <a:rPr sz="1200" spc="-5" dirty="0">
                          <a:latin typeface="Arial MT"/>
                          <a:cs typeface="Arial MT"/>
                        </a:rPr>
                        <a:t>archieving</a:t>
                      </a:r>
                      <a:r>
                        <a:rPr sz="1200" spc="-30" dirty="0">
                          <a:latin typeface="Arial MT"/>
                          <a:cs typeface="Arial MT"/>
                        </a:rPr>
                        <a:t> </a:t>
                      </a:r>
                      <a:r>
                        <a:rPr sz="1200" spc="-5" dirty="0">
                          <a:latin typeface="Arial MT"/>
                          <a:cs typeface="Arial MT"/>
                        </a:rPr>
                        <a:t>Files</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r>
              <a:tr h="640080">
                <a:tc>
                  <a:txBody>
                    <a:bodyPr/>
                    <a:lstStyle/>
                    <a:p>
                      <a:pPr marL="91440">
                        <a:lnSpc>
                          <a:spcPct val="100000"/>
                        </a:lnSpc>
                        <a:spcBef>
                          <a:spcPts val="330"/>
                        </a:spcBef>
                      </a:pPr>
                      <a:r>
                        <a:rPr sz="1200" dirty="0">
                          <a:latin typeface="Arial MT"/>
                          <a:cs typeface="Arial MT"/>
                        </a:rPr>
                        <a:t>7</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DDDB"/>
                    </a:solidFill>
                  </a:tcPr>
                </a:tc>
                <a:tc>
                  <a:txBody>
                    <a:bodyPr/>
                    <a:lstStyle/>
                    <a:p>
                      <a:pPr marL="91440" marR="379730">
                        <a:lnSpc>
                          <a:spcPct val="100000"/>
                        </a:lnSpc>
                        <a:spcBef>
                          <a:spcPts val="330"/>
                        </a:spcBef>
                      </a:pPr>
                      <a:r>
                        <a:rPr sz="1200" dirty="0">
                          <a:latin typeface="Arial MT"/>
                          <a:cs typeface="Arial MT"/>
                        </a:rPr>
                        <a:t>K</a:t>
                      </a:r>
                      <a:r>
                        <a:rPr sz="1200" dirty="0">
                          <a:latin typeface="Arial MT"/>
                          <a:cs typeface="Arial MT"/>
                        </a:rPr>
                        <a:t>F</a:t>
                      </a:r>
                      <a:r>
                        <a:rPr sz="1200" spc="5" dirty="0">
                          <a:latin typeface="Arial MT"/>
                          <a:cs typeface="Arial MT"/>
                        </a:rPr>
                        <a:t>S</a:t>
                      </a:r>
                      <a:r>
                        <a:rPr sz="1200" dirty="0">
                          <a:latin typeface="Arial MT"/>
                          <a:cs typeface="Arial MT"/>
                        </a:rPr>
                        <a:t>(</a:t>
                      </a:r>
                      <a:r>
                        <a:rPr sz="1200" spc="-5" dirty="0">
                          <a:latin typeface="Arial MT"/>
                          <a:cs typeface="Arial MT"/>
                        </a:rPr>
                        <a:t>C</a:t>
                      </a:r>
                      <a:r>
                        <a:rPr sz="1200" dirty="0">
                          <a:latin typeface="Arial MT"/>
                          <a:cs typeface="Arial MT"/>
                        </a:rPr>
                        <a:t>lo</a:t>
                      </a:r>
                      <a:r>
                        <a:rPr sz="1200" spc="5" dirty="0">
                          <a:latin typeface="Arial MT"/>
                          <a:cs typeface="Arial MT"/>
                        </a:rPr>
                        <a:t>u</a:t>
                      </a:r>
                      <a:r>
                        <a:rPr sz="1200" spc="-5" dirty="0">
                          <a:latin typeface="Arial MT"/>
                          <a:cs typeface="Arial MT"/>
                        </a:rPr>
                        <a:t>d</a:t>
                      </a:r>
                      <a:r>
                        <a:rPr sz="1200" dirty="0">
                          <a:latin typeface="Arial MT"/>
                          <a:cs typeface="Arial MT"/>
                        </a:rPr>
                        <a:t>-  </a:t>
                      </a:r>
                      <a:r>
                        <a:rPr sz="1200" dirty="0">
                          <a:latin typeface="Arial MT"/>
                          <a:cs typeface="Arial MT"/>
                        </a:rPr>
                        <a:t>Store)</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DDDB"/>
                    </a:solidFill>
                  </a:tcPr>
                </a:tc>
                <a:tc>
                  <a:txBody>
                    <a:bodyPr/>
                    <a:lstStyle/>
                    <a:p>
                      <a:pPr marL="92075">
                        <a:lnSpc>
                          <a:spcPct val="100000"/>
                        </a:lnSpc>
                        <a:spcBef>
                          <a:spcPts val="330"/>
                        </a:spcBef>
                      </a:pPr>
                      <a:r>
                        <a:rPr sz="1200" dirty="0">
                          <a:latin typeface="Arial MT"/>
                          <a:cs typeface="Arial MT"/>
                        </a:rPr>
                        <a:t>kfs</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DDDB"/>
                    </a:solidFill>
                  </a:tcPr>
                </a:tc>
                <a:tc>
                  <a:txBody>
                    <a:bodyPr/>
                    <a:lstStyle/>
                    <a:p>
                      <a:pPr marL="92075">
                        <a:lnSpc>
                          <a:spcPct val="100000"/>
                        </a:lnSpc>
                        <a:spcBef>
                          <a:spcPts val="330"/>
                        </a:spcBef>
                      </a:pPr>
                      <a:r>
                        <a:rPr sz="1200" spc="-5" dirty="0">
                          <a:latin typeface="Arial MT"/>
                          <a:cs typeface="Arial MT"/>
                        </a:rPr>
                        <a:t>Fs.kfs.KosmosFileSystem</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DDDB"/>
                    </a:solidFill>
                  </a:tcPr>
                </a:tc>
                <a:tc>
                  <a:txBody>
                    <a:bodyPr/>
                    <a:lstStyle/>
                    <a:p>
                      <a:pPr marL="92075" marR="100330">
                        <a:lnSpc>
                          <a:spcPct val="100000"/>
                        </a:lnSpc>
                        <a:spcBef>
                          <a:spcPts val="330"/>
                        </a:spcBef>
                      </a:pPr>
                      <a:r>
                        <a:rPr sz="1200" spc="-5" dirty="0">
                          <a:latin typeface="Arial MT"/>
                          <a:cs typeface="Arial MT"/>
                        </a:rPr>
                        <a:t>FileSystem </a:t>
                      </a:r>
                      <a:r>
                        <a:rPr sz="1200" dirty="0">
                          <a:latin typeface="Arial MT"/>
                          <a:cs typeface="Arial MT"/>
                        </a:rPr>
                        <a:t>that </a:t>
                      </a:r>
                      <a:r>
                        <a:rPr sz="1200" spc="-5" dirty="0">
                          <a:latin typeface="Arial MT"/>
                          <a:cs typeface="Arial MT"/>
                        </a:rPr>
                        <a:t>supports data intensive apps like </a:t>
                      </a:r>
                      <a:r>
                        <a:rPr sz="1200" spc="-320" dirty="0">
                          <a:latin typeface="Arial MT"/>
                          <a:cs typeface="Arial MT"/>
                        </a:rPr>
                        <a:t> </a:t>
                      </a:r>
                      <a:r>
                        <a:rPr sz="1200" dirty="0">
                          <a:latin typeface="Arial MT"/>
                          <a:cs typeface="Arial MT"/>
                        </a:rPr>
                        <a:t>GFS</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DDDB"/>
                    </a:solidFill>
                  </a:tcPr>
                </a:tc>
              </a:tr>
              <a:tr h="444652">
                <a:tc>
                  <a:txBody>
                    <a:bodyPr/>
                    <a:lstStyle/>
                    <a:p>
                      <a:pPr marL="91440">
                        <a:lnSpc>
                          <a:spcPct val="100000"/>
                        </a:lnSpc>
                        <a:spcBef>
                          <a:spcPts val="330"/>
                        </a:spcBef>
                      </a:pPr>
                      <a:r>
                        <a:rPr sz="1200" dirty="0">
                          <a:latin typeface="Arial MT"/>
                          <a:cs typeface="Arial MT"/>
                        </a:rPr>
                        <a:t>8</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c>
                  <a:txBody>
                    <a:bodyPr/>
                    <a:lstStyle/>
                    <a:p>
                      <a:pPr marL="91440">
                        <a:lnSpc>
                          <a:spcPct val="100000"/>
                        </a:lnSpc>
                        <a:spcBef>
                          <a:spcPts val="330"/>
                        </a:spcBef>
                      </a:pPr>
                      <a:r>
                        <a:rPr sz="1200" dirty="0">
                          <a:latin typeface="Arial MT"/>
                          <a:cs typeface="Arial MT"/>
                        </a:rPr>
                        <a:t>FTP</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c>
                  <a:txBody>
                    <a:bodyPr/>
                    <a:lstStyle/>
                    <a:p>
                      <a:pPr marL="92075">
                        <a:lnSpc>
                          <a:spcPct val="100000"/>
                        </a:lnSpc>
                        <a:spcBef>
                          <a:spcPts val="330"/>
                        </a:spcBef>
                      </a:pPr>
                      <a:r>
                        <a:rPr sz="1200" dirty="0">
                          <a:latin typeface="Arial MT"/>
                          <a:cs typeface="Arial MT"/>
                        </a:rPr>
                        <a:t>ftp</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c>
                  <a:txBody>
                    <a:bodyPr/>
                    <a:lstStyle/>
                    <a:p>
                      <a:pPr marL="92075">
                        <a:lnSpc>
                          <a:spcPct val="100000"/>
                        </a:lnSpc>
                        <a:spcBef>
                          <a:spcPts val="330"/>
                        </a:spcBef>
                      </a:pPr>
                      <a:r>
                        <a:rPr sz="1200" dirty="0">
                          <a:latin typeface="Arial MT"/>
                          <a:cs typeface="Arial MT"/>
                        </a:rPr>
                        <a:t>fs.ftp.FTPFileSystem</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c>
                  <a:txBody>
                    <a:bodyPr/>
                    <a:lstStyle/>
                    <a:p>
                      <a:pPr marL="92075">
                        <a:lnSpc>
                          <a:spcPct val="100000"/>
                        </a:lnSpc>
                        <a:spcBef>
                          <a:spcPts val="330"/>
                        </a:spcBef>
                      </a:pPr>
                      <a:r>
                        <a:rPr sz="1200" spc="-5" dirty="0">
                          <a:latin typeface="Arial MT"/>
                          <a:cs typeface="Arial MT"/>
                        </a:rPr>
                        <a:t>File</a:t>
                      </a:r>
                      <a:r>
                        <a:rPr sz="1200" dirty="0">
                          <a:latin typeface="Arial MT"/>
                          <a:cs typeface="Arial MT"/>
                        </a:rPr>
                        <a:t> </a:t>
                      </a:r>
                      <a:r>
                        <a:rPr sz="1200" spc="-5" dirty="0">
                          <a:latin typeface="Arial MT"/>
                          <a:cs typeface="Arial MT"/>
                        </a:rPr>
                        <a:t>System backed</a:t>
                      </a:r>
                      <a:r>
                        <a:rPr sz="1200" spc="-30" dirty="0">
                          <a:latin typeface="Arial MT"/>
                          <a:cs typeface="Arial MT"/>
                        </a:rPr>
                        <a:t> </a:t>
                      </a:r>
                      <a:r>
                        <a:rPr sz="1200" spc="-5" dirty="0">
                          <a:latin typeface="Arial MT"/>
                          <a:cs typeface="Arial MT"/>
                        </a:rPr>
                        <a:t>up</a:t>
                      </a:r>
                      <a:r>
                        <a:rPr sz="1200" spc="-10" dirty="0">
                          <a:latin typeface="Arial MT"/>
                          <a:cs typeface="Arial MT"/>
                        </a:rPr>
                        <a:t> </a:t>
                      </a:r>
                      <a:r>
                        <a:rPr sz="1200" spc="-5" dirty="0">
                          <a:latin typeface="Arial MT"/>
                          <a:cs typeface="Arial MT"/>
                        </a:rPr>
                        <a:t>by</a:t>
                      </a:r>
                      <a:r>
                        <a:rPr sz="1200" spc="-15" dirty="0">
                          <a:latin typeface="Arial MT"/>
                          <a:cs typeface="Arial MT"/>
                        </a:rPr>
                        <a:t> </a:t>
                      </a:r>
                      <a:r>
                        <a:rPr sz="1200" dirty="0">
                          <a:latin typeface="Arial MT"/>
                          <a:cs typeface="Arial MT"/>
                        </a:rPr>
                        <a:t>an</a:t>
                      </a:r>
                      <a:r>
                        <a:rPr sz="1200" spc="-15" dirty="0">
                          <a:latin typeface="Arial MT"/>
                          <a:cs typeface="Arial MT"/>
                        </a:rPr>
                        <a:t> </a:t>
                      </a:r>
                      <a:r>
                        <a:rPr sz="1200" dirty="0">
                          <a:latin typeface="Arial MT"/>
                          <a:cs typeface="Arial MT"/>
                        </a:rPr>
                        <a:t>FTP</a:t>
                      </a:r>
                      <a:r>
                        <a:rPr sz="1200" spc="-25" dirty="0">
                          <a:latin typeface="Arial MT"/>
                          <a:cs typeface="Arial MT"/>
                        </a:rPr>
                        <a:t> </a:t>
                      </a:r>
                      <a:r>
                        <a:rPr sz="1200" spc="-5" dirty="0">
                          <a:latin typeface="Arial MT"/>
                          <a:cs typeface="Arial MT"/>
                        </a:rPr>
                        <a:t>server</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r>
              <a:tr h="457200">
                <a:tc>
                  <a:txBody>
                    <a:bodyPr/>
                    <a:lstStyle/>
                    <a:p>
                      <a:pPr marL="91440">
                        <a:lnSpc>
                          <a:spcPct val="100000"/>
                        </a:lnSpc>
                        <a:spcBef>
                          <a:spcPts val="330"/>
                        </a:spcBef>
                      </a:pPr>
                      <a:r>
                        <a:rPr sz="1200" dirty="0">
                          <a:latin typeface="Arial MT"/>
                          <a:cs typeface="Arial MT"/>
                        </a:rPr>
                        <a:t>9</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DDDB"/>
                    </a:solidFill>
                  </a:tcPr>
                </a:tc>
                <a:tc>
                  <a:txBody>
                    <a:bodyPr/>
                    <a:lstStyle/>
                    <a:p>
                      <a:pPr marL="91440">
                        <a:lnSpc>
                          <a:spcPct val="100000"/>
                        </a:lnSpc>
                        <a:spcBef>
                          <a:spcPts val="330"/>
                        </a:spcBef>
                      </a:pPr>
                      <a:r>
                        <a:rPr sz="1200" dirty="0">
                          <a:latin typeface="Arial MT"/>
                          <a:cs typeface="Arial MT"/>
                        </a:rPr>
                        <a:t>S3</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DDDB"/>
                    </a:solidFill>
                  </a:tcPr>
                </a:tc>
                <a:tc>
                  <a:txBody>
                    <a:bodyPr/>
                    <a:lstStyle/>
                    <a:p>
                      <a:pPr marL="92075">
                        <a:lnSpc>
                          <a:spcPct val="100000"/>
                        </a:lnSpc>
                        <a:spcBef>
                          <a:spcPts val="330"/>
                        </a:spcBef>
                      </a:pPr>
                      <a:r>
                        <a:rPr sz="1200" spc="-5" dirty="0">
                          <a:latin typeface="Arial MT"/>
                          <a:cs typeface="Arial MT"/>
                        </a:rPr>
                        <a:t>S3a</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DDDB"/>
                    </a:solidFill>
                  </a:tcPr>
                </a:tc>
                <a:tc>
                  <a:txBody>
                    <a:bodyPr/>
                    <a:lstStyle/>
                    <a:p>
                      <a:pPr marL="92075">
                        <a:lnSpc>
                          <a:spcPct val="100000"/>
                        </a:lnSpc>
                        <a:spcBef>
                          <a:spcPts val="330"/>
                        </a:spcBef>
                      </a:pPr>
                      <a:r>
                        <a:rPr sz="1200" spc="-5" dirty="0">
                          <a:latin typeface="Arial MT"/>
                          <a:cs typeface="Arial MT"/>
                        </a:rPr>
                        <a:t>fs.s3a.S3AFileSystem</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DDDB"/>
                    </a:solidFill>
                  </a:tcPr>
                </a:tc>
                <a:tc>
                  <a:txBody>
                    <a:bodyPr/>
                    <a:lstStyle/>
                    <a:p>
                      <a:pPr marL="92075" marR="189230">
                        <a:lnSpc>
                          <a:spcPct val="100000"/>
                        </a:lnSpc>
                        <a:spcBef>
                          <a:spcPts val="330"/>
                        </a:spcBef>
                      </a:pPr>
                      <a:r>
                        <a:rPr sz="1200" dirty="0">
                          <a:latin typeface="Arial MT"/>
                          <a:cs typeface="Arial MT"/>
                        </a:rPr>
                        <a:t>A</a:t>
                      </a:r>
                      <a:r>
                        <a:rPr sz="1200" spc="-70" dirty="0">
                          <a:latin typeface="Arial MT"/>
                          <a:cs typeface="Arial MT"/>
                        </a:rPr>
                        <a:t> </a:t>
                      </a:r>
                      <a:r>
                        <a:rPr sz="1200" spc="-5" dirty="0">
                          <a:latin typeface="Arial MT"/>
                          <a:cs typeface="Arial MT"/>
                        </a:rPr>
                        <a:t>File</a:t>
                      </a:r>
                      <a:r>
                        <a:rPr sz="1200" dirty="0">
                          <a:latin typeface="Arial MT"/>
                          <a:cs typeface="Arial MT"/>
                        </a:rPr>
                        <a:t> </a:t>
                      </a:r>
                      <a:r>
                        <a:rPr sz="1200" spc="-5" dirty="0">
                          <a:latin typeface="Arial MT"/>
                          <a:cs typeface="Arial MT"/>
                        </a:rPr>
                        <a:t>System backed</a:t>
                      </a:r>
                      <a:r>
                        <a:rPr sz="1200" spc="-30" dirty="0">
                          <a:latin typeface="Arial MT"/>
                          <a:cs typeface="Arial MT"/>
                        </a:rPr>
                        <a:t> </a:t>
                      </a:r>
                      <a:r>
                        <a:rPr sz="1200" spc="-5" dirty="0">
                          <a:latin typeface="Arial MT"/>
                          <a:cs typeface="Arial MT"/>
                        </a:rPr>
                        <a:t>by</a:t>
                      </a:r>
                      <a:r>
                        <a:rPr sz="1200" spc="-70" dirty="0">
                          <a:latin typeface="Arial MT"/>
                          <a:cs typeface="Arial MT"/>
                        </a:rPr>
                        <a:t> </a:t>
                      </a:r>
                      <a:r>
                        <a:rPr sz="1200" spc="-5" dirty="0">
                          <a:latin typeface="Arial MT"/>
                          <a:cs typeface="Arial MT"/>
                        </a:rPr>
                        <a:t>Amazon</a:t>
                      </a:r>
                      <a:r>
                        <a:rPr sz="1200" spc="-20" dirty="0">
                          <a:latin typeface="Arial MT"/>
                          <a:cs typeface="Arial MT"/>
                        </a:rPr>
                        <a:t> </a:t>
                      </a:r>
                      <a:r>
                        <a:rPr sz="1200" dirty="0">
                          <a:latin typeface="Arial MT"/>
                          <a:cs typeface="Arial MT"/>
                        </a:rPr>
                        <a:t>S3.</a:t>
                      </a:r>
                      <a:r>
                        <a:rPr sz="1200" spc="-10" dirty="0">
                          <a:latin typeface="Arial MT"/>
                          <a:cs typeface="Arial MT"/>
                        </a:rPr>
                        <a:t> </a:t>
                      </a:r>
                      <a:r>
                        <a:rPr sz="1200" dirty="0">
                          <a:latin typeface="Arial MT"/>
                          <a:cs typeface="Arial MT"/>
                        </a:rPr>
                        <a:t>Replaces </a:t>
                      </a:r>
                      <a:r>
                        <a:rPr sz="1200" spc="-320" dirty="0">
                          <a:latin typeface="Arial MT"/>
                          <a:cs typeface="Arial MT"/>
                        </a:rPr>
                        <a:t> </a:t>
                      </a:r>
                      <a:r>
                        <a:rPr sz="1200" dirty="0">
                          <a:latin typeface="Arial MT"/>
                          <a:cs typeface="Arial MT"/>
                        </a:rPr>
                        <a:t>the</a:t>
                      </a:r>
                      <a:r>
                        <a:rPr sz="1200" spc="-15" dirty="0">
                          <a:latin typeface="Arial MT"/>
                          <a:cs typeface="Arial MT"/>
                        </a:rPr>
                        <a:t> </a:t>
                      </a:r>
                      <a:r>
                        <a:rPr sz="1200" dirty="0">
                          <a:latin typeface="Arial MT"/>
                          <a:cs typeface="Arial MT"/>
                        </a:rPr>
                        <a:t>older</a:t>
                      </a:r>
                      <a:r>
                        <a:rPr sz="1200" spc="-25" dirty="0">
                          <a:latin typeface="Arial MT"/>
                          <a:cs typeface="Arial MT"/>
                        </a:rPr>
                        <a:t> </a:t>
                      </a:r>
                      <a:r>
                        <a:rPr sz="1200" spc="-5" dirty="0">
                          <a:latin typeface="Arial MT"/>
                          <a:cs typeface="Arial MT"/>
                        </a:rPr>
                        <a:t>s3n</a:t>
                      </a:r>
                      <a:r>
                        <a:rPr sz="1200" spc="-20" dirty="0">
                          <a:latin typeface="Arial MT"/>
                          <a:cs typeface="Arial MT"/>
                        </a:rPr>
                        <a:t> </a:t>
                      </a:r>
                      <a:r>
                        <a:rPr sz="1200" spc="-5" dirty="0">
                          <a:latin typeface="Arial MT"/>
                          <a:cs typeface="Arial MT"/>
                        </a:rPr>
                        <a:t>S3native</a:t>
                      </a:r>
                      <a:r>
                        <a:rPr sz="1200" spc="-20" dirty="0">
                          <a:latin typeface="Arial MT"/>
                          <a:cs typeface="Arial MT"/>
                        </a:rPr>
                        <a:t> </a:t>
                      </a:r>
                      <a:r>
                        <a:rPr sz="1200" spc="-5" dirty="0">
                          <a:latin typeface="Arial MT"/>
                          <a:cs typeface="Arial MT"/>
                        </a:rPr>
                        <a:t>implementation</a:t>
                      </a:r>
                      <a:endParaRPr sz="1200">
                        <a:latin typeface="Arial MT"/>
                        <a:cs typeface="Arial MT"/>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DDDB"/>
                    </a:solidFill>
                  </a:tcPr>
                </a:tc>
              </a:tr>
              <a:tr h="444601">
                <a:tc>
                  <a:txBody>
                    <a:bodyPr/>
                    <a:lstStyle/>
                    <a:p>
                      <a:pPr marL="91440">
                        <a:lnSpc>
                          <a:spcPct val="100000"/>
                        </a:lnSpc>
                        <a:spcBef>
                          <a:spcPts val="335"/>
                        </a:spcBef>
                      </a:pPr>
                      <a:r>
                        <a:rPr sz="1200" spc="-5" dirty="0">
                          <a:latin typeface="Arial MT"/>
                          <a:cs typeface="Arial MT"/>
                        </a:rPr>
                        <a:t>10</a:t>
                      </a:r>
                      <a:endParaRPr sz="1200">
                        <a:latin typeface="Arial MT"/>
                        <a:cs typeface="Arial MT"/>
                      </a:endParaRPr>
                    </a:p>
                  </a:txBody>
                  <a:tcPr marL="0" marR="0" marT="425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c>
                  <a:txBody>
                    <a:bodyPr/>
                    <a:lstStyle/>
                    <a:p>
                      <a:pPr marL="91440">
                        <a:lnSpc>
                          <a:spcPct val="100000"/>
                        </a:lnSpc>
                        <a:spcBef>
                          <a:spcPts val="335"/>
                        </a:spcBef>
                      </a:pPr>
                      <a:r>
                        <a:rPr sz="1200" spc="-5" dirty="0">
                          <a:latin typeface="Arial MT"/>
                          <a:cs typeface="Arial MT"/>
                        </a:rPr>
                        <a:t>Azure</a:t>
                      </a:r>
                      <a:endParaRPr sz="1200">
                        <a:latin typeface="Arial MT"/>
                        <a:cs typeface="Arial MT"/>
                      </a:endParaRPr>
                    </a:p>
                  </a:txBody>
                  <a:tcPr marL="0" marR="0" marT="425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c>
                  <a:txBody>
                    <a:bodyPr/>
                    <a:lstStyle/>
                    <a:p>
                      <a:pPr marL="92075">
                        <a:lnSpc>
                          <a:spcPct val="100000"/>
                        </a:lnSpc>
                        <a:spcBef>
                          <a:spcPts val="335"/>
                        </a:spcBef>
                      </a:pPr>
                      <a:r>
                        <a:rPr sz="1200" spc="-5" dirty="0">
                          <a:latin typeface="Arial MT"/>
                          <a:cs typeface="Arial MT"/>
                        </a:rPr>
                        <a:t>wasb</a:t>
                      </a:r>
                      <a:endParaRPr sz="1200">
                        <a:latin typeface="Arial MT"/>
                        <a:cs typeface="Arial MT"/>
                      </a:endParaRPr>
                    </a:p>
                  </a:txBody>
                  <a:tcPr marL="0" marR="0" marT="425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c>
                  <a:txBody>
                    <a:bodyPr/>
                    <a:lstStyle/>
                    <a:p>
                      <a:pPr marL="92075">
                        <a:lnSpc>
                          <a:spcPct val="100000"/>
                        </a:lnSpc>
                        <a:spcBef>
                          <a:spcPts val="335"/>
                        </a:spcBef>
                      </a:pPr>
                      <a:r>
                        <a:rPr sz="1200" spc="-5" dirty="0">
                          <a:latin typeface="Arial MT"/>
                          <a:cs typeface="Arial MT"/>
                        </a:rPr>
                        <a:t>fs.azure.NativeAzureFileSystem</a:t>
                      </a:r>
                      <a:endParaRPr sz="1200">
                        <a:latin typeface="Arial MT"/>
                        <a:cs typeface="Arial MT"/>
                      </a:endParaRPr>
                    </a:p>
                  </a:txBody>
                  <a:tcPr marL="0" marR="0" marT="425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c>
                  <a:txBody>
                    <a:bodyPr/>
                    <a:lstStyle/>
                    <a:p>
                      <a:pPr marL="92075">
                        <a:lnSpc>
                          <a:spcPct val="100000"/>
                        </a:lnSpc>
                        <a:spcBef>
                          <a:spcPts val="335"/>
                        </a:spcBef>
                      </a:pPr>
                      <a:r>
                        <a:rPr sz="1200" dirty="0">
                          <a:latin typeface="Arial MT"/>
                          <a:cs typeface="Arial MT"/>
                        </a:rPr>
                        <a:t>A</a:t>
                      </a:r>
                      <a:r>
                        <a:rPr sz="1200" spc="-75" dirty="0">
                          <a:latin typeface="Arial MT"/>
                          <a:cs typeface="Arial MT"/>
                        </a:rPr>
                        <a:t> </a:t>
                      </a:r>
                      <a:r>
                        <a:rPr sz="1200" spc="-5" dirty="0">
                          <a:latin typeface="Arial MT"/>
                          <a:cs typeface="Arial MT"/>
                        </a:rPr>
                        <a:t>filesystem</a:t>
                      </a:r>
                      <a:r>
                        <a:rPr sz="1200" spc="-15" dirty="0">
                          <a:latin typeface="Arial MT"/>
                          <a:cs typeface="Arial MT"/>
                        </a:rPr>
                        <a:t> </a:t>
                      </a:r>
                      <a:r>
                        <a:rPr sz="1200" spc="-5" dirty="0">
                          <a:latin typeface="Arial MT"/>
                          <a:cs typeface="Arial MT"/>
                        </a:rPr>
                        <a:t>backed</a:t>
                      </a:r>
                      <a:r>
                        <a:rPr sz="1200" spc="-30" dirty="0">
                          <a:latin typeface="Arial MT"/>
                          <a:cs typeface="Arial MT"/>
                        </a:rPr>
                        <a:t> </a:t>
                      </a:r>
                      <a:r>
                        <a:rPr sz="1200" spc="-5" dirty="0">
                          <a:latin typeface="Arial MT"/>
                          <a:cs typeface="Arial MT"/>
                        </a:rPr>
                        <a:t>by</a:t>
                      </a:r>
                      <a:r>
                        <a:rPr sz="1200" spc="-15" dirty="0">
                          <a:latin typeface="Arial MT"/>
                          <a:cs typeface="Arial MT"/>
                        </a:rPr>
                        <a:t> </a:t>
                      </a:r>
                      <a:r>
                        <a:rPr sz="1200" dirty="0">
                          <a:latin typeface="Arial MT"/>
                          <a:cs typeface="Arial MT"/>
                        </a:rPr>
                        <a:t>Microsoft</a:t>
                      </a:r>
                      <a:r>
                        <a:rPr sz="1200" spc="-80" dirty="0">
                          <a:latin typeface="Arial MT"/>
                          <a:cs typeface="Arial MT"/>
                        </a:rPr>
                        <a:t> </a:t>
                      </a:r>
                      <a:r>
                        <a:rPr sz="1200" spc="-5" dirty="0">
                          <a:latin typeface="Arial MT"/>
                          <a:cs typeface="Arial MT"/>
                        </a:rPr>
                        <a:t>Azure</a:t>
                      </a:r>
                      <a:endParaRPr sz="1200">
                        <a:latin typeface="Arial MT"/>
                        <a:cs typeface="Arial MT"/>
                      </a:endParaRPr>
                    </a:p>
                  </a:txBody>
                  <a:tcPr marL="0" marR="0" marT="425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4EEED"/>
                    </a:solidFill>
                  </a:tcPr>
                </a:tc>
              </a:tr>
              <a:tr h="163953">
                <a:tc>
                  <a:txBody>
                    <a:bodyPr/>
                    <a:lstStyle/>
                    <a:p>
                      <a:pPr>
                        <a:lnSpc>
                          <a:spcPct val="100000"/>
                        </a:lnSpc>
                      </a:pPr>
                      <a:endParaRPr sz="9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E9DDDB"/>
                    </a:solidFill>
                  </a:tcPr>
                </a:tc>
                <a:tc>
                  <a:txBody>
                    <a:bodyPr/>
                    <a:lstStyle/>
                    <a:p>
                      <a:pPr>
                        <a:lnSpc>
                          <a:spcPct val="100000"/>
                        </a:lnSpc>
                      </a:pPr>
                      <a:endParaRPr sz="9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E9DDDB"/>
                    </a:solidFill>
                  </a:tcPr>
                </a:tc>
                <a:tc>
                  <a:txBody>
                    <a:bodyPr/>
                    <a:lstStyle/>
                    <a:p>
                      <a:pPr>
                        <a:lnSpc>
                          <a:spcPct val="100000"/>
                        </a:lnSpc>
                      </a:pPr>
                      <a:endParaRPr sz="9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E9DDDB"/>
                    </a:solidFill>
                  </a:tcPr>
                </a:tc>
                <a:tc>
                  <a:txBody>
                    <a:bodyPr/>
                    <a:lstStyle/>
                    <a:p>
                      <a:pPr>
                        <a:lnSpc>
                          <a:spcPct val="100000"/>
                        </a:lnSpc>
                      </a:pPr>
                      <a:endParaRPr sz="9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E9DDDB"/>
                    </a:solidFill>
                  </a:tcPr>
                </a:tc>
                <a:tc>
                  <a:txBody>
                    <a:bodyPr/>
                    <a:lstStyle/>
                    <a:p>
                      <a:pPr>
                        <a:lnSpc>
                          <a:spcPct val="100000"/>
                        </a:lnSpc>
                      </a:pPr>
                      <a:endParaRPr sz="9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E9DDDB"/>
                    </a:solidFill>
                  </a:tcPr>
                </a:tc>
              </a:tr>
            </a:tbl>
          </a:graphicData>
        </a:graphic>
      </p:graphicFrame>
      <p:pic>
        <p:nvPicPr>
          <p:cNvPr id="3" name="object 3"/>
          <p:cNvPicPr/>
          <p:nvPr/>
        </p:nvPicPr>
        <p:blipFill>
          <a:blip r:embed="rId1" cstate="print"/>
          <a:stretch>
            <a:fillRect/>
          </a:stretch>
        </p:blipFill>
        <p:spPr>
          <a:xfrm>
            <a:off x="11172697" y="6485763"/>
            <a:ext cx="156845" cy="111467"/>
          </a:xfrm>
          <a:prstGeom prst="rect">
            <a:avLst/>
          </a:prstGeom>
        </p:spPr>
      </p:pic>
      <p:sp>
        <p:nvSpPr>
          <p:cNvPr id="10" name="Footer Placeholder 9"/>
          <p:cNvSpPr>
            <a:spLocks noGrp="1"/>
          </p:cNvSpPr>
          <p:nvPr>
            <p:ph type="ftr" sz="quarter" idx="5"/>
          </p:nvPr>
        </p:nvSpPr>
        <p:spPr/>
        <p:txBody>
          <a:bodyPr/>
          <a:p>
            <a:r>
              <a:t>Prepared by Dr G Vanitha</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172697" y="6485763"/>
            <a:ext cx="156336" cy="111467"/>
          </a:xfrm>
          <a:prstGeom prst="rect">
            <a:avLst/>
          </a:prstGeom>
        </p:spPr>
      </p:pic>
      <p:sp>
        <p:nvSpPr>
          <p:cNvPr id="40" name="Text Placeholder 39"/>
          <p:cNvSpPr>
            <a:spLocks noGrp="1"/>
          </p:cNvSpPr>
          <p:nvPr>
            <p:ph type="body" idx="1"/>
          </p:nvPr>
        </p:nvSpPr>
        <p:spPr>
          <a:xfrm>
            <a:off x="418211" y="1598802"/>
            <a:ext cx="11355577" cy="304800"/>
          </a:xfrm>
        </p:spPr>
        <p:txBody>
          <a:bodyPr/>
          <a:p>
            <a:endParaRPr lang="en-US"/>
          </a:p>
        </p:txBody>
      </p:sp>
      <p:sp>
        <p:nvSpPr>
          <p:cNvPr id="3" name="object 3"/>
          <p:cNvSpPr txBox="1">
            <a:spLocks noGrp="1"/>
          </p:cNvSpPr>
          <p:nvPr>
            <p:ph type="title"/>
          </p:nvPr>
        </p:nvSpPr>
        <p:spPr>
          <a:xfrm>
            <a:off x="840739" y="124713"/>
            <a:ext cx="10510520" cy="1306830"/>
          </a:xfrm>
          <a:prstGeom prst="rect">
            <a:avLst/>
          </a:prstGeom>
        </p:spPr>
        <p:txBody>
          <a:bodyPr vert="horz" wrap="square" lIns="0" tIns="88900" rIns="0" bIns="0" rtlCol="0">
            <a:spAutoFit/>
          </a:bodyPr>
          <a:lstStyle/>
          <a:p>
            <a:pPr marL="12700" marR="5080">
              <a:lnSpc>
                <a:spcPts val="4750"/>
              </a:lnSpc>
              <a:spcBef>
                <a:spcPts val="700"/>
              </a:spcBef>
            </a:pPr>
            <a:r>
              <a:rPr spc="10" dirty="0"/>
              <a:t>Accessing</a:t>
            </a:r>
            <a:r>
              <a:rPr spc="-185" dirty="0"/>
              <a:t> </a:t>
            </a:r>
            <a:r>
              <a:rPr spc="30" dirty="0"/>
              <a:t>Hadoop</a:t>
            </a:r>
            <a:r>
              <a:rPr spc="-185" dirty="0"/>
              <a:t> </a:t>
            </a:r>
            <a:r>
              <a:rPr spc="30" dirty="0"/>
              <a:t>File</a:t>
            </a:r>
            <a:r>
              <a:rPr spc="-155" dirty="0"/>
              <a:t> </a:t>
            </a:r>
            <a:r>
              <a:rPr spc="25" dirty="0"/>
              <a:t>System</a:t>
            </a:r>
            <a:r>
              <a:rPr spc="-180" dirty="0"/>
              <a:t> </a:t>
            </a:r>
            <a:r>
              <a:rPr spc="30" dirty="0"/>
              <a:t>using</a:t>
            </a:r>
            <a:r>
              <a:rPr spc="-190" dirty="0"/>
              <a:t> </a:t>
            </a:r>
            <a:r>
              <a:rPr spc="40" dirty="0"/>
              <a:t>Java </a:t>
            </a:r>
            <a:r>
              <a:rPr spc="-1150" dirty="0"/>
              <a:t> </a:t>
            </a:r>
            <a:r>
              <a:rPr dirty="0"/>
              <a:t>API</a:t>
            </a:r>
            <a:endParaRPr dirty="0"/>
          </a:p>
        </p:txBody>
      </p:sp>
      <p:sp>
        <p:nvSpPr>
          <p:cNvPr id="4" name="object 4"/>
          <p:cNvSpPr/>
          <p:nvPr/>
        </p:nvSpPr>
        <p:spPr>
          <a:xfrm>
            <a:off x="861187" y="1461769"/>
            <a:ext cx="1395095" cy="279400"/>
          </a:xfrm>
          <a:custGeom>
            <a:avLst/>
            <a:gdLst/>
            <a:ahLst/>
            <a:cxnLst/>
            <a:rect l="l" t="t" r="r" b="b"/>
            <a:pathLst>
              <a:path w="1395095" h="279400">
                <a:moveTo>
                  <a:pt x="187642" y="0"/>
                </a:moveTo>
                <a:lnTo>
                  <a:pt x="0" y="0"/>
                </a:lnTo>
                <a:lnTo>
                  <a:pt x="0" y="27940"/>
                </a:lnTo>
                <a:lnTo>
                  <a:pt x="78003" y="27940"/>
                </a:lnTo>
                <a:lnTo>
                  <a:pt x="78003" y="236220"/>
                </a:lnTo>
                <a:lnTo>
                  <a:pt x="109321" y="236220"/>
                </a:lnTo>
                <a:lnTo>
                  <a:pt x="109321" y="27940"/>
                </a:lnTo>
                <a:lnTo>
                  <a:pt x="187642" y="27940"/>
                </a:lnTo>
                <a:lnTo>
                  <a:pt x="187642" y="0"/>
                </a:lnTo>
                <a:close/>
              </a:path>
              <a:path w="1395095" h="279400">
                <a:moveTo>
                  <a:pt x="300609" y="165354"/>
                </a:moveTo>
                <a:lnTo>
                  <a:pt x="295262" y="137160"/>
                </a:lnTo>
                <a:lnTo>
                  <a:pt x="294005" y="134366"/>
                </a:lnTo>
                <a:lnTo>
                  <a:pt x="289623" y="129921"/>
                </a:lnTo>
                <a:lnTo>
                  <a:pt x="277368" y="123317"/>
                </a:lnTo>
                <a:lnTo>
                  <a:pt x="270141" y="121666"/>
                </a:lnTo>
                <a:lnTo>
                  <a:pt x="261835" y="121666"/>
                </a:lnTo>
                <a:lnTo>
                  <a:pt x="252120" y="122643"/>
                </a:lnTo>
                <a:lnTo>
                  <a:pt x="243281" y="125564"/>
                </a:lnTo>
                <a:lnTo>
                  <a:pt x="235318" y="130403"/>
                </a:lnTo>
                <a:lnTo>
                  <a:pt x="228231" y="137160"/>
                </a:lnTo>
                <a:lnTo>
                  <a:pt x="228231" y="81534"/>
                </a:lnTo>
                <a:lnTo>
                  <a:pt x="209207" y="81534"/>
                </a:lnTo>
                <a:lnTo>
                  <a:pt x="209207" y="236474"/>
                </a:lnTo>
                <a:lnTo>
                  <a:pt x="228231" y="236474"/>
                </a:lnTo>
                <a:lnTo>
                  <a:pt x="228231" y="166243"/>
                </a:lnTo>
                <a:lnTo>
                  <a:pt x="229285" y="159385"/>
                </a:lnTo>
                <a:lnTo>
                  <a:pt x="252285" y="138049"/>
                </a:lnTo>
                <a:lnTo>
                  <a:pt x="265455" y="138049"/>
                </a:lnTo>
                <a:lnTo>
                  <a:pt x="271284" y="140208"/>
                </a:lnTo>
                <a:lnTo>
                  <a:pt x="279527" y="148844"/>
                </a:lnTo>
                <a:lnTo>
                  <a:pt x="281597" y="155829"/>
                </a:lnTo>
                <a:lnTo>
                  <a:pt x="281597" y="236474"/>
                </a:lnTo>
                <a:lnTo>
                  <a:pt x="300609" y="236474"/>
                </a:lnTo>
                <a:lnTo>
                  <a:pt x="300609" y="165354"/>
                </a:lnTo>
                <a:close/>
              </a:path>
              <a:path w="1395095" h="279400">
                <a:moveTo>
                  <a:pt x="426720" y="180086"/>
                </a:moveTo>
                <a:lnTo>
                  <a:pt x="412673" y="137287"/>
                </a:lnTo>
                <a:lnTo>
                  <a:pt x="412496" y="137033"/>
                </a:lnTo>
                <a:lnTo>
                  <a:pt x="406641" y="131914"/>
                </a:lnTo>
                <a:lnTo>
                  <a:pt x="406641" y="169545"/>
                </a:lnTo>
                <a:lnTo>
                  <a:pt x="343979" y="169545"/>
                </a:lnTo>
                <a:lnTo>
                  <a:pt x="367157" y="137287"/>
                </a:lnTo>
                <a:lnTo>
                  <a:pt x="375894" y="137287"/>
                </a:lnTo>
                <a:lnTo>
                  <a:pt x="406641" y="169545"/>
                </a:lnTo>
                <a:lnTo>
                  <a:pt x="406641" y="131914"/>
                </a:lnTo>
                <a:lnTo>
                  <a:pt x="404812" y="130302"/>
                </a:lnTo>
                <a:lnTo>
                  <a:pt x="396125" y="125501"/>
                </a:lnTo>
                <a:lnTo>
                  <a:pt x="386410" y="122631"/>
                </a:lnTo>
                <a:lnTo>
                  <a:pt x="375678" y="121666"/>
                </a:lnTo>
                <a:lnTo>
                  <a:pt x="364591" y="122643"/>
                </a:lnTo>
                <a:lnTo>
                  <a:pt x="331457" y="145910"/>
                </a:lnTo>
                <a:lnTo>
                  <a:pt x="323342" y="180086"/>
                </a:lnTo>
                <a:lnTo>
                  <a:pt x="323380" y="182880"/>
                </a:lnTo>
                <a:lnTo>
                  <a:pt x="337693" y="223774"/>
                </a:lnTo>
                <a:lnTo>
                  <a:pt x="376732" y="239014"/>
                </a:lnTo>
                <a:lnTo>
                  <a:pt x="386067" y="238429"/>
                </a:lnTo>
                <a:lnTo>
                  <a:pt x="415277" y="223393"/>
                </a:lnTo>
                <a:lnTo>
                  <a:pt x="419442" y="218046"/>
                </a:lnTo>
                <a:lnTo>
                  <a:pt x="423278" y="210870"/>
                </a:lnTo>
                <a:lnTo>
                  <a:pt x="426085" y="202692"/>
                </a:lnTo>
                <a:lnTo>
                  <a:pt x="406425" y="200279"/>
                </a:lnTo>
                <a:lnTo>
                  <a:pt x="403542" y="208280"/>
                </a:lnTo>
                <a:lnTo>
                  <a:pt x="399630" y="214122"/>
                </a:lnTo>
                <a:lnTo>
                  <a:pt x="389763" y="221488"/>
                </a:lnTo>
                <a:lnTo>
                  <a:pt x="383819" y="223393"/>
                </a:lnTo>
                <a:lnTo>
                  <a:pt x="376834" y="223393"/>
                </a:lnTo>
                <a:lnTo>
                  <a:pt x="343966" y="193878"/>
                </a:lnTo>
                <a:lnTo>
                  <a:pt x="342925" y="185166"/>
                </a:lnTo>
                <a:lnTo>
                  <a:pt x="426593" y="185166"/>
                </a:lnTo>
                <a:lnTo>
                  <a:pt x="426720" y="180086"/>
                </a:lnTo>
                <a:close/>
              </a:path>
              <a:path w="1395095" h="279400">
                <a:moveTo>
                  <a:pt x="633984" y="81534"/>
                </a:moveTo>
                <a:lnTo>
                  <a:pt x="613537" y="81534"/>
                </a:lnTo>
                <a:lnTo>
                  <a:pt x="613537" y="145161"/>
                </a:lnTo>
                <a:lnTo>
                  <a:pt x="533019" y="145161"/>
                </a:lnTo>
                <a:lnTo>
                  <a:pt x="533019" y="81534"/>
                </a:lnTo>
                <a:lnTo>
                  <a:pt x="512445" y="81534"/>
                </a:lnTo>
                <a:lnTo>
                  <a:pt x="512445" y="236474"/>
                </a:lnTo>
                <a:lnTo>
                  <a:pt x="533019" y="236474"/>
                </a:lnTo>
                <a:lnTo>
                  <a:pt x="533019" y="163449"/>
                </a:lnTo>
                <a:lnTo>
                  <a:pt x="613537" y="163449"/>
                </a:lnTo>
                <a:lnTo>
                  <a:pt x="613537" y="236474"/>
                </a:lnTo>
                <a:lnTo>
                  <a:pt x="633984" y="236474"/>
                </a:lnTo>
                <a:lnTo>
                  <a:pt x="633984" y="163449"/>
                </a:lnTo>
                <a:lnTo>
                  <a:pt x="633984" y="145161"/>
                </a:lnTo>
                <a:lnTo>
                  <a:pt x="633984" y="81534"/>
                </a:lnTo>
                <a:close/>
              </a:path>
              <a:path w="1395095" h="279400">
                <a:moveTo>
                  <a:pt x="763270" y="236474"/>
                </a:moveTo>
                <a:lnTo>
                  <a:pt x="757301" y="180086"/>
                </a:lnTo>
                <a:lnTo>
                  <a:pt x="757301" y="155575"/>
                </a:lnTo>
                <a:lnTo>
                  <a:pt x="756920" y="149733"/>
                </a:lnTo>
                <a:lnTo>
                  <a:pt x="755269" y="141351"/>
                </a:lnTo>
                <a:lnTo>
                  <a:pt x="753414" y="137414"/>
                </a:lnTo>
                <a:lnTo>
                  <a:pt x="753237" y="137033"/>
                </a:lnTo>
                <a:lnTo>
                  <a:pt x="747649" y="130175"/>
                </a:lnTo>
                <a:lnTo>
                  <a:pt x="743204" y="127381"/>
                </a:lnTo>
                <a:lnTo>
                  <a:pt x="731266" y="122809"/>
                </a:lnTo>
                <a:lnTo>
                  <a:pt x="723392" y="121666"/>
                </a:lnTo>
                <a:lnTo>
                  <a:pt x="713867" y="121666"/>
                </a:lnTo>
                <a:lnTo>
                  <a:pt x="675513" y="132080"/>
                </a:lnTo>
                <a:lnTo>
                  <a:pt x="663194" y="156210"/>
                </a:lnTo>
                <a:lnTo>
                  <a:pt x="681863" y="158750"/>
                </a:lnTo>
                <a:lnTo>
                  <a:pt x="683895" y="150876"/>
                </a:lnTo>
                <a:lnTo>
                  <a:pt x="687070" y="145288"/>
                </a:lnTo>
                <a:lnTo>
                  <a:pt x="691261" y="142113"/>
                </a:lnTo>
                <a:lnTo>
                  <a:pt x="695579" y="138938"/>
                </a:lnTo>
                <a:lnTo>
                  <a:pt x="702183" y="137414"/>
                </a:lnTo>
                <a:lnTo>
                  <a:pt x="720725" y="137414"/>
                </a:lnTo>
                <a:lnTo>
                  <a:pt x="727964" y="139573"/>
                </a:lnTo>
                <a:lnTo>
                  <a:pt x="736346" y="147066"/>
                </a:lnTo>
                <a:lnTo>
                  <a:pt x="738124" y="152527"/>
                </a:lnTo>
                <a:lnTo>
                  <a:pt x="738124" y="162560"/>
                </a:lnTo>
                <a:lnTo>
                  <a:pt x="737997" y="165227"/>
                </a:lnTo>
                <a:lnTo>
                  <a:pt x="737997" y="180086"/>
                </a:lnTo>
                <a:lnTo>
                  <a:pt x="737997" y="195453"/>
                </a:lnTo>
                <a:lnTo>
                  <a:pt x="736981" y="201803"/>
                </a:lnTo>
                <a:lnTo>
                  <a:pt x="710184" y="224028"/>
                </a:lnTo>
                <a:lnTo>
                  <a:pt x="695452" y="224028"/>
                </a:lnTo>
                <a:lnTo>
                  <a:pt x="689864" y="222377"/>
                </a:lnTo>
                <a:lnTo>
                  <a:pt x="686054" y="218948"/>
                </a:lnTo>
                <a:lnTo>
                  <a:pt x="682117" y="215646"/>
                </a:lnTo>
                <a:lnTo>
                  <a:pt x="680326" y="211709"/>
                </a:lnTo>
                <a:lnTo>
                  <a:pt x="680212" y="203073"/>
                </a:lnTo>
                <a:lnTo>
                  <a:pt x="681101" y="200025"/>
                </a:lnTo>
                <a:lnTo>
                  <a:pt x="707009" y="187325"/>
                </a:lnTo>
                <a:lnTo>
                  <a:pt x="716724" y="185737"/>
                </a:lnTo>
                <a:lnTo>
                  <a:pt x="725119" y="183997"/>
                </a:lnTo>
                <a:lnTo>
                  <a:pt x="732205" y="182118"/>
                </a:lnTo>
                <a:lnTo>
                  <a:pt x="737997" y="180086"/>
                </a:lnTo>
                <a:lnTo>
                  <a:pt x="737997" y="165227"/>
                </a:lnTo>
                <a:lnTo>
                  <a:pt x="731799" y="167068"/>
                </a:lnTo>
                <a:lnTo>
                  <a:pt x="724077" y="168770"/>
                </a:lnTo>
                <a:lnTo>
                  <a:pt x="714844" y="170357"/>
                </a:lnTo>
                <a:lnTo>
                  <a:pt x="704088" y="171831"/>
                </a:lnTo>
                <a:lnTo>
                  <a:pt x="696595" y="172720"/>
                </a:lnTo>
                <a:lnTo>
                  <a:pt x="691007" y="173609"/>
                </a:lnTo>
                <a:lnTo>
                  <a:pt x="660019" y="201295"/>
                </a:lnTo>
                <a:lnTo>
                  <a:pt x="660019" y="216281"/>
                </a:lnTo>
                <a:lnTo>
                  <a:pt x="698373" y="239014"/>
                </a:lnTo>
                <a:lnTo>
                  <a:pt x="705739" y="239014"/>
                </a:lnTo>
                <a:lnTo>
                  <a:pt x="737971" y="224028"/>
                </a:lnTo>
                <a:lnTo>
                  <a:pt x="739648" y="222631"/>
                </a:lnTo>
                <a:lnTo>
                  <a:pt x="740156" y="227838"/>
                </a:lnTo>
                <a:lnTo>
                  <a:pt x="741426" y="232537"/>
                </a:lnTo>
                <a:lnTo>
                  <a:pt x="743458" y="236474"/>
                </a:lnTo>
                <a:lnTo>
                  <a:pt x="763270" y="236474"/>
                </a:lnTo>
                <a:close/>
              </a:path>
              <a:path w="1395095" h="279400">
                <a:moveTo>
                  <a:pt x="877316" y="81534"/>
                </a:moveTo>
                <a:lnTo>
                  <a:pt x="859917" y="81534"/>
                </a:lnTo>
                <a:lnTo>
                  <a:pt x="859917" y="181991"/>
                </a:lnTo>
                <a:lnTo>
                  <a:pt x="859358" y="191808"/>
                </a:lnTo>
                <a:lnTo>
                  <a:pt x="838327" y="223393"/>
                </a:lnTo>
                <a:lnTo>
                  <a:pt x="821817" y="223393"/>
                </a:lnTo>
                <a:lnTo>
                  <a:pt x="800023" y="190550"/>
                </a:lnTo>
                <a:lnTo>
                  <a:pt x="799452" y="180467"/>
                </a:lnTo>
                <a:lnTo>
                  <a:pt x="799985" y="170065"/>
                </a:lnTo>
                <a:lnTo>
                  <a:pt x="820674" y="137414"/>
                </a:lnTo>
                <a:lnTo>
                  <a:pt x="837819" y="137414"/>
                </a:lnTo>
                <a:lnTo>
                  <a:pt x="859358" y="171259"/>
                </a:lnTo>
                <a:lnTo>
                  <a:pt x="859917" y="181991"/>
                </a:lnTo>
                <a:lnTo>
                  <a:pt x="859917" y="81534"/>
                </a:lnTo>
                <a:lnTo>
                  <a:pt x="858393" y="81534"/>
                </a:lnTo>
                <a:lnTo>
                  <a:pt x="858393" y="137160"/>
                </a:lnTo>
                <a:lnTo>
                  <a:pt x="855091" y="132588"/>
                </a:lnTo>
                <a:lnTo>
                  <a:pt x="850773" y="128778"/>
                </a:lnTo>
                <a:lnTo>
                  <a:pt x="845439" y="125984"/>
                </a:lnTo>
                <a:lnTo>
                  <a:pt x="840232" y="123063"/>
                </a:lnTo>
                <a:lnTo>
                  <a:pt x="834136" y="121666"/>
                </a:lnTo>
                <a:lnTo>
                  <a:pt x="827405" y="121666"/>
                </a:lnTo>
                <a:lnTo>
                  <a:pt x="792556" y="137896"/>
                </a:lnTo>
                <a:lnTo>
                  <a:pt x="779907" y="180467"/>
                </a:lnTo>
                <a:lnTo>
                  <a:pt x="780288" y="188810"/>
                </a:lnTo>
                <a:lnTo>
                  <a:pt x="798220" y="227507"/>
                </a:lnTo>
                <a:lnTo>
                  <a:pt x="828167" y="239014"/>
                </a:lnTo>
                <a:lnTo>
                  <a:pt x="837920" y="237972"/>
                </a:lnTo>
                <a:lnTo>
                  <a:pt x="846429" y="234835"/>
                </a:lnTo>
                <a:lnTo>
                  <a:pt x="853681" y="229590"/>
                </a:lnTo>
                <a:lnTo>
                  <a:pt x="858723" y="223393"/>
                </a:lnTo>
                <a:lnTo>
                  <a:pt x="859663" y="222250"/>
                </a:lnTo>
                <a:lnTo>
                  <a:pt x="859663" y="236474"/>
                </a:lnTo>
                <a:lnTo>
                  <a:pt x="877316" y="236474"/>
                </a:lnTo>
                <a:lnTo>
                  <a:pt x="877316" y="222250"/>
                </a:lnTo>
                <a:lnTo>
                  <a:pt x="877316" y="137414"/>
                </a:lnTo>
                <a:lnTo>
                  <a:pt x="877316" y="137160"/>
                </a:lnTo>
                <a:lnTo>
                  <a:pt x="877316" y="81534"/>
                </a:lnTo>
                <a:close/>
              </a:path>
              <a:path w="1395095" h="279400">
                <a:moveTo>
                  <a:pt x="1005205" y="178689"/>
                </a:moveTo>
                <a:lnTo>
                  <a:pt x="990993" y="137414"/>
                </a:lnTo>
                <a:lnTo>
                  <a:pt x="985735" y="132803"/>
                </a:lnTo>
                <a:lnTo>
                  <a:pt x="985735" y="180340"/>
                </a:lnTo>
                <a:lnTo>
                  <a:pt x="985177" y="190042"/>
                </a:lnTo>
                <a:lnTo>
                  <a:pt x="959510" y="222707"/>
                </a:lnTo>
                <a:lnTo>
                  <a:pt x="952754" y="223393"/>
                </a:lnTo>
                <a:lnTo>
                  <a:pt x="945908" y="222707"/>
                </a:lnTo>
                <a:lnTo>
                  <a:pt x="920305" y="190436"/>
                </a:lnTo>
                <a:lnTo>
                  <a:pt x="919734" y="180340"/>
                </a:lnTo>
                <a:lnTo>
                  <a:pt x="920305" y="170256"/>
                </a:lnTo>
                <a:lnTo>
                  <a:pt x="945908" y="138087"/>
                </a:lnTo>
                <a:lnTo>
                  <a:pt x="952754" y="137414"/>
                </a:lnTo>
                <a:lnTo>
                  <a:pt x="959485" y="138087"/>
                </a:lnTo>
                <a:lnTo>
                  <a:pt x="985177" y="169951"/>
                </a:lnTo>
                <a:lnTo>
                  <a:pt x="985735" y="180340"/>
                </a:lnTo>
                <a:lnTo>
                  <a:pt x="985735" y="132803"/>
                </a:lnTo>
                <a:lnTo>
                  <a:pt x="982713" y="130238"/>
                </a:lnTo>
                <a:lnTo>
                  <a:pt x="973759" y="125476"/>
                </a:lnTo>
                <a:lnTo>
                  <a:pt x="963764" y="122618"/>
                </a:lnTo>
                <a:lnTo>
                  <a:pt x="952754" y="121666"/>
                </a:lnTo>
                <a:lnTo>
                  <a:pt x="942746" y="122453"/>
                </a:lnTo>
                <a:lnTo>
                  <a:pt x="909866" y="142646"/>
                </a:lnTo>
                <a:lnTo>
                  <a:pt x="900176" y="180340"/>
                </a:lnTo>
                <a:lnTo>
                  <a:pt x="901077" y="193713"/>
                </a:lnTo>
                <a:lnTo>
                  <a:pt x="922464" y="230505"/>
                </a:lnTo>
                <a:lnTo>
                  <a:pt x="952754" y="239014"/>
                </a:lnTo>
                <a:lnTo>
                  <a:pt x="959942" y="238594"/>
                </a:lnTo>
                <a:lnTo>
                  <a:pt x="991196" y="223393"/>
                </a:lnTo>
                <a:lnTo>
                  <a:pt x="995121" y="218719"/>
                </a:lnTo>
                <a:lnTo>
                  <a:pt x="998728" y="212852"/>
                </a:lnTo>
                <a:lnTo>
                  <a:pt x="1001560" y="206070"/>
                </a:lnTo>
                <a:lnTo>
                  <a:pt x="1003579" y="198107"/>
                </a:lnTo>
                <a:lnTo>
                  <a:pt x="1004798" y="188976"/>
                </a:lnTo>
                <a:lnTo>
                  <a:pt x="1005205" y="178689"/>
                </a:lnTo>
                <a:close/>
              </a:path>
              <a:path w="1395095" h="279400">
                <a:moveTo>
                  <a:pt x="1125601" y="178689"/>
                </a:moveTo>
                <a:lnTo>
                  <a:pt x="1111389" y="137414"/>
                </a:lnTo>
                <a:lnTo>
                  <a:pt x="1106131" y="132803"/>
                </a:lnTo>
                <a:lnTo>
                  <a:pt x="1106131" y="180340"/>
                </a:lnTo>
                <a:lnTo>
                  <a:pt x="1105573" y="190042"/>
                </a:lnTo>
                <a:lnTo>
                  <a:pt x="1079906" y="222707"/>
                </a:lnTo>
                <a:lnTo>
                  <a:pt x="1073150" y="223393"/>
                </a:lnTo>
                <a:lnTo>
                  <a:pt x="1066304" y="222707"/>
                </a:lnTo>
                <a:lnTo>
                  <a:pt x="1040701" y="190436"/>
                </a:lnTo>
                <a:lnTo>
                  <a:pt x="1040130" y="180340"/>
                </a:lnTo>
                <a:lnTo>
                  <a:pt x="1040701" y="170256"/>
                </a:lnTo>
                <a:lnTo>
                  <a:pt x="1066304" y="138087"/>
                </a:lnTo>
                <a:lnTo>
                  <a:pt x="1073150" y="137414"/>
                </a:lnTo>
                <a:lnTo>
                  <a:pt x="1079881" y="138087"/>
                </a:lnTo>
                <a:lnTo>
                  <a:pt x="1105573" y="169951"/>
                </a:lnTo>
                <a:lnTo>
                  <a:pt x="1106131" y="180340"/>
                </a:lnTo>
                <a:lnTo>
                  <a:pt x="1106131" y="132803"/>
                </a:lnTo>
                <a:lnTo>
                  <a:pt x="1103109" y="130238"/>
                </a:lnTo>
                <a:lnTo>
                  <a:pt x="1094168" y="125476"/>
                </a:lnTo>
                <a:lnTo>
                  <a:pt x="1084160" y="122618"/>
                </a:lnTo>
                <a:lnTo>
                  <a:pt x="1073150" y="121666"/>
                </a:lnTo>
                <a:lnTo>
                  <a:pt x="1063142" y="122453"/>
                </a:lnTo>
                <a:lnTo>
                  <a:pt x="1030262" y="142646"/>
                </a:lnTo>
                <a:lnTo>
                  <a:pt x="1020572" y="180340"/>
                </a:lnTo>
                <a:lnTo>
                  <a:pt x="1021473" y="193713"/>
                </a:lnTo>
                <a:lnTo>
                  <a:pt x="1042860" y="230505"/>
                </a:lnTo>
                <a:lnTo>
                  <a:pt x="1073150" y="239014"/>
                </a:lnTo>
                <a:lnTo>
                  <a:pt x="1080338" y="238594"/>
                </a:lnTo>
                <a:lnTo>
                  <a:pt x="1111592" y="223393"/>
                </a:lnTo>
                <a:lnTo>
                  <a:pt x="1115517" y="218719"/>
                </a:lnTo>
                <a:lnTo>
                  <a:pt x="1119124" y="212852"/>
                </a:lnTo>
                <a:lnTo>
                  <a:pt x="1121956" y="206070"/>
                </a:lnTo>
                <a:lnTo>
                  <a:pt x="1123975" y="198107"/>
                </a:lnTo>
                <a:lnTo>
                  <a:pt x="1125194" y="188976"/>
                </a:lnTo>
                <a:lnTo>
                  <a:pt x="1125601" y="178689"/>
                </a:lnTo>
                <a:close/>
              </a:path>
              <a:path w="1395095" h="279400">
                <a:moveTo>
                  <a:pt x="1245349" y="179324"/>
                </a:moveTo>
                <a:lnTo>
                  <a:pt x="1232852" y="137985"/>
                </a:lnTo>
                <a:lnTo>
                  <a:pt x="1225931" y="131178"/>
                </a:lnTo>
                <a:lnTo>
                  <a:pt x="1225931" y="179324"/>
                </a:lnTo>
                <a:lnTo>
                  <a:pt x="1225372" y="189903"/>
                </a:lnTo>
                <a:lnTo>
                  <a:pt x="1203706" y="223393"/>
                </a:lnTo>
                <a:lnTo>
                  <a:pt x="1186942" y="223393"/>
                </a:lnTo>
                <a:lnTo>
                  <a:pt x="1165771" y="191122"/>
                </a:lnTo>
                <a:lnTo>
                  <a:pt x="1165225" y="180975"/>
                </a:lnTo>
                <a:lnTo>
                  <a:pt x="1165796" y="170789"/>
                </a:lnTo>
                <a:lnTo>
                  <a:pt x="1183690" y="138811"/>
                </a:lnTo>
                <a:lnTo>
                  <a:pt x="1187958" y="136525"/>
                </a:lnTo>
                <a:lnTo>
                  <a:pt x="1204214" y="136525"/>
                </a:lnTo>
                <a:lnTo>
                  <a:pt x="1211326" y="140081"/>
                </a:lnTo>
                <a:lnTo>
                  <a:pt x="1225931" y="179324"/>
                </a:lnTo>
                <a:lnTo>
                  <a:pt x="1225931" y="131178"/>
                </a:lnTo>
                <a:lnTo>
                  <a:pt x="1197864" y="121666"/>
                </a:lnTo>
                <a:lnTo>
                  <a:pt x="1190498" y="121666"/>
                </a:lnTo>
                <a:lnTo>
                  <a:pt x="1184275" y="123063"/>
                </a:lnTo>
                <a:lnTo>
                  <a:pt x="1179195" y="125984"/>
                </a:lnTo>
                <a:lnTo>
                  <a:pt x="1173988" y="128778"/>
                </a:lnTo>
                <a:lnTo>
                  <a:pt x="1169390" y="133134"/>
                </a:lnTo>
                <a:lnTo>
                  <a:pt x="1165352" y="138811"/>
                </a:lnTo>
                <a:lnTo>
                  <a:pt x="1165352" y="124206"/>
                </a:lnTo>
                <a:lnTo>
                  <a:pt x="1147953" y="124206"/>
                </a:lnTo>
                <a:lnTo>
                  <a:pt x="1147953" y="279400"/>
                </a:lnTo>
                <a:lnTo>
                  <a:pt x="1167003" y="279400"/>
                </a:lnTo>
                <a:lnTo>
                  <a:pt x="1167003" y="224790"/>
                </a:lnTo>
                <a:lnTo>
                  <a:pt x="1170305" y="228854"/>
                </a:lnTo>
                <a:lnTo>
                  <a:pt x="1174369" y="232283"/>
                </a:lnTo>
                <a:lnTo>
                  <a:pt x="1184529" y="237617"/>
                </a:lnTo>
                <a:lnTo>
                  <a:pt x="1190117" y="239014"/>
                </a:lnTo>
                <a:lnTo>
                  <a:pt x="1196467" y="239014"/>
                </a:lnTo>
                <a:lnTo>
                  <a:pt x="1229512" y="224790"/>
                </a:lnTo>
                <a:lnTo>
                  <a:pt x="1230896" y="223393"/>
                </a:lnTo>
                <a:lnTo>
                  <a:pt x="1244981" y="187883"/>
                </a:lnTo>
                <a:lnTo>
                  <a:pt x="1245349" y="179324"/>
                </a:lnTo>
                <a:close/>
              </a:path>
              <a:path w="1395095" h="279400">
                <a:moveTo>
                  <a:pt x="1285240" y="81534"/>
                </a:moveTo>
                <a:lnTo>
                  <a:pt x="1263650" y="81534"/>
                </a:lnTo>
                <a:lnTo>
                  <a:pt x="1263650" y="107442"/>
                </a:lnTo>
                <a:lnTo>
                  <a:pt x="1268476" y="136398"/>
                </a:lnTo>
                <a:lnTo>
                  <a:pt x="1280287" y="136398"/>
                </a:lnTo>
                <a:lnTo>
                  <a:pt x="1285240" y="107442"/>
                </a:lnTo>
                <a:lnTo>
                  <a:pt x="1285240" y="81534"/>
                </a:lnTo>
                <a:close/>
              </a:path>
              <a:path w="1395095" h="279400">
                <a:moveTo>
                  <a:pt x="1395095" y="196977"/>
                </a:moveTo>
                <a:lnTo>
                  <a:pt x="1393571" y="191516"/>
                </a:lnTo>
                <a:lnTo>
                  <a:pt x="1390523" y="187198"/>
                </a:lnTo>
                <a:lnTo>
                  <a:pt x="1387602" y="182880"/>
                </a:lnTo>
                <a:lnTo>
                  <a:pt x="1340612" y="165862"/>
                </a:lnTo>
                <a:lnTo>
                  <a:pt x="1335024" y="164211"/>
                </a:lnTo>
                <a:lnTo>
                  <a:pt x="1323467" y="154305"/>
                </a:lnTo>
                <a:lnTo>
                  <a:pt x="1323467" y="147955"/>
                </a:lnTo>
                <a:lnTo>
                  <a:pt x="1325372" y="144526"/>
                </a:lnTo>
                <a:lnTo>
                  <a:pt x="1329055" y="141605"/>
                </a:lnTo>
                <a:lnTo>
                  <a:pt x="1332865" y="138811"/>
                </a:lnTo>
                <a:lnTo>
                  <a:pt x="1339088" y="137287"/>
                </a:lnTo>
                <a:lnTo>
                  <a:pt x="1355217" y="137287"/>
                </a:lnTo>
                <a:lnTo>
                  <a:pt x="1360932" y="138938"/>
                </a:lnTo>
                <a:lnTo>
                  <a:pt x="1364996" y="142240"/>
                </a:lnTo>
                <a:lnTo>
                  <a:pt x="1369060" y="145415"/>
                </a:lnTo>
                <a:lnTo>
                  <a:pt x="1371473" y="149987"/>
                </a:lnTo>
                <a:lnTo>
                  <a:pt x="1372362" y="155702"/>
                </a:lnTo>
                <a:lnTo>
                  <a:pt x="1390904" y="153162"/>
                </a:lnTo>
                <a:lnTo>
                  <a:pt x="1389761" y="145923"/>
                </a:lnTo>
                <a:lnTo>
                  <a:pt x="1387475" y="140081"/>
                </a:lnTo>
                <a:lnTo>
                  <a:pt x="1385417" y="137287"/>
                </a:lnTo>
                <a:lnTo>
                  <a:pt x="1381125" y="131445"/>
                </a:lnTo>
                <a:lnTo>
                  <a:pt x="1376299" y="128016"/>
                </a:lnTo>
                <a:lnTo>
                  <a:pt x="1362964" y="122936"/>
                </a:lnTo>
                <a:lnTo>
                  <a:pt x="1355217" y="121666"/>
                </a:lnTo>
                <a:lnTo>
                  <a:pt x="1340612" y="121666"/>
                </a:lnTo>
                <a:lnTo>
                  <a:pt x="1335151" y="122428"/>
                </a:lnTo>
                <a:lnTo>
                  <a:pt x="1324864" y="125476"/>
                </a:lnTo>
                <a:lnTo>
                  <a:pt x="1320800" y="127381"/>
                </a:lnTo>
                <a:lnTo>
                  <a:pt x="1317879" y="129540"/>
                </a:lnTo>
                <a:lnTo>
                  <a:pt x="1313942" y="132334"/>
                </a:lnTo>
                <a:lnTo>
                  <a:pt x="1310767" y="135890"/>
                </a:lnTo>
                <a:lnTo>
                  <a:pt x="1308481" y="140081"/>
                </a:lnTo>
                <a:lnTo>
                  <a:pt x="1306195" y="144399"/>
                </a:lnTo>
                <a:lnTo>
                  <a:pt x="1305052" y="148971"/>
                </a:lnTo>
                <a:lnTo>
                  <a:pt x="1305052" y="159512"/>
                </a:lnTo>
                <a:lnTo>
                  <a:pt x="1306449" y="164592"/>
                </a:lnTo>
                <a:lnTo>
                  <a:pt x="1309243" y="169037"/>
                </a:lnTo>
                <a:lnTo>
                  <a:pt x="1312037" y="173609"/>
                </a:lnTo>
                <a:lnTo>
                  <a:pt x="1360932" y="191516"/>
                </a:lnTo>
                <a:lnTo>
                  <a:pt x="1367409" y="193675"/>
                </a:lnTo>
                <a:lnTo>
                  <a:pt x="1369949" y="195326"/>
                </a:lnTo>
                <a:lnTo>
                  <a:pt x="1373759" y="197739"/>
                </a:lnTo>
                <a:lnTo>
                  <a:pt x="1375537" y="201168"/>
                </a:lnTo>
                <a:lnTo>
                  <a:pt x="1375537" y="210312"/>
                </a:lnTo>
                <a:lnTo>
                  <a:pt x="1373505" y="214503"/>
                </a:lnTo>
                <a:lnTo>
                  <a:pt x="1369187" y="218059"/>
                </a:lnTo>
                <a:lnTo>
                  <a:pt x="1364996" y="221615"/>
                </a:lnTo>
                <a:lnTo>
                  <a:pt x="1358519" y="223393"/>
                </a:lnTo>
                <a:lnTo>
                  <a:pt x="1341120" y="223393"/>
                </a:lnTo>
                <a:lnTo>
                  <a:pt x="1334389" y="221361"/>
                </a:lnTo>
                <a:lnTo>
                  <a:pt x="1329563" y="217297"/>
                </a:lnTo>
                <a:lnTo>
                  <a:pt x="1324737" y="213360"/>
                </a:lnTo>
                <a:lnTo>
                  <a:pt x="1321816" y="207518"/>
                </a:lnTo>
                <a:lnTo>
                  <a:pt x="1320800" y="200025"/>
                </a:lnTo>
                <a:lnTo>
                  <a:pt x="1301877" y="202946"/>
                </a:lnTo>
                <a:lnTo>
                  <a:pt x="1330617" y="236728"/>
                </a:lnTo>
                <a:lnTo>
                  <a:pt x="1349883" y="239014"/>
                </a:lnTo>
                <a:lnTo>
                  <a:pt x="1358646" y="239014"/>
                </a:lnTo>
                <a:lnTo>
                  <a:pt x="1366647" y="237490"/>
                </a:lnTo>
                <a:lnTo>
                  <a:pt x="1373632" y="234315"/>
                </a:lnTo>
                <a:lnTo>
                  <a:pt x="1380490" y="231267"/>
                </a:lnTo>
                <a:lnTo>
                  <a:pt x="1385824" y="226949"/>
                </a:lnTo>
                <a:lnTo>
                  <a:pt x="1388237" y="223393"/>
                </a:lnTo>
                <a:lnTo>
                  <a:pt x="1389634" y="221361"/>
                </a:lnTo>
                <a:lnTo>
                  <a:pt x="1393317" y="215773"/>
                </a:lnTo>
                <a:lnTo>
                  <a:pt x="1395095" y="209804"/>
                </a:lnTo>
                <a:lnTo>
                  <a:pt x="1395095" y="196977"/>
                </a:lnTo>
                <a:close/>
              </a:path>
            </a:pathLst>
          </a:custGeom>
          <a:solidFill>
            <a:srgbClr val="FFFFFF">
              <a:alpha val="70195"/>
            </a:srgbClr>
          </a:solidFill>
        </p:spPr>
        <p:txBody>
          <a:bodyPr wrap="square" lIns="0" tIns="0" rIns="0" bIns="0" rtlCol="0"/>
          <a:lstStyle/>
          <a:p/>
        </p:txBody>
      </p:sp>
      <p:sp>
        <p:nvSpPr>
          <p:cNvPr id="5" name="object 5"/>
          <p:cNvSpPr/>
          <p:nvPr/>
        </p:nvSpPr>
        <p:spPr>
          <a:xfrm>
            <a:off x="2343404" y="1540636"/>
            <a:ext cx="1093470" cy="203200"/>
          </a:xfrm>
          <a:custGeom>
            <a:avLst/>
            <a:gdLst/>
            <a:ahLst/>
            <a:cxnLst/>
            <a:rect l="l" t="t" r="r" b="b"/>
            <a:pathLst>
              <a:path w="1093470" h="203200">
                <a:moveTo>
                  <a:pt x="104520" y="2666"/>
                </a:moveTo>
                <a:lnTo>
                  <a:pt x="0" y="2666"/>
                </a:lnTo>
                <a:lnTo>
                  <a:pt x="0" y="157607"/>
                </a:lnTo>
                <a:lnTo>
                  <a:pt x="20446" y="157607"/>
                </a:lnTo>
                <a:lnTo>
                  <a:pt x="20446" y="87249"/>
                </a:lnTo>
                <a:lnTo>
                  <a:pt x="93218" y="87249"/>
                </a:lnTo>
                <a:lnTo>
                  <a:pt x="93218" y="68961"/>
                </a:lnTo>
                <a:lnTo>
                  <a:pt x="20446" y="68961"/>
                </a:lnTo>
                <a:lnTo>
                  <a:pt x="20446" y="20954"/>
                </a:lnTo>
                <a:lnTo>
                  <a:pt x="104520" y="20954"/>
                </a:lnTo>
                <a:lnTo>
                  <a:pt x="104520" y="2666"/>
                </a:lnTo>
                <a:close/>
              </a:path>
              <a:path w="1093470" h="203200">
                <a:moveTo>
                  <a:pt x="148208" y="2666"/>
                </a:moveTo>
                <a:lnTo>
                  <a:pt x="129158" y="2666"/>
                </a:lnTo>
                <a:lnTo>
                  <a:pt x="129158" y="24511"/>
                </a:lnTo>
                <a:lnTo>
                  <a:pt x="148208" y="24511"/>
                </a:lnTo>
                <a:lnTo>
                  <a:pt x="148208" y="2666"/>
                </a:lnTo>
                <a:close/>
              </a:path>
              <a:path w="1093470" h="203200">
                <a:moveTo>
                  <a:pt x="148208" y="45338"/>
                </a:moveTo>
                <a:lnTo>
                  <a:pt x="129158" y="45338"/>
                </a:lnTo>
                <a:lnTo>
                  <a:pt x="129158" y="157607"/>
                </a:lnTo>
                <a:lnTo>
                  <a:pt x="148208" y="157607"/>
                </a:lnTo>
                <a:lnTo>
                  <a:pt x="148208" y="45338"/>
                </a:lnTo>
                <a:close/>
              </a:path>
              <a:path w="1093470" h="203200">
                <a:moveTo>
                  <a:pt x="196469" y="2666"/>
                </a:moveTo>
                <a:lnTo>
                  <a:pt x="177419" y="2666"/>
                </a:lnTo>
                <a:lnTo>
                  <a:pt x="177419" y="157607"/>
                </a:lnTo>
                <a:lnTo>
                  <a:pt x="196469" y="157607"/>
                </a:lnTo>
                <a:lnTo>
                  <a:pt x="196469" y="2666"/>
                </a:lnTo>
                <a:close/>
              </a:path>
              <a:path w="1093470" h="203200">
                <a:moveTo>
                  <a:pt x="272669" y="42799"/>
                </a:moveTo>
                <a:lnTo>
                  <a:pt x="234822" y="58420"/>
                </a:lnTo>
                <a:lnTo>
                  <a:pt x="220297" y="101218"/>
                </a:lnTo>
                <a:lnTo>
                  <a:pt x="220333" y="104012"/>
                </a:lnTo>
                <a:lnTo>
                  <a:pt x="234695" y="144907"/>
                </a:lnTo>
                <a:lnTo>
                  <a:pt x="273684" y="160147"/>
                </a:lnTo>
                <a:lnTo>
                  <a:pt x="283045" y="159551"/>
                </a:lnTo>
                <a:lnTo>
                  <a:pt x="312288" y="144525"/>
                </a:lnTo>
                <a:lnTo>
                  <a:pt x="264413" y="144525"/>
                </a:lnTo>
                <a:lnTo>
                  <a:pt x="256666" y="141224"/>
                </a:lnTo>
                <a:lnTo>
                  <a:pt x="239902" y="106299"/>
                </a:lnTo>
                <a:lnTo>
                  <a:pt x="323595" y="106299"/>
                </a:lnTo>
                <a:lnTo>
                  <a:pt x="323722" y="101218"/>
                </a:lnTo>
                <a:lnTo>
                  <a:pt x="323013" y="90677"/>
                </a:lnTo>
                <a:lnTo>
                  <a:pt x="240919" y="90677"/>
                </a:lnTo>
                <a:lnTo>
                  <a:pt x="241895" y="83702"/>
                </a:lnTo>
                <a:lnTo>
                  <a:pt x="264159" y="58420"/>
                </a:lnTo>
                <a:lnTo>
                  <a:pt x="309687" y="58420"/>
                </a:lnTo>
                <a:lnTo>
                  <a:pt x="309498" y="58165"/>
                </a:lnTo>
                <a:lnTo>
                  <a:pt x="301833" y="51425"/>
                </a:lnTo>
                <a:lnTo>
                  <a:pt x="293131" y="46624"/>
                </a:lnTo>
                <a:lnTo>
                  <a:pt x="283406" y="43753"/>
                </a:lnTo>
                <a:lnTo>
                  <a:pt x="272669" y="42799"/>
                </a:lnTo>
                <a:close/>
              </a:path>
              <a:path w="1093470" h="203200">
                <a:moveTo>
                  <a:pt x="303402" y="121412"/>
                </a:moveTo>
                <a:lnTo>
                  <a:pt x="300481" y="129412"/>
                </a:lnTo>
                <a:lnTo>
                  <a:pt x="296671" y="135254"/>
                </a:lnTo>
                <a:lnTo>
                  <a:pt x="286765" y="142621"/>
                </a:lnTo>
                <a:lnTo>
                  <a:pt x="280796" y="144525"/>
                </a:lnTo>
                <a:lnTo>
                  <a:pt x="312288" y="144525"/>
                </a:lnTo>
                <a:lnTo>
                  <a:pt x="316452" y="139176"/>
                </a:lnTo>
                <a:lnTo>
                  <a:pt x="320282" y="131994"/>
                </a:lnTo>
                <a:lnTo>
                  <a:pt x="323088" y="123825"/>
                </a:lnTo>
                <a:lnTo>
                  <a:pt x="303402" y="121412"/>
                </a:lnTo>
                <a:close/>
              </a:path>
              <a:path w="1093470" h="203200">
                <a:moveTo>
                  <a:pt x="309687" y="58420"/>
                </a:moveTo>
                <a:lnTo>
                  <a:pt x="272922" y="58420"/>
                </a:lnTo>
                <a:lnTo>
                  <a:pt x="279826" y="59110"/>
                </a:lnTo>
                <a:lnTo>
                  <a:pt x="286051" y="61182"/>
                </a:lnTo>
                <a:lnTo>
                  <a:pt x="303656" y="90677"/>
                </a:lnTo>
                <a:lnTo>
                  <a:pt x="323013" y="90677"/>
                </a:lnTo>
                <a:lnTo>
                  <a:pt x="322839" y="88098"/>
                </a:lnTo>
                <a:lnTo>
                  <a:pt x="320182" y="76549"/>
                </a:lnTo>
                <a:lnTo>
                  <a:pt x="315739" y="66571"/>
                </a:lnTo>
                <a:lnTo>
                  <a:pt x="309687" y="58420"/>
                </a:lnTo>
                <a:close/>
              </a:path>
              <a:path w="1093470" h="203200">
                <a:moveTo>
                  <a:pt x="418210" y="106172"/>
                </a:moveTo>
                <a:lnTo>
                  <a:pt x="398906" y="107823"/>
                </a:lnTo>
                <a:lnTo>
                  <a:pt x="399575" y="115347"/>
                </a:lnTo>
                <a:lnTo>
                  <a:pt x="401208" y="122491"/>
                </a:lnTo>
                <a:lnTo>
                  <a:pt x="429640" y="154050"/>
                </a:lnTo>
                <a:lnTo>
                  <a:pt x="464946" y="160274"/>
                </a:lnTo>
                <a:lnTo>
                  <a:pt x="473021" y="159893"/>
                </a:lnTo>
                <a:lnTo>
                  <a:pt x="511186" y="142301"/>
                </a:lnTo>
                <a:lnTo>
                  <a:pt x="511524" y="141859"/>
                </a:lnTo>
                <a:lnTo>
                  <a:pt x="455168" y="141859"/>
                </a:lnTo>
                <a:lnTo>
                  <a:pt x="447166" y="140335"/>
                </a:lnTo>
                <a:lnTo>
                  <a:pt x="419100" y="113918"/>
                </a:lnTo>
                <a:lnTo>
                  <a:pt x="418210" y="106172"/>
                </a:lnTo>
                <a:close/>
              </a:path>
              <a:path w="1093470" h="203200">
                <a:moveTo>
                  <a:pt x="459231" y="0"/>
                </a:moveTo>
                <a:lnTo>
                  <a:pt x="415925" y="13970"/>
                </a:lnTo>
                <a:lnTo>
                  <a:pt x="410777" y="21891"/>
                </a:lnTo>
                <a:lnTo>
                  <a:pt x="407034" y="27559"/>
                </a:lnTo>
                <a:lnTo>
                  <a:pt x="404748" y="34925"/>
                </a:lnTo>
                <a:lnTo>
                  <a:pt x="404748" y="49784"/>
                </a:lnTo>
                <a:lnTo>
                  <a:pt x="431813" y="78765"/>
                </a:lnTo>
                <a:lnTo>
                  <a:pt x="466409" y="88509"/>
                </a:lnTo>
                <a:lnTo>
                  <a:pt x="474233" y="90566"/>
                </a:lnTo>
                <a:lnTo>
                  <a:pt x="502412" y="110616"/>
                </a:lnTo>
                <a:lnTo>
                  <a:pt x="502412" y="120268"/>
                </a:lnTo>
                <a:lnTo>
                  <a:pt x="500888" y="124713"/>
                </a:lnTo>
                <a:lnTo>
                  <a:pt x="495045" y="132841"/>
                </a:lnTo>
                <a:lnTo>
                  <a:pt x="490600" y="136016"/>
                </a:lnTo>
                <a:lnTo>
                  <a:pt x="484631" y="138302"/>
                </a:lnTo>
                <a:lnTo>
                  <a:pt x="478663" y="140715"/>
                </a:lnTo>
                <a:lnTo>
                  <a:pt x="471804" y="141859"/>
                </a:lnTo>
                <a:lnTo>
                  <a:pt x="511524" y="141859"/>
                </a:lnTo>
                <a:lnTo>
                  <a:pt x="515112" y="137160"/>
                </a:lnTo>
                <a:lnTo>
                  <a:pt x="519810" y="129793"/>
                </a:lnTo>
                <a:lnTo>
                  <a:pt x="522223" y="122047"/>
                </a:lnTo>
                <a:lnTo>
                  <a:pt x="522223" y="105537"/>
                </a:lnTo>
                <a:lnTo>
                  <a:pt x="495807" y="75946"/>
                </a:lnTo>
                <a:lnTo>
                  <a:pt x="461518" y="66166"/>
                </a:lnTo>
                <a:lnTo>
                  <a:pt x="450157" y="63333"/>
                </a:lnTo>
                <a:lnTo>
                  <a:pt x="424560" y="46862"/>
                </a:lnTo>
                <a:lnTo>
                  <a:pt x="424560" y="34925"/>
                </a:lnTo>
                <a:lnTo>
                  <a:pt x="460120" y="18034"/>
                </a:lnTo>
                <a:lnTo>
                  <a:pt x="506942" y="18034"/>
                </a:lnTo>
                <a:lnTo>
                  <a:pt x="505999" y="16821"/>
                </a:lnTo>
                <a:lnTo>
                  <a:pt x="467637" y="355"/>
                </a:lnTo>
                <a:lnTo>
                  <a:pt x="459231" y="0"/>
                </a:lnTo>
                <a:close/>
              </a:path>
              <a:path w="1093470" h="203200">
                <a:moveTo>
                  <a:pt x="506942" y="18034"/>
                </a:moveTo>
                <a:lnTo>
                  <a:pt x="460120" y="18034"/>
                </a:lnTo>
                <a:lnTo>
                  <a:pt x="468526" y="18510"/>
                </a:lnTo>
                <a:lnTo>
                  <a:pt x="475837" y="19938"/>
                </a:lnTo>
                <a:lnTo>
                  <a:pt x="497839" y="47751"/>
                </a:lnTo>
                <a:lnTo>
                  <a:pt x="517525" y="46354"/>
                </a:lnTo>
                <a:lnTo>
                  <a:pt x="516834" y="39685"/>
                </a:lnTo>
                <a:lnTo>
                  <a:pt x="515334" y="33385"/>
                </a:lnTo>
                <a:lnTo>
                  <a:pt x="513024" y="27441"/>
                </a:lnTo>
                <a:lnTo>
                  <a:pt x="509904" y="21843"/>
                </a:lnTo>
                <a:lnTo>
                  <a:pt x="506942" y="18034"/>
                </a:lnTo>
                <a:close/>
              </a:path>
              <a:path w="1093470" h="203200">
                <a:moveTo>
                  <a:pt x="545210" y="182879"/>
                </a:moveTo>
                <a:lnTo>
                  <a:pt x="547369" y="200787"/>
                </a:lnTo>
                <a:lnTo>
                  <a:pt x="551814" y="202311"/>
                </a:lnTo>
                <a:lnTo>
                  <a:pt x="555878" y="203073"/>
                </a:lnTo>
                <a:lnTo>
                  <a:pt x="565657" y="203073"/>
                </a:lnTo>
                <a:lnTo>
                  <a:pt x="570864" y="201675"/>
                </a:lnTo>
                <a:lnTo>
                  <a:pt x="575182" y="198754"/>
                </a:lnTo>
                <a:lnTo>
                  <a:pt x="579627" y="195834"/>
                </a:lnTo>
                <a:lnTo>
                  <a:pt x="583438" y="191262"/>
                </a:lnTo>
                <a:lnTo>
                  <a:pt x="586994" y="184658"/>
                </a:lnTo>
                <a:lnTo>
                  <a:pt x="552957" y="184658"/>
                </a:lnTo>
                <a:lnTo>
                  <a:pt x="549401" y="184023"/>
                </a:lnTo>
                <a:lnTo>
                  <a:pt x="545210" y="182879"/>
                </a:lnTo>
                <a:close/>
              </a:path>
              <a:path w="1093470" h="203200">
                <a:moveTo>
                  <a:pt x="557910" y="45338"/>
                </a:moveTo>
                <a:lnTo>
                  <a:pt x="537337" y="45338"/>
                </a:lnTo>
                <a:lnTo>
                  <a:pt x="580008" y="157734"/>
                </a:lnTo>
                <a:lnTo>
                  <a:pt x="578231" y="162433"/>
                </a:lnTo>
                <a:lnTo>
                  <a:pt x="560323" y="184658"/>
                </a:lnTo>
                <a:lnTo>
                  <a:pt x="586994" y="184658"/>
                </a:lnTo>
                <a:lnTo>
                  <a:pt x="606221" y="136271"/>
                </a:lnTo>
                <a:lnTo>
                  <a:pt x="589407" y="136271"/>
                </a:lnTo>
                <a:lnTo>
                  <a:pt x="587547" y="129579"/>
                </a:lnTo>
                <a:lnTo>
                  <a:pt x="585581" y="123031"/>
                </a:lnTo>
                <a:lnTo>
                  <a:pt x="583495" y="116625"/>
                </a:lnTo>
                <a:lnTo>
                  <a:pt x="581278" y="110362"/>
                </a:lnTo>
                <a:lnTo>
                  <a:pt x="557910" y="45338"/>
                </a:lnTo>
                <a:close/>
              </a:path>
              <a:path w="1093470" h="203200">
                <a:moveTo>
                  <a:pt x="640207" y="45338"/>
                </a:moveTo>
                <a:lnTo>
                  <a:pt x="621157" y="45338"/>
                </a:lnTo>
                <a:lnTo>
                  <a:pt x="597153" y="110743"/>
                </a:lnTo>
                <a:lnTo>
                  <a:pt x="595014" y="117054"/>
                </a:lnTo>
                <a:lnTo>
                  <a:pt x="592994" y="123412"/>
                </a:lnTo>
                <a:lnTo>
                  <a:pt x="591117" y="129817"/>
                </a:lnTo>
                <a:lnTo>
                  <a:pt x="589407" y="136271"/>
                </a:lnTo>
                <a:lnTo>
                  <a:pt x="606221" y="136271"/>
                </a:lnTo>
                <a:lnTo>
                  <a:pt x="640207" y="45338"/>
                </a:lnTo>
                <a:close/>
              </a:path>
              <a:path w="1093470" h="203200">
                <a:moveTo>
                  <a:pt x="664590" y="121158"/>
                </a:moveTo>
                <a:lnTo>
                  <a:pt x="645668" y="124078"/>
                </a:lnTo>
                <a:lnTo>
                  <a:pt x="647791" y="132464"/>
                </a:lnTo>
                <a:lnTo>
                  <a:pt x="650938" y="139731"/>
                </a:lnTo>
                <a:lnTo>
                  <a:pt x="693673" y="160147"/>
                </a:lnTo>
                <a:lnTo>
                  <a:pt x="702437" y="160147"/>
                </a:lnTo>
                <a:lnTo>
                  <a:pt x="710438" y="158623"/>
                </a:lnTo>
                <a:lnTo>
                  <a:pt x="717422" y="155448"/>
                </a:lnTo>
                <a:lnTo>
                  <a:pt x="724281" y="152400"/>
                </a:lnTo>
                <a:lnTo>
                  <a:pt x="729614" y="148082"/>
                </a:lnTo>
                <a:lnTo>
                  <a:pt x="732039" y="144525"/>
                </a:lnTo>
                <a:lnTo>
                  <a:pt x="684910" y="144525"/>
                </a:lnTo>
                <a:lnTo>
                  <a:pt x="678179" y="142493"/>
                </a:lnTo>
                <a:lnTo>
                  <a:pt x="673353" y="138429"/>
                </a:lnTo>
                <a:lnTo>
                  <a:pt x="668527" y="134492"/>
                </a:lnTo>
                <a:lnTo>
                  <a:pt x="665607" y="128650"/>
                </a:lnTo>
                <a:lnTo>
                  <a:pt x="664590" y="121158"/>
                </a:lnTo>
                <a:close/>
              </a:path>
              <a:path w="1093470" h="203200">
                <a:moveTo>
                  <a:pt x="699007" y="42799"/>
                </a:moveTo>
                <a:lnTo>
                  <a:pt x="684402" y="42799"/>
                </a:lnTo>
                <a:lnTo>
                  <a:pt x="678941" y="43561"/>
                </a:lnTo>
                <a:lnTo>
                  <a:pt x="668654" y="46609"/>
                </a:lnTo>
                <a:lnTo>
                  <a:pt x="664590" y="48513"/>
                </a:lnTo>
                <a:lnTo>
                  <a:pt x="661669" y="50673"/>
                </a:lnTo>
                <a:lnTo>
                  <a:pt x="657732" y="53466"/>
                </a:lnTo>
                <a:lnTo>
                  <a:pt x="654557" y="57023"/>
                </a:lnTo>
                <a:lnTo>
                  <a:pt x="652271" y="61213"/>
                </a:lnTo>
                <a:lnTo>
                  <a:pt x="649985" y="65532"/>
                </a:lnTo>
                <a:lnTo>
                  <a:pt x="648843" y="70103"/>
                </a:lnTo>
                <a:lnTo>
                  <a:pt x="648843" y="80645"/>
                </a:lnTo>
                <a:lnTo>
                  <a:pt x="650239" y="85725"/>
                </a:lnTo>
                <a:lnTo>
                  <a:pt x="653033" y="90170"/>
                </a:lnTo>
                <a:lnTo>
                  <a:pt x="655827" y="94741"/>
                </a:lnTo>
                <a:lnTo>
                  <a:pt x="704722" y="112649"/>
                </a:lnTo>
                <a:lnTo>
                  <a:pt x="711200" y="114808"/>
                </a:lnTo>
                <a:lnTo>
                  <a:pt x="713739" y="116459"/>
                </a:lnTo>
                <a:lnTo>
                  <a:pt x="717550" y="118872"/>
                </a:lnTo>
                <a:lnTo>
                  <a:pt x="719327" y="122300"/>
                </a:lnTo>
                <a:lnTo>
                  <a:pt x="719327" y="131445"/>
                </a:lnTo>
                <a:lnTo>
                  <a:pt x="717295" y="135636"/>
                </a:lnTo>
                <a:lnTo>
                  <a:pt x="712977" y="139191"/>
                </a:lnTo>
                <a:lnTo>
                  <a:pt x="708787" y="142748"/>
                </a:lnTo>
                <a:lnTo>
                  <a:pt x="702309" y="144525"/>
                </a:lnTo>
                <a:lnTo>
                  <a:pt x="732039" y="144525"/>
                </a:lnTo>
                <a:lnTo>
                  <a:pt x="733425" y="142493"/>
                </a:lnTo>
                <a:lnTo>
                  <a:pt x="737107" y="136905"/>
                </a:lnTo>
                <a:lnTo>
                  <a:pt x="738885" y="130937"/>
                </a:lnTo>
                <a:lnTo>
                  <a:pt x="738885" y="118110"/>
                </a:lnTo>
                <a:lnTo>
                  <a:pt x="737362" y="112649"/>
                </a:lnTo>
                <a:lnTo>
                  <a:pt x="734313" y="108330"/>
                </a:lnTo>
                <a:lnTo>
                  <a:pt x="731393" y="104012"/>
                </a:lnTo>
                <a:lnTo>
                  <a:pt x="684402" y="86995"/>
                </a:lnTo>
                <a:lnTo>
                  <a:pt x="678814" y="85343"/>
                </a:lnTo>
                <a:lnTo>
                  <a:pt x="667257" y="75437"/>
                </a:lnTo>
                <a:lnTo>
                  <a:pt x="667257" y="69087"/>
                </a:lnTo>
                <a:lnTo>
                  <a:pt x="669163" y="65659"/>
                </a:lnTo>
                <a:lnTo>
                  <a:pt x="672845" y="62737"/>
                </a:lnTo>
                <a:lnTo>
                  <a:pt x="676656" y="59943"/>
                </a:lnTo>
                <a:lnTo>
                  <a:pt x="682878" y="58420"/>
                </a:lnTo>
                <a:lnTo>
                  <a:pt x="729211" y="58420"/>
                </a:lnTo>
                <a:lnTo>
                  <a:pt x="724915" y="52577"/>
                </a:lnTo>
                <a:lnTo>
                  <a:pt x="720089" y="49149"/>
                </a:lnTo>
                <a:lnTo>
                  <a:pt x="706754" y="44068"/>
                </a:lnTo>
                <a:lnTo>
                  <a:pt x="699007" y="42799"/>
                </a:lnTo>
                <a:close/>
              </a:path>
              <a:path w="1093470" h="203200">
                <a:moveTo>
                  <a:pt x="729211" y="58420"/>
                </a:moveTo>
                <a:lnTo>
                  <a:pt x="699007" y="58420"/>
                </a:lnTo>
                <a:lnTo>
                  <a:pt x="704722" y="60071"/>
                </a:lnTo>
                <a:lnTo>
                  <a:pt x="708787" y="63373"/>
                </a:lnTo>
                <a:lnTo>
                  <a:pt x="712851" y="66548"/>
                </a:lnTo>
                <a:lnTo>
                  <a:pt x="715263" y="71120"/>
                </a:lnTo>
                <a:lnTo>
                  <a:pt x="716152" y="76835"/>
                </a:lnTo>
                <a:lnTo>
                  <a:pt x="734694" y="74295"/>
                </a:lnTo>
                <a:lnTo>
                  <a:pt x="733551" y="67055"/>
                </a:lnTo>
                <a:lnTo>
                  <a:pt x="731265" y="61213"/>
                </a:lnTo>
                <a:lnTo>
                  <a:pt x="729211" y="58420"/>
                </a:lnTo>
                <a:close/>
              </a:path>
              <a:path w="1093470" h="203200">
                <a:moveTo>
                  <a:pt x="783970" y="60198"/>
                </a:moveTo>
                <a:lnTo>
                  <a:pt x="765047" y="60198"/>
                </a:lnTo>
                <a:lnTo>
                  <a:pt x="765060" y="136271"/>
                </a:lnTo>
                <a:lnTo>
                  <a:pt x="784478" y="159003"/>
                </a:lnTo>
                <a:lnTo>
                  <a:pt x="795654" y="159003"/>
                </a:lnTo>
                <a:lnTo>
                  <a:pt x="800481" y="158496"/>
                </a:lnTo>
                <a:lnTo>
                  <a:pt x="805814" y="157352"/>
                </a:lnTo>
                <a:lnTo>
                  <a:pt x="803147" y="141350"/>
                </a:lnTo>
                <a:lnTo>
                  <a:pt x="791844" y="141350"/>
                </a:lnTo>
                <a:lnTo>
                  <a:pt x="789685" y="140842"/>
                </a:lnTo>
                <a:lnTo>
                  <a:pt x="786638" y="139064"/>
                </a:lnTo>
                <a:lnTo>
                  <a:pt x="785621" y="137795"/>
                </a:lnTo>
                <a:lnTo>
                  <a:pt x="784928" y="136143"/>
                </a:lnTo>
                <a:lnTo>
                  <a:pt x="784225" y="134620"/>
                </a:lnTo>
                <a:lnTo>
                  <a:pt x="783970" y="131190"/>
                </a:lnTo>
                <a:lnTo>
                  <a:pt x="783970" y="60198"/>
                </a:lnTo>
                <a:close/>
              </a:path>
              <a:path w="1093470" h="203200">
                <a:moveTo>
                  <a:pt x="803020" y="140588"/>
                </a:moveTo>
                <a:lnTo>
                  <a:pt x="799591" y="141097"/>
                </a:lnTo>
                <a:lnTo>
                  <a:pt x="796797" y="141350"/>
                </a:lnTo>
                <a:lnTo>
                  <a:pt x="803147" y="141350"/>
                </a:lnTo>
                <a:lnTo>
                  <a:pt x="803020" y="140588"/>
                </a:lnTo>
                <a:close/>
              </a:path>
              <a:path w="1093470" h="203200">
                <a:moveTo>
                  <a:pt x="803020" y="45338"/>
                </a:moveTo>
                <a:lnTo>
                  <a:pt x="751077" y="45338"/>
                </a:lnTo>
                <a:lnTo>
                  <a:pt x="751077" y="60198"/>
                </a:lnTo>
                <a:lnTo>
                  <a:pt x="803020" y="60198"/>
                </a:lnTo>
                <a:lnTo>
                  <a:pt x="803020" y="45338"/>
                </a:lnTo>
                <a:close/>
              </a:path>
              <a:path w="1093470" h="203200">
                <a:moveTo>
                  <a:pt x="783970" y="6096"/>
                </a:moveTo>
                <a:lnTo>
                  <a:pt x="765047" y="17525"/>
                </a:lnTo>
                <a:lnTo>
                  <a:pt x="765047" y="45338"/>
                </a:lnTo>
                <a:lnTo>
                  <a:pt x="783970" y="45338"/>
                </a:lnTo>
                <a:lnTo>
                  <a:pt x="783970" y="6096"/>
                </a:lnTo>
                <a:close/>
              </a:path>
              <a:path w="1093470" h="203200">
                <a:moveTo>
                  <a:pt x="867028" y="42799"/>
                </a:moveTo>
                <a:lnTo>
                  <a:pt x="829182" y="58420"/>
                </a:lnTo>
                <a:lnTo>
                  <a:pt x="814657" y="101218"/>
                </a:lnTo>
                <a:lnTo>
                  <a:pt x="814693" y="104012"/>
                </a:lnTo>
                <a:lnTo>
                  <a:pt x="829056" y="144907"/>
                </a:lnTo>
                <a:lnTo>
                  <a:pt x="868044" y="160147"/>
                </a:lnTo>
                <a:lnTo>
                  <a:pt x="877405" y="159551"/>
                </a:lnTo>
                <a:lnTo>
                  <a:pt x="906648" y="144525"/>
                </a:lnTo>
                <a:lnTo>
                  <a:pt x="858773" y="144525"/>
                </a:lnTo>
                <a:lnTo>
                  <a:pt x="851026" y="141224"/>
                </a:lnTo>
                <a:lnTo>
                  <a:pt x="834263" y="106299"/>
                </a:lnTo>
                <a:lnTo>
                  <a:pt x="917956" y="106299"/>
                </a:lnTo>
                <a:lnTo>
                  <a:pt x="918082" y="101218"/>
                </a:lnTo>
                <a:lnTo>
                  <a:pt x="917373" y="90677"/>
                </a:lnTo>
                <a:lnTo>
                  <a:pt x="835278" y="90677"/>
                </a:lnTo>
                <a:lnTo>
                  <a:pt x="836255" y="83702"/>
                </a:lnTo>
                <a:lnTo>
                  <a:pt x="858519" y="58420"/>
                </a:lnTo>
                <a:lnTo>
                  <a:pt x="904047" y="58420"/>
                </a:lnTo>
                <a:lnTo>
                  <a:pt x="903858" y="58165"/>
                </a:lnTo>
                <a:lnTo>
                  <a:pt x="896193" y="51425"/>
                </a:lnTo>
                <a:lnTo>
                  <a:pt x="887491" y="46624"/>
                </a:lnTo>
                <a:lnTo>
                  <a:pt x="877766" y="43753"/>
                </a:lnTo>
                <a:lnTo>
                  <a:pt x="867028" y="42799"/>
                </a:lnTo>
                <a:close/>
              </a:path>
              <a:path w="1093470" h="203200">
                <a:moveTo>
                  <a:pt x="897763" y="121412"/>
                </a:moveTo>
                <a:lnTo>
                  <a:pt x="894841" y="129412"/>
                </a:lnTo>
                <a:lnTo>
                  <a:pt x="891032" y="135254"/>
                </a:lnTo>
                <a:lnTo>
                  <a:pt x="881126" y="142621"/>
                </a:lnTo>
                <a:lnTo>
                  <a:pt x="875157" y="144525"/>
                </a:lnTo>
                <a:lnTo>
                  <a:pt x="906648" y="144525"/>
                </a:lnTo>
                <a:lnTo>
                  <a:pt x="910812" y="139176"/>
                </a:lnTo>
                <a:lnTo>
                  <a:pt x="914642" y="131994"/>
                </a:lnTo>
                <a:lnTo>
                  <a:pt x="917447" y="123825"/>
                </a:lnTo>
                <a:lnTo>
                  <a:pt x="897763" y="121412"/>
                </a:lnTo>
                <a:close/>
              </a:path>
              <a:path w="1093470" h="203200">
                <a:moveTo>
                  <a:pt x="904047" y="58420"/>
                </a:moveTo>
                <a:lnTo>
                  <a:pt x="867282" y="58420"/>
                </a:lnTo>
                <a:lnTo>
                  <a:pt x="874186" y="59110"/>
                </a:lnTo>
                <a:lnTo>
                  <a:pt x="880411" y="61182"/>
                </a:lnTo>
                <a:lnTo>
                  <a:pt x="898016" y="90677"/>
                </a:lnTo>
                <a:lnTo>
                  <a:pt x="917373" y="90677"/>
                </a:lnTo>
                <a:lnTo>
                  <a:pt x="917199" y="88098"/>
                </a:lnTo>
                <a:lnTo>
                  <a:pt x="914542" y="76549"/>
                </a:lnTo>
                <a:lnTo>
                  <a:pt x="910099" y="66571"/>
                </a:lnTo>
                <a:lnTo>
                  <a:pt x="904047" y="58420"/>
                </a:lnTo>
                <a:close/>
              </a:path>
              <a:path w="1093470" h="203200">
                <a:moveTo>
                  <a:pt x="958342" y="45338"/>
                </a:moveTo>
                <a:lnTo>
                  <a:pt x="941323" y="45338"/>
                </a:lnTo>
                <a:lnTo>
                  <a:pt x="941323" y="157607"/>
                </a:lnTo>
                <a:lnTo>
                  <a:pt x="960373" y="157607"/>
                </a:lnTo>
                <a:lnTo>
                  <a:pt x="960373" y="89153"/>
                </a:lnTo>
                <a:lnTo>
                  <a:pt x="961390" y="81279"/>
                </a:lnTo>
                <a:lnTo>
                  <a:pt x="963421" y="75946"/>
                </a:lnTo>
                <a:lnTo>
                  <a:pt x="965454" y="70485"/>
                </a:lnTo>
                <a:lnTo>
                  <a:pt x="968756" y="66293"/>
                </a:lnTo>
                <a:lnTo>
                  <a:pt x="977276" y="61087"/>
                </a:lnTo>
                <a:lnTo>
                  <a:pt x="958342" y="61087"/>
                </a:lnTo>
                <a:lnTo>
                  <a:pt x="958342" y="45338"/>
                </a:lnTo>
                <a:close/>
              </a:path>
              <a:path w="1093470" h="203200">
                <a:moveTo>
                  <a:pt x="1023026" y="59309"/>
                </a:moveTo>
                <a:lnTo>
                  <a:pt x="995171" y="59309"/>
                </a:lnTo>
                <a:lnTo>
                  <a:pt x="1000251" y="61467"/>
                </a:lnTo>
                <a:lnTo>
                  <a:pt x="1003426" y="65659"/>
                </a:lnTo>
                <a:lnTo>
                  <a:pt x="1006474" y="69850"/>
                </a:lnTo>
                <a:lnTo>
                  <a:pt x="1007938" y="75946"/>
                </a:lnTo>
                <a:lnTo>
                  <a:pt x="1007998" y="157607"/>
                </a:lnTo>
                <a:lnTo>
                  <a:pt x="1027048" y="157607"/>
                </a:lnTo>
                <a:lnTo>
                  <a:pt x="1027048" y="92328"/>
                </a:lnTo>
                <a:lnTo>
                  <a:pt x="1027547" y="84256"/>
                </a:lnTo>
                <a:lnTo>
                  <a:pt x="1029033" y="77374"/>
                </a:lnTo>
                <a:lnTo>
                  <a:pt x="1031495" y="71683"/>
                </a:lnTo>
                <a:lnTo>
                  <a:pt x="1034922" y="67183"/>
                </a:lnTo>
                <a:lnTo>
                  <a:pt x="1039621" y="62484"/>
                </a:lnTo>
                <a:lnTo>
                  <a:pt x="1024128" y="62484"/>
                </a:lnTo>
                <a:lnTo>
                  <a:pt x="1023026" y="59309"/>
                </a:lnTo>
                <a:close/>
              </a:path>
              <a:path w="1093470" h="203200">
                <a:moveTo>
                  <a:pt x="1089260" y="59309"/>
                </a:moveTo>
                <a:lnTo>
                  <a:pt x="1058925" y="59309"/>
                </a:lnTo>
                <a:lnTo>
                  <a:pt x="1062735" y="60325"/>
                </a:lnTo>
                <a:lnTo>
                  <a:pt x="1065910" y="62357"/>
                </a:lnTo>
                <a:lnTo>
                  <a:pt x="1069212" y="64388"/>
                </a:lnTo>
                <a:lnTo>
                  <a:pt x="1071371" y="67055"/>
                </a:lnTo>
                <a:lnTo>
                  <a:pt x="1073102" y="71683"/>
                </a:lnTo>
                <a:lnTo>
                  <a:pt x="1073911" y="73787"/>
                </a:lnTo>
                <a:lnTo>
                  <a:pt x="1074546" y="79248"/>
                </a:lnTo>
                <a:lnTo>
                  <a:pt x="1074546" y="157607"/>
                </a:lnTo>
                <a:lnTo>
                  <a:pt x="1093470" y="157607"/>
                </a:lnTo>
                <a:lnTo>
                  <a:pt x="1093389" y="79248"/>
                </a:lnTo>
                <a:lnTo>
                  <a:pt x="1092900" y="71518"/>
                </a:lnTo>
                <a:lnTo>
                  <a:pt x="1091199" y="63769"/>
                </a:lnTo>
                <a:lnTo>
                  <a:pt x="1089260" y="59309"/>
                </a:lnTo>
                <a:close/>
              </a:path>
              <a:path w="1093470" h="203200">
                <a:moveTo>
                  <a:pt x="1058798" y="42799"/>
                </a:moveTo>
                <a:lnTo>
                  <a:pt x="1048631" y="44035"/>
                </a:lnTo>
                <a:lnTo>
                  <a:pt x="1039463" y="47736"/>
                </a:lnTo>
                <a:lnTo>
                  <a:pt x="1031295" y="53889"/>
                </a:lnTo>
                <a:lnTo>
                  <a:pt x="1024128" y="62484"/>
                </a:lnTo>
                <a:lnTo>
                  <a:pt x="1039621" y="62484"/>
                </a:lnTo>
                <a:lnTo>
                  <a:pt x="1040130" y="61975"/>
                </a:lnTo>
                <a:lnTo>
                  <a:pt x="1046607" y="59309"/>
                </a:lnTo>
                <a:lnTo>
                  <a:pt x="1089260" y="59309"/>
                </a:lnTo>
                <a:lnTo>
                  <a:pt x="1088380" y="57282"/>
                </a:lnTo>
                <a:lnTo>
                  <a:pt x="1084453" y="52070"/>
                </a:lnTo>
                <a:lnTo>
                  <a:pt x="1079480" y="47996"/>
                </a:lnTo>
                <a:lnTo>
                  <a:pt x="1073530" y="45100"/>
                </a:lnTo>
                <a:lnTo>
                  <a:pt x="1066629" y="43372"/>
                </a:lnTo>
                <a:lnTo>
                  <a:pt x="1058798" y="42799"/>
                </a:lnTo>
                <a:close/>
              </a:path>
              <a:path w="1093470" h="203200">
                <a:moveTo>
                  <a:pt x="1000759" y="42799"/>
                </a:moveTo>
                <a:lnTo>
                  <a:pt x="984884" y="42799"/>
                </a:lnTo>
                <a:lnTo>
                  <a:pt x="978281" y="44450"/>
                </a:lnTo>
                <a:lnTo>
                  <a:pt x="972438" y="47878"/>
                </a:lnTo>
                <a:lnTo>
                  <a:pt x="966596" y="51180"/>
                </a:lnTo>
                <a:lnTo>
                  <a:pt x="961897" y="55625"/>
                </a:lnTo>
                <a:lnTo>
                  <a:pt x="958342" y="61087"/>
                </a:lnTo>
                <a:lnTo>
                  <a:pt x="977276" y="61087"/>
                </a:lnTo>
                <a:lnTo>
                  <a:pt x="977899" y="60705"/>
                </a:lnTo>
                <a:lnTo>
                  <a:pt x="982853" y="59309"/>
                </a:lnTo>
                <a:lnTo>
                  <a:pt x="1023026" y="59309"/>
                </a:lnTo>
                <a:lnTo>
                  <a:pt x="1021969" y="56261"/>
                </a:lnTo>
                <a:lnTo>
                  <a:pt x="1018158" y="51435"/>
                </a:lnTo>
                <a:lnTo>
                  <a:pt x="1007491" y="44576"/>
                </a:lnTo>
                <a:lnTo>
                  <a:pt x="1000759" y="42799"/>
                </a:lnTo>
                <a:close/>
              </a:path>
            </a:pathLst>
          </a:custGeom>
          <a:solidFill>
            <a:srgbClr val="FFFF00">
              <a:alpha val="70195"/>
            </a:srgbClr>
          </a:solidFill>
        </p:spPr>
        <p:txBody>
          <a:bodyPr wrap="square" lIns="0" tIns="0" rIns="0" bIns="0" rtlCol="0"/>
          <a:lstStyle/>
          <a:p/>
        </p:txBody>
      </p:sp>
      <p:pic>
        <p:nvPicPr>
          <p:cNvPr id="6" name="object 6"/>
          <p:cNvPicPr/>
          <p:nvPr/>
        </p:nvPicPr>
        <p:blipFill>
          <a:blip r:embed="rId2" cstate="print"/>
          <a:stretch>
            <a:fillRect/>
          </a:stretch>
        </p:blipFill>
        <p:spPr>
          <a:xfrm>
            <a:off x="3522853" y="1540636"/>
            <a:ext cx="3637279" cy="203073"/>
          </a:xfrm>
          <a:prstGeom prst="rect">
            <a:avLst/>
          </a:prstGeom>
        </p:spPr>
      </p:pic>
      <p:pic>
        <p:nvPicPr>
          <p:cNvPr id="7" name="object 7"/>
          <p:cNvPicPr/>
          <p:nvPr/>
        </p:nvPicPr>
        <p:blipFill>
          <a:blip r:embed="rId3" cstate="print"/>
          <a:stretch>
            <a:fillRect/>
          </a:stretch>
        </p:blipFill>
        <p:spPr>
          <a:xfrm>
            <a:off x="863155" y="1974976"/>
            <a:ext cx="3597846" cy="203073"/>
          </a:xfrm>
          <a:prstGeom prst="rect">
            <a:avLst/>
          </a:prstGeom>
        </p:spPr>
      </p:pic>
      <p:pic>
        <p:nvPicPr>
          <p:cNvPr id="8" name="object 8"/>
          <p:cNvPicPr/>
          <p:nvPr/>
        </p:nvPicPr>
        <p:blipFill>
          <a:blip r:embed="rId4" cstate="print"/>
          <a:stretch>
            <a:fillRect/>
          </a:stretch>
        </p:blipFill>
        <p:spPr>
          <a:xfrm>
            <a:off x="863155" y="2374264"/>
            <a:ext cx="10332910" cy="203073"/>
          </a:xfrm>
          <a:prstGeom prst="rect">
            <a:avLst/>
          </a:prstGeom>
        </p:spPr>
      </p:pic>
      <p:pic>
        <p:nvPicPr>
          <p:cNvPr id="9" name="object 9"/>
          <p:cNvPicPr/>
          <p:nvPr/>
        </p:nvPicPr>
        <p:blipFill>
          <a:blip r:embed="rId5" cstate="print"/>
          <a:stretch>
            <a:fillRect/>
          </a:stretch>
        </p:blipFill>
        <p:spPr>
          <a:xfrm>
            <a:off x="1593977" y="2776220"/>
            <a:ext cx="1134998" cy="157479"/>
          </a:xfrm>
          <a:prstGeom prst="rect">
            <a:avLst/>
          </a:prstGeom>
        </p:spPr>
      </p:pic>
      <p:pic>
        <p:nvPicPr>
          <p:cNvPr id="10" name="object 10"/>
          <p:cNvPicPr/>
          <p:nvPr/>
        </p:nvPicPr>
        <p:blipFill>
          <a:blip r:embed="rId6" cstate="print"/>
          <a:stretch>
            <a:fillRect/>
          </a:stretch>
        </p:blipFill>
        <p:spPr>
          <a:xfrm>
            <a:off x="2809748" y="2773552"/>
            <a:ext cx="1037081" cy="203073"/>
          </a:xfrm>
          <a:prstGeom prst="rect">
            <a:avLst/>
          </a:prstGeom>
        </p:spPr>
      </p:pic>
      <p:sp>
        <p:nvSpPr>
          <p:cNvPr id="11" name="object 11"/>
          <p:cNvSpPr/>
          <p:nvPr/>
        </p:nvSpPr>
        <p:spPr>
          <a:xfrm>
            <a:off x="3928236" y="2773552"/>
            <a:ext cx="357505" cy="203200"/>
          </a:xfrm>
          <a:custGeom>
            <a:avLst/>
            <a:gdLst/>
            <a:ahLst/>
            <a:cxnLst/>
            <a:rect l="l" t="t" r="r" b="b"/>
            <a:pathLst>
              <a:path w="357504" h="203200">
                <a:moveTo>
                  <a:pt x="3810" y="166877"/>
                </a:moveTo>
                <a:lnTo>
                  <a:pt x="30035" y="200850"/>
                </a:lnTo>
                <a:lnTo>
                  <a:pt x="48133" y="203073"/>
                </a:lnTo>
                <a:lnTo>
                  <a:pt x="56276" y="202688"/>
                </a:lnTo>
                <a:lnTo>
                  <a:pt x="89535" y="187325"/>
                </a:lnTo>
                <a:lnTo>
                  <a:pt x="39877" y="187325"/>
                </a:lnTo>
                <a:lnTo>
                  <a:pt x="33400" y="185547"/>
                </a:lnTo>
                <a:lnTo>
                  <a:pt x="28701" y="182118"/>
                </a:lnTo>
                <a:lnTo>
                  <a:pt x="25146" y="179450"/>
                </a:lnTo>
                <a:lnTo>
                  <a:pt x="23112" y="175375"/>
                </a:lnTo>
                <a:lnTo>
                  <a:pt x="22225" y="169672"/>
                </a:lnTo>
                <a:lnTo>
                  <a:pt x="3810" y="166877"/>
                </a:lnTo>
                <a:close/>
              </a:path>
              <a:path w="357504" h="203200">
                <a:moveTo>
                  <a:pt x="98919" y="142875"/>
                </a:moveTo>
                <a:lnTo>
                  <a:pt x="79501" y="142875"/>
                </a:lnTo>
                <a:lnTo>
                  <a:pt x="79551" y="156559"/>
                </a:lnTo>
                <a:lnTo>
                  <a:pt x="79121" y="163449"/>
                </a:lnTo>
                <a:lnTo>
                  <a:pt x="56896" y="187325"/>
                </a:lnTo>
                <a:lnTo>
                  <a:pt x="89535" y="187325"/>
                </a:lnTo>
                <a:lnTo>
                  <a:pt x="98628" y="153416"/>
                </a:lnTo>
                <a:lnTo>
                  <a:pt x="98919" y="142875"/>
                </a:lnTo>
                <a:close/>
              </a:path>
              <a:path w="357504" h="203200">
                <a:moveTo>
                  <a:pt x="48640" y="42799"/>
                </a:moveTo>
                <a:lnTo>
                  <a:pt x="12890" y="59134"/>
                </a:lnTo>
                <a:lnTo>
                  <a:pt x="0" y="100837"/>
                </a:lnTo>
                <a:lnTo>
                  <a:pt x="787" y="112125"/>
                </a:lnTo>
                <a:lnTo>
                  <a:pt x="19653" y="148177"/>
                </a:lnTo>
                <a:lnTo>
                  <a:pt x="48513" y="157607"/>
                </a:lnTo>
                <a:lnTo>
                  <a:pt x="57392" y="156680"/>
                </a:lnTo>
                <a:lnTo>
                  <a:pt x="65532" y="153908"/>
                </a:lnTo>
                <a:lnTo>
                  <a:pt x="72909" y="149302"/>
                </a:lnTo>
                <a:lnTo>
                  <a:pt x="79501" y="142875"/>
                </a:lnTo>
                <a:lnTo>
                  <a:pt x="98919" y="142875"/>
                </a:lnTo>
                <a:lnTo>
                  <a:pt x="98933" y="141859"/>
                </a:lnTo>
                <a:lnTo>
                  <a:pt x="41528" y="141859"/>
                </a:lnTo>
                <a:lnTo>
                  <a:pt x="34162" y="138430"/>
                </a:lnTo>
                <a:lnTo>
                  <a:pt x="19558" y="99441"/>
                </a:lnTo>
                <a:lnTo>
                  <a:pt x="20107" y="89943"/>
                </a:lnTo>
                <a:lnTo>
                  <a:pt x="41528" y="58547"/>
                </a:lnTo>
                <a:lnTo>
                  <a:pt x="81035" y="58547"/>
                </a:lnTo>
                <a:lnTo>
                  <a:pt x="74501" y="51853"/>
                </a:lnTo>
                <a:lnTo>
                  <a:pt x="66738" y="46815"/>
                </a:lnTo>
                <a:lnTo>
                  <a:pt x="58118" y="43801"/>
                </a:lnTo>
                <a:lnTo>
                  <a:pt x="48640" y="42799"/>
                </a:lnTo>
                <a:close/>
              </a:path>
              <a:path w="357504" h="203200">
                <a:moveTo>
                  <a:pt x="81035" y="58547"/>
                </a:moveTo>
                <a:lnTo>
                  <a:pt x="58547" y="58547"/>
                </a:lnTo>
                <a:lnTo>
                  <a:pt x="65912" y="62102"/>
                </a:lnTo>
                <a:lnTo>
                  <a:pt x="72009" y="68961"/>
                </a:lnTo>
                <a:lnTo>
                  <a:pt x="76009" y="74840"/>
                </a:lnTo>
                <a:lnTo>
                  <a:pt x="78866" y="81994"/>
                </a:lnTo>
                <a:lnTo>
                  <a:pt x="80581" y="90410"/>
                </a:lnTo>
                <a:lnTo>
                  <a:pt x="81115" y="99441"/>
                </a:lnTo>
                <a:lnTo>
                  <a:pt x="81111" y="100837"/>
                </a:lnTo>
                <a:lnTo>
                  <a:pt x="66293" y="138430"/>
                </a:lnTo>
                <a:lnTo>
                  <a:pt x="59054" y="141859"/>
                </a:lnTo>
                <a:lnTo>
                  <a:pt x="98933" y="141859"/>
                </a:lnTo>
                <a:lnTo>
                  <a:pt x="98933" y="58927"/>
                </a:lnTo>
                <a:lnTo>
                  <a:pt x="81407" y="58927"/>
                </a:lnTo>
                <a:lnTo>
                  <a:pt x="81035" y="58547"/>
                </a:lnTo>
                <a:close/>
              </a:path>
              <a:path w="357504" h="203200">
                <a:moveTo>
                  <a:pt x="98933" y="45338"/>
                </a:moveTo>
                <a:lnTo>
                  <a:pt x="81407" y="45338"/>
                </a:lnTo>
                <a:lnTo>
                  <a:pt x="81407" y="58927"/>
                </a:lnTo>
                <a:lnTo>
                  <a:pt x="98933" y="58927"/>
                </a:lnTo>
                <a:lnTo>
                  <a:pt x="98933" y="45338"/>
                </a:lnTo>
                <a:close/>
              </a:path>
              <a:path w="357504" h="203200">
                <a:moveTo>
                  <a:pt x="173736" y="42799"/>
                </a:moveTo>
                <a:lnTo>
                  <a:pt x="135889" y="58420"/>
                </a:lnTo>
                <a:lnTo>
                  <a:pt x="121364" y="101219"/>
                </a:lnTo>
                <a:lnTo>
                  <a:pt x="121400" y="104012"/>
                </a:lnTo>
                <a:lnTo>
                  <a:pt x="135762" y="144907"/>
                </a:lnTo>
                <a:lnTo>
                  <a:pt x="174751" y="160147"/>
                </a:lnTo>
                <a:lnTo>
                  <a:pt x="184112" y="159551"/>
                </a:lnTo>
                <a:lnTo>
                  <a:pt x="213355" y="144525"/>
                </a:lnTo>
                <a:lnTo>
                  <a:pt x="165480" y="144525"/>
                </a:lnTo>
                <a:lnTo>
                  <a:pt x="157734" y="141224"/>
                </a:lnTo>
                <a:lnTo>
                  <a:pt x="140970" y="106299"/>
                </a:lnTo>
                <a:lnTo>
                  <a:pt x="224662" y="106299"/>
                </a:lnTo>
                <a:lnTo>
                  <a:pt x="224789" y="101219"/>
                </a:lnTo>
                <a:lnTo>
                  <a:pt x="224080" y="90677"/>
                </a:lnTo>
                <a:lnTo>
                  <a:pt x="141986" y="90677"/>
                </a:lnTo>
                <a:lnTo>
                  <a:pt x="142962" y="83702"/>
                </a:lnTo>
                <a:lnTo>
                  <a:pt x="165226" y="58420"/>
                </a:lnTo>
                <a:lnTo>
                  <a:pt x="210754" y="58420"/>
                </a:lnTo>
                <a:lnTo>
                  <a:pt x="210565" y="58166"/>
                </a:lnTo>
                <a:lnTo>
                  <a:pt x="202900" y="51425"/>
                </a:lnTo>
                <a:lnTo>
                  <a:pt x="194198" y="46624"/>
                </a:lnTo>
                <a:lnTo>
                  <a:pt x="184473" y="43753"/>
                </a:lnTo>
                <a:lnTo>
                  <a:pt x="173736" y="42799"/>
                </a:lnTo>
                <a:close/>
              </a:path>
              <a:path w="357504" h="203200">
                <a:moveTo>
                  <a:pt x="204470" y="121412"/>
                </a:moveTo>
                <a:lnTo>
                  <a:pt x="201549" y="129412"/>
                </a:lnTo>
                <a:lnTo>
                  <a:pt x="197738" y="135255"/>
                </a:lnTo>
                <a:lnTo>
                  <a:pt x="187833" y="142621"/>
                </a:lnTo>
                <a:lnTo>
                  <a:pt x="181863" y="144525"/>
                </a:lnTo>
                <a:lnTo>
                  <a:pt x="213355" y="144525"/>
                </a:lnTo>
                <a:lnTo>
                  <a:pt x="217519" y="139176"/>
                </a:lnTo>
                <a:lnTo>
                  <a:pt x="221349" y="131994"/>
                </a:lnTo>
                <a:lnTo>
                  <a:pt x="224154" y="123825"/>
                </a:lnTo>
                <a:lnTo>
                  <a:pt x="204470" y="121412"/>
                </a:lnTo>
                <a:close/>
              </a:path>
              <a:path w="357504" h="203200">
                <a:moveTo>
                  <a:pt x="210754" y="58420"/>
                </a:moveTo>
                <a:lnTo>
                  <a:pt x="173989" y="58420"/>
                </a:lnTo>
                <a:lnTo>
                  <a:pt x="180893" y="59110"/>
                </a:lnTo>
                <a:lnTo>
                  <a:pt x="187118" y="61182"/>
                </a:lnTo>
                <a:lnTo>
                  <a:pt x="204724" y="90677"/>
                </a:lnTo>
                <a:lnTo>
                  <a:pt x="224080" y="90677"/>
                </a:lnTo>
                <a:lnTo>
                  <a:pt x="223906" y="88098"/>
                </a:lnTo>
                <a:lnTo>
                  <a:pt x="221249" y="76549"/>
                </a:lnTo>
                <a:lnTo>
                  <a:pt x="216806" y="66571"/>
                </a:lnTo>
                <a:lnTo>
                  <a:pt x="210754" y="58420"/>
                </a:lnTo>
                <a:close/>
              </a:path>
              <a:path w="357504" h="203200">
                <a:moveTo>
                  <a:pt x="270510" y="60198"/>
                </a:moveTo>
                <a:lnTo>
                  <a:pt x="251587" y="60198"/>
                </a:lnTo>
                <a:lnTo>
                  <a:pt x="251599" y="136271"/>
                </a:lnTo>
                <a:lnTo>
                  <a:pt x="271017" y="159004"/>
                </a:lnTo>
                <a:lnTo>
                  <a:pt x="282193" y="159004"/>
                </a:lnTo>
                <a:lnTo>
                  <a:pt x="287020" y="158496"/>
                </a:lnTo>
                <a:lnTo>
                  <a:pt x="292353" y="157352"/>
                </a:lnTo>
                <a:lnTo>
                  <a:pt x="289687" y="141350"/>
                </a:lnTo>
                <a:lnTo>
                  <a:pt x="278384" y="141350"/>
                </a:lnTo>
                <a:lnTo>
                  <a:pt x="276225" y="140843"/>
                </a:lnTo>
                <a:lnTo>
                  <a:pt x="273176" y="139064"/>
                </a:lnTo>
                <a:lnTo>
                  <a:pt x="272161" y="137795"/>
                </a:lnTo>
                <a:lnTo>
                  <a:pt x="271467" y="136144"/>
                </a:lnTo>
                <a:lnTo>
                  <a:pt x="270763" y="134620"/>
                </a:lnTo>
                <a:lnTo>
                  <a:pt x="270510" y="131191"/>
                </a:lnTo>
                <a:lnTo>
                  <a:pt x="270510" y="60198"/>
                </a:lnTo>
                <a:close/>
              </a:path>
              <a:path w="357504" h="203200">
                <a:moveTo>
                  <a:pt x="289560" y="140588"/>
                </a:moveTo>
                <a:lnTo>
                  <a:pt x="286130" y="141097"/>
                </a:lnTo>
                <a:lnTo>
                  <a:pt x="283337" y="141350"/>
                </a:lnTo>
                <a:lnTo>
                  <a:pt x="289687" y="141350"/>
                </a:lnTo>
                <a:lnTo>
                  <a:pt x="289560" y="140588"/>
                </a:lnTo>
                <a:close/>
              </a:path>
              <a:path w="357504" h="203200">
                <a:moveTo>
                  <a:pt x="289560" y="45338"/>
                </a:moveTo>
                <a:lnTo>
                  <a:pt x="237616" y="45338"/>
                </a:lnTo>
                <a:lnTo>
                  <a:pt x="237616" y="60198"/>
                </a:lnTo>
                <a:lnTo>
                  <a:pt x="289560" y="60198"/>
                </a:lnTo>
                <a:lnTo>
                  <a:pt x="289560" y="45338"/>
                </a:lnTo>
                <a:close/>
              </a:path>
              <a:path w="357504" h="203200">
                <a:moveTo>
                  <a:pt x="270510" y="6096"/>
                </a:moveTo>
                <a:lnTo>
                  <a:pt x="251587" y="17525"/>
                </a:lnTo>
                <a:lnTo>
                  <a:pt x="251587" y="45338"/>
                </a:lnTo>
                <a:lnTo>
                  <a:pt x="270510" y="45338"/>
                </a:lnTo>
                <a:lnTo>
                  <a:pt x="270510" y="6096"/>
                </a:lnTo>
                <a:close/>
              </a:path>
              <a:path w="357504" h="203200">
                <a:moveTo>
                  <a:pt x="357504" y="0"/>
                </a:moveTo>
                <a:lnTo>
                  <a:pt x="343915" y="0"/>
                </a:lnTo>
                <a:lnTo>
                  <a:pt x="334579" y="13263"/>
                </a:lnTo>
                <a:lnTo>
                  <a:pt x="314451" y="53339"/>
                </a:lnTo>
                <a:lnTo>
                  <a:pt x="306330" y="101600"/>
                </a:lnTo>
                <a:lnTo>
                  <a:pt x="307012" y="115621"/>
                </a:lnTo>
                <a:lnTo>
                  <a:pt x="317246" y="156591"/>
                </a:lnTo>
                <a:lnTo>
                  <a:pt x="336319" y="192738"/>
                </a:lnTo>
                <a:lnTo>
                  <a:pt x="343915" y="203073"/>
                </a:lnTo>
                <a:lnTo>
                  <a:pt x="357504" y="203073"/>
                </a:lnTo>
                <a:lnTo>
                  <a:pt x="343669" y="177734"/>
                </a:lnTo>
                <a:lnTo>
                  <a:pt x="333787" y="152384"/>
                </a:lnTo>
                <a:lnTo>
                  <a:pt x="327858" y="127009"/>
                </a:lnTo>
                <a:lnTo>
                  <a:pt x="325882" y="101600"/>
                </a:lnTo>
                <a:lnTo>
                  <a:pt x="326167" y="91620"/>
                </a:lnTo>
                <a:lnTo>
                  <a:pt x="332452" y="54014"/>
                </a:lnTo>
                <a:lnTo>
                  <a:pt x="351651" y="10241"/>
                </a:lnTo>
                <a:lnTo>
                  <a:pt x="357504" y="0"/>
                </a:lnTo>
                <a:close/>
              </a:path>
            </a:pathLst>
          </a:custGeom>
          <a:solidFill>
            <a:srgbClr val="FFFFFF">
              <a:alpha val="70195"/>
            </a:srgbClr>
          </a:solidFill>
        </p:spPr>
        <p:txBody>
          <a:bodyPr wrap="square" lIns="0" tIns="0" rIns="0" bIns="0" rtlCol="0"/>
          <a:lstStyle/>
          <a:p/>
        </p:txBody>
      </p:sp>
      <p:pic>
        <p:nvPicPr>
          <p:cNvPr id="12" name="object 12"/>
          <p:cNvPicPr/>
          <p:nvPr/>
        </p:nvPicPr>
        <p:blipFill>
          <a:blip r:embed="rId7" cstate="print"/>
          <a:stretch>
            <a:fillRect/>
          </a:stretch>
        </p:blipFill>
        <p:spPr>
          <a:xfrm>
            <a:off x="4364863" y="2773552"/>
            <a:ext cx="1261999" cy="203073"/>
          </a:xfrm>
          <a:prstGeom prst="rect">
            <a:avLst/>
          </a:prstGeom>
        </p:spPr>
      </p:pic>
      <p:pic>
        <p:nvPicPr>
          <p:cNvPr id="13" name="object 13"/>
          <p:cNvPicPr/>
          <p:nvPr/>
        </p:nvPicPr>
        <p:blipFill>
          <a:blip r:embed="rId8" cstate="print"/>
          <a:stretch>
            <a:fillRect/>
          </a:stretch>
        </p:blipFill>
        <p:spPr>
          <a:xfrm>
            <a:off x="5709792" y="2773552"/>
            <a:ext cx="1158113" cy="203073"/>
          </a:xfrm>
          <a:prstGeom prst="rect">
            <a:avLst/>
          </a:prstGeom>
        </p:spPr>
      </p:pic>
      <p:sp>
        <p:nvSpPr>
          <p:cNvPr id="14" name="object 14"/>
          <p:cNvSpPr/>
          <p:nvPr/>
        </p:nvSpPr>
        <p:spPr>
          <a:xfrm>
            <a:off x="6960489" y="2773426"/>
            <a:ext cx="1141730" cy="200660"/>
          </a:xfrm>
          <a:custGeom>
            <a:avLst/>
            <a:gdLst/>
            <a:ahLst/>
            <a:cxnLst/>
            <a:rect l="l" t="t" r="r" b="b"/>
            <a:pathLst>
              <a:path w="1141729" h="200660">
                <a:moveTo>
                  <a:pt x="20446" y="2794"/>
                </a:moveTo>
                <a:lnTo>
                  <a:pt x="0" y="2794"/>
                </a:lnTo>
                <a:lnTo>
                  <a:pt x="0" y="157734"/>
                </a:lnTo>
                <a:lnTo>
                  <a:pt x="20446" y="157734"/>
                </a:lnTo>
                <a:lnTo>
                  <a:pt x="20446" y="2794"/>
                </a:lnTo>
                <a:close/>
              </a:path>
              <a:path w="1141729" h="200660">
                <a:moveTo>
                  <a:pt x="123825" y="0"/>
                </a:moveTo>
                <a:lnTo>
                  <a:pt x="81498" y="12322"/>
                </a:lnTo>
                <a:lnTo>
                  <a:pt x="54863" y="47878"/>
                </a:lnTo>
                <a:lnTo>
                  <a:pt x="49671" y="82550"/>
                </a:lnTo>
                <a:lnTo>
                  <a:pt x="50224" y="92346"/>
                </a:lnTo>
                <a:lnTo>
                  <a:pt x="63527" y="129569"/>
                </a:lnTo>
                <a:lnTo>
                  <a:pt x="93589" y="154400"/>
                </a:lnTo>
                <a:lnTo>
                  <a:pt x="123825" y="160400"/>
                </a:lnTo>
                <a:lnTo>
                  <a:pt x="133734" y="159785"/>
                </a:lnTo>
                <a:lnTo>
                  <a:pt x="169606" y="145414"/>
                </a:lnTo>
                <a:lnTo>
                  <a:pt x="172581" y="142748"/>
                </a:lnTo>
                <a:lnTo>
                  <a:pt x="123697" y="142748"/>
                </a:lnTo>
                <a:lnTo>
                  <a:pt x="112806" y="141743"/>
                </a:lnTo>
                <a:lnTo>
                  <a:pt x="79277" y="117911"/>
                </a:lnTo>
                <a:lnTo>
                  <a:pt x="70865" y="82550"/>
                </a:lnTo>
                <a:lnTo>
                  <a:pt x="71842" y="66357"/>
                </a:lnTo>
                <a:lnTo>
                  <a:pt x="94751" y="26118"/>
                </a:lnTo>
                <a:lnTo>
                  <a:pt x="123951" y="17652"/>
                </a:lnTo>
                <a:lnTo>
                  <a:pt x="172465" y="17652"/>
                </a:lnTo>
                <a:lnTo>
                  <a:pt x="170632" y="15930"/>
                </a:lnTo>
                <a:lnTo>
                  <a:pt x="162559" y="10287"/>
                </a:lnTo>
                <a:lnTo>
                  <a:pt x="153703" y="5786"/>
                </a:lnTo>
                <a:lnTo>
                  <a:pt x="144287" y="2571"/>
                </a:lnTo>
                <a:lnTo>
                  <a:pt x="134324" y="642"/>
                </a:lnTo>
                <a:lnTo>
                  <a:pt x="123825" y="0"/>
                </a:lnTo>
                <a:close/>
              </a:path>
              <a:path w="1141729" h="200660">
                <a:moveTo>
                  <a:pt x="172465" y="17652"/>
                </a:moveTo>
                <a:lnTo>
                  <a:pt x="123951" y="17652"/>
                </a:lnTo>
                <a:lnTo>
                  <a:pt x="131456" y="18149"/>
                </a:lnTo>
                <a:lnTo>
                  <a:pt x="138556" y="19621"/>
                </a:lnTo>
                <a:lnTo>
                  <a:pt x="170306" y="47371"/>
                </a:lnTo>
                <a:lnTo>
                  <a:pt x="176656" y="80390"/>
                </a:lnTo>
                <a:lnTo>
                  <a:pt x="175728" y="94487"/>
                </a:lnTo>
                <a:lnTo>
                  <a:pt x="153773" y="133639"/>
                </a:lnTo>
                <a:lnTo>
                  <a:pt x="123697" y="142748"/>
                </a:lnTo>
                <a:lnTo>
                  <a:pt x="172581" y="142748"/>
                </a:lnTo>
                <a:lnTo>
                  <a:pt x="195484" y="102774"/>
                </a:lnTo>
                <a:lnTo>
                  <a:pt x="197859" y="80390"/>
                </a:lnTo>
                <a:lnTo>
                  <a:pt x="197296" y="69133"/>
                </a:lnTo>
                <a:lnTo>
                  <a:pt x="183776" y="30218"/>
                </a:lnTo>
                <a:lnTo>
                  <a:pt x="177704" y="22574"/>
                </a:lnTo>
                <a:lnTo>
                  <a:pt x="172465" y="17652"/>
                </a:lnTo>
                <a:close/>
              </a:path>
              <a:path w="1141729" h="200660">
                <a:moveTo>
                  <a:pt x="336041" y="2794"/>
                </a:moveTo>
                <a:lnTo>
                  <a:pt x="224027" y="2794"/>
                </a:lnTo>
                <a:lnTo>
                  <a:pt x="224027" y="157734"/>
                </a:lnTo>
                <a:lnTo>
                  <a:pt x="339597" y="157734"/>
                </a:lnTo>
                <a:lnTo>
                  <a:pt x="339597" y="139446"/>
                </a:lnTo>
                <a:lnTo>
                  <a:pt x="244475" y="139446"/>
                </a:lnTo>
                <a:lnTo>
                  <a:pt x="244475" y="86740"/>
                </a:lnTo>
                <a:lnTo>
                  <a:pt x="330200" y="86740"/>
                </a:lnTo>
                <a:lnTo>
                  <a:pt x="330200" y="68452"/>
                </a:lnTo>
                <a:lnTo>
                  <a:pt x="244475" y="68452"/>
                </a:lnTo>
                <a:lnTo>
                  <a:pt x="244475" y="21082"/>
                </a:lnTo>
                <a:lnTo>
                  <a:pt x="336041" y="21082"/>
                </a:lnTo>
                <a:lnTo>
                  <a:pt x="336041" y="2794"/>
                </a:lnTo>
                <a:close/>
              </a:path>
              <a:path w="1141729" h="200660">
                <a:moveTo>
                  <a:pt x="380110" y="45465"/>
                </a:moveTo>
                <a:lnTo>
                  <a:pt x="356361" y="45465"/>
                </a:lnTo>
                <a:lnTo>
                  <a:pt x="394207" y="99313"/>
                </a:lnTo>
                <a:lnTo>
                  <a:pt x="353186" y="157734"/>
                </a:lnTo>
                <a:lnTo>
                  <a:pt x="376300" y="157734"/>
                </a:lnTo>
                <a:lnTo>
                  <a:pt x="405764" y="113411"/>
                </a:lnTo>
                <a:lnTo>
                  <a:pt x="427184" y="113411"/>
                </a:lnTo>
                <a:lnTo>
                  <a:pt x="416559" y="98298"/>
                </a:lnTo>
                <a:lnTo>
                  <a:pt x="426802" y="84327"/>
                </a:lnTo>
                <a:lnTo>
                  <a:pt x="405129" y="84327"/>
                </a:lnTo>
                <a:lnTo>
                  <a:pt x="403097" y="81025"/>
                </a:lnTo>
                <a:lnTo>
                  <a:pt x="400557" y="76835"/>
                </a:lnTo>
                <a:lnTo>
                  <a:pt x="380110" y="45465"/>
                </a:lnTo>
                <a:close/>
              </a:path>
              <a:path w="1141729" h="200660">
                <a:moveTo>
                  <a:pt x="427184" y="113411"/>
                </a:moveTo>
                <a:lnTo>
                  <a:pt x="405764" y="113411"/>
                </a:lnTo>
                <a:lnTo>
                  <a:pt x="411860" y="122809"/>
                </a:lnTo>
                <a:lnTo>
                  <a:pt x="434975" y="157734"/>
                </a:lnTo>
                <a:lnTo>
                  <a:pt x="458342" y="157734"/>
                </a:lnTo>
                <a:lnTo>
                  <a:pt x="427184" y="113411"/>
                </a:lnTo>
                <a:close/>
              </a:path>
              <a:path w="1141729" h="200660">
                <a:moveTo>
                  <a:pt x="455294" y="45465"/>
                </a:moveTo>
                <a:lnTo>
                  <a:pt x="432561" y="45465"/>
                </a:lnTo>
                <a:lnTo>
                  <a:pt x="411099" y="75564"/>
                </a:lnTo>
                <a:lnTo>
                  <a:pt x="408177" y="79756"/>
                </a:lnTo>
                <a:lnTo>
                  <a:pt x="405129" y="84327"/>
                </a:lnTo>
                <a:lnTo>
                  <a:pt x="426802" y="84327"/>
                </a:lnTo>
                <a:lnTo>
                  <a:pt x="455294" y="45465"/>
                </a:lnTo>
                <a:close/>
              </a:path>
              <a:path w="1141729" h="200660">
                <a:moveTo>
                  <a:pt x="517905" y="42925"/>
                </a:moveTo>
                <a:lnTo>
                  <a:pt x="480440" y="58293"/>
                </a:lnTo>
                <a:lnTo>
                  <a:pt x="466851" y="101981"/>
                </a:lnTo>
                <a:lnTo>
                  <a:pt x="467713" y="115246"/>
                </a:lnTo>
                <a:lnTo>
                  <a:pt x="488364" y="151755"/>
                </a:lnTo>
                <a:lnTo>
                  <a:pt x="517778" y="160274"/>
                </a:lnTo>
                <a:lnTo>
                  <a:pt x="526641" y="159585"/>
                </a:lnTo>
                <a:lnTo>
                  <a:pt x="534765" y="157527"/>
                </a:lnTo>
                <a:lnTo>
                  <a:pt x="542174" y="154112"/>
                </a:lnTo>
                <a:lnTo>
                  <a:pt x="548893" y="149351"/>
                </a:lnTo>
                <a:lnTo>
                  <a:pt x="553330" y="144652"/>
                </a:lnTo>
                <a:lnTo>
                  <a:pt x="508380" y="144652"/>
                </a:lnTo>
                <a:lnTo>
                  <a:pt x="500760" y="141224"/>
                </a:lnTo>
                <a:lnTo>
                  <a:pt x="486282" y="101473"/>
                </a:lnTo>
                <a:lnTo>
                  <a:pt x="486852" y="91068"/>
                </a:lnTo>
                <a:lnTo>
                  <a:pt x="511837" y="59189"/>
                </a:lnTo>
                <a:lnTo>
                  <a:pt x="518667" y="58547"/>
                </a:lnTo>
                <a:lnTo>
                  <a:pt x="554056" y="58547"/>
                </a:lnTo>
                <a:lnTo>
                  <a:pt x="553164" y="57269"/>
                </a:lnTo>
                <a:lnTo>
                  <a:pt x="547877" y="52197"/>
                </a:lnTo>
                <a:lnTo>
                  <a:pt x="541641" y="48123"/>
                </a:lnTo>
                <a:lnTo>
                  <a:pt x="534558" y="45227"/>
                </a:lnTo>
                <a:lnTo>
                  <a:pt x="526643" y="43499"/>
                </a:lnTo>
                <a:lnTo>
                  <a:pt x="517905" y="42925"/>
                </a:lnTo>
                <a:close/>
              </a:path>
              <a:path w="1141729" h="200660">
                <a:moveTo>
                  <a:pt x="545845" y="116586"/>
                </a:moveTo>
                <a:lnTo>
                  <a:pt x="544449" y="126111"/>
                </a:lnTo>
                <a:lnTo>
                  <a:pt x="541274" y="133096"/>
                </a:lnTo>
                <a:lnTo>
                  <a:pt x="536320" y="137668"/>
                </a:lnTo>
                <a:lnTo>
                  <a:pt x="531367" y="142366"/>
                </a:lnTo>
                <a:lnTo>
                  <a:pt x="525144" y="144652"/>
                </a:lnTo>
                <a:lnTo>
                  <a:pt x="553330" y="144652"/>
                </a:lnTo>
                <a:lnTo>
                  <a:pt x="554585" y="143323"/>
                </a:lnTo>
                <a:lnTo>
                  <a:pt x="559085" y="136271"/>
                </a:lnTo>
                <a:lnTo>
                  <a:pt x="562395" y="128170"/>
                </a:lnTo>
                <a:lnTo>
                  <a:pt x="564514" y="118999"/>
                </a:lnTo>
                <a:lnTo>
                  <a:pt x="545845" y="116586"/>
                </a:lnTo>
                <a:close/>
              </a:path>
              <a:path w="1141729" h="200660">
                <a:moveTo>
                  <a:pt x="554056" y="58547"/>
                </a:moveTo>
                <a:lnTo>
                  <a:pt x="525017" y="58547"/>
                </a:lnTo>
                <a:lnTo>
                  <a:pt x="530478" y="60451"/>
                </a:lnTo>
                <a:lnTo>
                  <a:pt x="539368" y="68072"/>
                </a:lnTo>
                <a:lnTo>
                  <a:pt x="542543" y="73787"/>
                </a:lnTo>
                <a:lnTo>
                  <a:pt x="544194" y="81279"/>
                </a:lnTo>
                <a:lnTo>
                  <a:pt x="562736" y="78486"/>
                </a:lnTo>
                <a:lnTo>
                  <a:pt x="560593" y="70413"/>
                </a:lnTo>
                <a:lnTo>
                  <a:pt x="557402" y="63341"/>
                </a:lnTo>
                <a:lnTo>
                  <a:pt x="554056" y="58547"/>
                </a:lnTo>
                <a:close/>
              </a:path>
              <a:path w="1141729" h="200660">
                <a:moveTo>
                  <a:pt x="626871" y="42925"/>
                </a:moveTo>
                <a:lnTo>
                  <a:pt x="589026" y="58547"/>
                </a:lnTo>
                <a:lnTo>
                  <a:pt x="574500" y="101346"/>
                </a:lnTo>
                <a:lnTo>
                  <a:pt x="574536" y="104139"/>
                </a:lnTo>
                <a:lnTo>
                  <a:pt x="588899" y="145034"/>
                </a:lnTo>
                <a:lnTo>
                  <a:pt x="627887" y="160274"/>
                </a:lnTo>
                <a:lnTo>
                  <a:pt x="637248" y="159678"/>
                </a:lnTo>
                <a:lnTo>
                  <a:pt x="666491" y="144652"/>
                </a:lnTo>
                <a:lnTo>
                  <a:pt x="618616" y="144652"/>
                </a:lnTo>
                <a:lnTo>
                  <a:pt x="610869" y="141350"/>
                </a:lnTo>
                <a:lnTo>
                  <a:pt x="594105" y="106425"/>
                </a:lnTo>
                <a:lnTo>
                  <a:pt x="677799" y="106425"/>
                </a:lnTo>
                <a:lnTo>
                  <a:pt x="677926" y="101346"/>
                </a:lnTo>
                <a:lnTo>
                  <a:pt x="677216" y="90804"/>
                </a:lnTo>
                <a:lnTo>
                  <a:pt x="595121" y="90804"/>
                </a:lnTo>
                <a:lnTo>
                  <a:pt x="596098" y="83829"/>
                </a:lnTo>
                <a:lnTo>
                  <a:pt x="618362" y="58547"/>
                </a:lnTo>
                <a:lnTo>
                  <a:pt x="663890" y="58547"/>
                </a:lnTo>
                <a:lnTo>
                  <a:pt x="663701" y="58293"/>
                </a:lnTo>
                <a:lnTo>
                  <a:pt x="656036" y="51552"/>
                </a:lnTo>
                <a:lnTo>
                  <a:pt x="647334" y="46751"/>
                </a:lnTo>
                <a:lnTo>
                  <a:pt x="637609" y="43880"/>
                </a:lnTo>
                <a:lnTo>
                  <a:pt x="626871" y="42925"/>
                </a:lnTo>
                <a:close/>
              </a:path>
              <a:path w="1141729" h="200660">
                <a:moveTo>
                  <a:pt x="657605" y="121538"/>
                </a:moveTo>
                <a:lnTo>
                  <a:pt x="654684" y="129539"/>
                </a:lnTo>
                <a:lnTo>
                  <a:pt x="650875" y="135382"/>
                </a:lnTo>
                <a:lnTo>
                  <a:pt x="640968" y="142748"/>
                </a:lnTo>
                <a:lnTo>
                  <a:pt x="635000" y="144652"/>
                </a:lnTo>
                <a:lnTo>
                  <a:pt x="666491" y="144652"/>
                </a:lnTo>
                <a:lnTo>
                  <a:pt x="670655" y="139303"/>
                </a:lnTo>
                <a:lnTo>
                  <a:pt x="674485" y="132121"/>
                </a:lnTo>
                <a:lnTo>
                  <a:pt x="677290" y="123951"/>
                </a:lnTo>
                <a:lnTo>
                  <a:pt x="657605" y="121538"/>
                </a:lnTo>
                <a:close/>
              </a:path>
              <a:path w="1141729" h="200660">
                <a:moveTo>
                  <a:pt x="663890" y="58547"/>
                </a:moveTo>
                <a:lnTo>
                  <a:pt x="627126" y="58547"/>
                </a:lnTo>
                <a:lnTo>
                  <a:pt x="634029" y="59237"/>
                </a:lnTo>
                <a:lnTo>
                  <a:pt x="640254" y="61309"/>
                </a:lnTo>
                <a:lnTo>
                  <a:pt x="657859" y="90804"/>
                </a:lnTo>
                <a:lnTo>
                  <a:pt x="677216" y="90804"/>
                </a:lnTo>
                <a:lnTo>
                  <a:pt x="677042" y="88225"/>
                </a:lnTo>
                <a:lnTo>
                  <a:pt x="674385" y="76676"/>
                </a:lnTo>
                <a:lnTo>
                  <a:pt x="669942" y="66698"/>
                </a:lnTo>
                <a:lnTo>
                  <a:pt x="663890" y="58547"/>
                </a:lnTo>
                <a:close/>
              </a:path>
              <a:path w="1141729" h="200660">
                <a:moveTo>
                  <a:pt x="718565" y="45465"/>
                </a:moveTo>
                <a:lnTo>
                  <a:pt x="701166" y="45465"/>
                </a:lnTo>
                <a:lnTo>
                  <a:pt x="701166" y="200660"/>
                </a:lnTo>
                <a:lnTo>
                  <a:pt x="720216" y="200660"/>
                </a:lnTo>
                <a:lnTo>
                  <a:pt x="720216" y="146050"/>
                </a:lnTo>
                <a:lnTo>
                  <a:pt x="782733" y="146050"/>
                </a:lnTo>
                <a:lnTo>
                  <a:pt x="784119" y="144652"/>
                </a:lnTo>
                <a:lnTo>
                  <a:pt x="740155" y="144652"/>
                </a:lnTo>
                <a:lnTo>
                  <a:pt x="733043" y="141097"/>
                </a:lnTo>
                <a:lnTo>
                  <a:pt x="718438" y="102235"/>
                </a:lnTo>
                <a:lnTo>
                  <a:pt x="719014" y="92039"/>
                </a:lnTo>
                <a:lnTo>
                  <a:pt x="736904" y="60071"/>
                </a:lnTo>
                <a:lnTo>
                  <a:pt x="718565" y="60071"/>
                </a:lnTo>
                <a:lnTo>
                  <a:pt x="718565" y="45465"/>
                </a:lnTo>
                <a:close/>
              </a:path>
              <a:path w="1141729" h="200660">
                <a:moveTo>
                  <a:pt x="782733" y="146050"/>
                </a:moveTo>
                <a:lnTo>
                  <a:pt x="720216" y="146050"/>
                </a:lnTo>
                <a:lnTo>
                  <a:pt x="723518" y="150113"/>
                </a:lnTo>
                <a:lnTo>
                  <a:pt x="727582" y="153543"/>
                </a:lnTo>
                <a:lnTo>
                  <a:pt x="737742" y="158876"/>
                </a:lnTo>
                <a:lnTo>
                  <a:pt x="743330" y="160274"/>
                </a:lnTo>
                <a:lnTo>
                  <a:pt x="749680" y="160274"/>
                </a:lnTo>
                <a:lnTo>
                  <a:pt x="782733" y="146050"/>
                </a:lnTo>
                <a:close/>
              </a:path>
              <a:path w="1141729" h="200660">
                <a:moveTo>
                  <a:pt x="784721" y="57785"/>
                </a:moveTo>
                <a:lnTo>
                  <a:pt x="757427" y="57785"/>
                </a:lnTo>
                <a:lnTo>
                  <a:pt x="764539" y="61340"/>
                </a:lnTo>
                <a:lnTo>
                  <a:pt x="770381" y="68452"/>
                </a:lnTo>
                <a:lnTo>
                  <a:pt x="774215" y="74527"/>
                </a:lnTo>
                <a:lnTo>
                  <a:pt x="776954" y="81899"/>
                </a:lnTo>
                <a:lnTo>
                  <a:pt x="778597" y="90580"/>
                </a:lnTo>
                <a:lnTo>
                  <a:pt x="779144" y="100584"/>
                </a:lnTo>
                <a:lnTo>
                  <a:pt x="778593" y="111158"/>
                </a:lnTo>
                <a:lnTo>
                  <a:pt x="756919" y="144652"/>
                </a:lnTo>
                <a:lnTo>
                  <a:pt x="784119" y="144652"/>
                </a:lnTo>
                <a:lnTo>
                  <a:pt x="798195" y="109142"/>
                </a:lnTo>
                <a:lnTo>
                  <a:pt x="798570" y="100584"/>
                </a:lnTo>
                <a:lnTo>
                  <a:pt x="798238" y="92856"/>
                </a:lnTo>
                <a:lnTo>
                  <a:pt x="786066" y="59245"/>
                </a:lnTo>
                <a:lnTo>
                  <a:pt x="784721" y="57785"/>
                </a:lnTo>
                <a:close/>
              </a:path>
              <a:path w="1141729" h="200660">
                <a:moveTo>
                  <a:pt x="751077" y="42925"/>
                </a:moveTo>
                <a:lnTo>
                  <a:pt x="743711" y="42925"/>
                </a:lnTo>
                <a:lnTo>
                  <a:pt x="737488" y="44323"/>
                </a:lnTo>
                <a:lnTo>
                  <a:pt x="732408" y="47244"/>
                </a:lnTo>
                <a:lnTo>
                  <a:pt x="727201" y="50037"/>
                </a:lnTo>
                <a:lnTo>
                  <a:pt x="722607" y="54387"/>
                </a:lnTo>
                <a:lnTo>
                  <a:pt x="718565" y="60071"/>
                </a:lnTo>
                <a:lnTo>
                  <a:pt x="736904" y="60071"/>
                </a:lnTo>
                <a:lnTo>
                  <a:pt x="741171" y="57785"/>
                </a:lnTo>
                <a:lnTo>
                  <a:pt x="784721" y="57785"/>
                </a:lnTo>
                <a:lnTo>
                  <a:pt x="758029" y="43398"/>
                </a:lnTo>
                <a:lnTo>
                  <a:pt x="751077" y="42925"/>
                </a:lnTo>
                <a:close/>
              </a:path>
              <a:path w="1141729" h="200660">
                <a:moveTo>
                  <a:pt x="844041" y="60325"/>
                </a:moveTo>
                <a:lnTo>
                  <a:pt x="825118" y="60325"/>
                </a:lnTo>
                <a:lnTo>
                  <a:pt x="825131" y="136398"/>
                </a:lnTo>
                <a:lnTo>
                  <a:pt x="844550" y="159131"/>
                </a:lnTo>
                <a:lnTo>
                  <a:pt x="855726" y="159131"/>
                </a:lnTo>
                <a:lnTo>
                  <a:pt x="860551" y="158623"/>
                </a:lnTo>
                <a:lnTo>
                  <a:pt x="865885" y="157479"/>
                </a:lnTo>
                <a:lnTo>
                  <a:pt x="863218" y="141477"/>
                </a:lnTo>
                <a:lnTo>
                  <a:pt x="851915" y="141477"/>
                </a:lnTo>
                <a:lnTo>
                  <a:pt x="849756" y="140970"/>
                </a:lnTo>
                <a:lnTo>
                  <a:pt x="846708" y="139191"/>
                </a:lnTo>
                <a:lnTo>
                  <a:pt x="845692" y="137922"/>
                </a:lnTo>
                <a:lnTo>
                  <a:pt x="844999" y="136271"/>
                </a:lnTo>
                <a:lnTo>
                  <a:pt x="844295" y="134747"/>
                </a:lnTo>
                <a:lnTo>
                  <a:pt x="844041" y="131318"/>
                </a:lnTo>
                <a:lnTo>
                  <a:pt x="844041" y="60325"/>
                </a:lnTo>
                <a:close/>
              </a:path>
              <a:path w="1141729" h="200660">
                <a:moveTo>
                  <a:pt x="863091" y="140715"/>
                </a:moveTo>
                <a:lnTo>
                  <a:pt x="859662" y="141224"/>
                </a:lnTo>
                <a:lnTo>
                  <a:pt x="856868" y="141477"/>
                </a:lnTo>
                <a:lnTo>
                  <a:pt x="863218" y="141477"/>
                </a:lnTo>
                <a:lnTo>
                  <a:pt x="863091" y="140715"/>
                </a:lnTo>
                <a:close/>
              </a:path>
              <a:path w="1141729" h="200660">
                <a:moveTo>
                  <a:pt x="863091" y="45465"/>
                </a:moveTo>
                <a:lnTo>
                  <a:pt x="811149" y="45465"/>
                </a:lnTo>
                <a:lnTo>
                  <a:pt x="811149" y="60325"/>
                </a:lnTo>
                <a:lnTo>
                  <a:pt x="863091" y="60325"/>
                </a:lnTo>
                <a:lnTo>
                  <a:pt x="863091" y="45465"/>
                </a:lnTo>
                <a:close/>
              </a:path>
              <a:path w="1141729" h="200660">
                <a:moveTo>
                  <a:pt x="844041" y="6223"/>
                </a:moveTo>
                <a:lnTo>
                  <a:pt x="825118" y="17652"/>
                </a:lnTo>
                <a:lnTo>
                  <a:pt x="825118" y="45465"/>
                </a:lnTo>
                <a:lnTo>
                  <a:pt x="844041" y="45465"/>
                </a:lnTo>
                <a:lnTo>
                  <a:pt x="844041" y="6223"/>
                </a:lnTo>
                <a:close/>
              </a:path>
              <a:path w="1141729" h="200660">
                <a:moveTo>
                  <a:pt x="900176" y="2794"/>
                </a:moveTo>
                <a:lnTo>
                  <a:pt x="881126" y="2794"/>
                </a:lnTo>
                <a:lnTo>
                  <a:pt x="881126" y="24637"/>
                </a:lnTo>
                <a:lnTo>
                  <a:pt x="900176" y="24637"/>
                </a:lnTo>
                <a:lnTo>
                  <a:pt x="900176" y="2794"/>
                </a:lnTo>
                <a:close/>
              </a:path>
              <a:path w="1141729" h="200660">
                <a:moveTo>
                  <a:pt x="900176" y="45465"/>
                </a:moveTo>
                <a:lnTo>
                  <a:pt x="881126" y="45465"/>
                </a:lnTo>
                <a:lnTo>
                  <a:pt x="881126" y="157734"/>
                </a:lnTo>
                <a:lnTo>
                  <a:pt x="900176" y="157734"/>
                </a:lnTo>
                <a:lnTo>
                  <a:pt x="900176" y="45465"/>
                </a:lnTo>
                <a:close/>
              </a:path>
              <a:path w="1141729" h="200660">
                <a:moveTo>
                  <a:pt x="975359" y="42925"/>
                </a:moveTo>
                <a:lnTo>
                  <a:pt x="932479" y="63898"/>
                </a:lnTo>
                <a:lnTo>
                  <a:pt x="922781" y="101600"/>
                </a:lnTo>
                <a:lnTo>
                  <a:pt x="923686" y="114960"/>
                </a:lnTo>
                <a:lnTo>
                  <a:pt x="945070" y="151755"/>
                </a:lnTo>
                <a:lnTo>
                  <a:pt x="975359" y="160274"/>
                </a:lnTo>
                <a:lnTo>
                  <a:pt x="982551" y="159845"/>
                </a:lnTo>
                <a:lnTo>
                  <a:pt x="1013808" y="144652"/>
                </a:lnTo>
                <a:lnTo>
                  <a:pt x="975359" y="144652"/>
                </a:lnTo>
                <a:lnTo>
                  <a:pt x="968525" y="143966"/>
                </a:lnTo>
                <a:lnTo>
                  <a:pt x="942915" y="111694"/>
                </a:lnTo>
                <a:lnTo>
                  <a:pt x="942339" y="101600"/>
                </a:lnTo>
                <a:lnTo>
                  <a:pt x="942915" y="91505"/>
                </a:lnTo>
                <a:lnTo>
                  <a:pt x="968525" y="59340"/>
                </a:lnTo>
                <a:lnTo>
                  <a:pt x="975359" y="58674"/>
                </a:lnTo>
                <a:lnTo>
                  <a:pt x="1013600" y="58674"/>
                </a:lnTo>
                <a:lnTo>
                  <a:pt x="1013205" y="58165"/>
                </a:lnTo>
                <a:lnTo>
                  <a:pt x="1005328" y="51498"/>
                </a:lnTo>
                <a:lnTo>
                  <a:pt x="996378" y="46736"/>
                </a:lnTo>
                <a:lnTo>
                  <a:pt x="986381" y="43878"/>
                </a:lnTo>
                <a:lnTo>
                  <a:pt x="975359" y="42925"/>
                </a:lnTo>
                <a:close/>
              </a:path>
              <a:path w="1141729" h="200660">
                <a:moveTo>
                  <a:pt x="1013600" y="58674"/>
                </a:moveTo>
                <a:lnTo>
                  <a:pt x="975359" y="58674"/>
                </a:lnTo>
                <a:lnTo>
                  <a:pt x="982102" y="59342"/>
                </a:lnTo>
                <a:lnTo>
                  <a:pt x="988250" y="61356"/>
                </a:lnTo>
                <a:lnTo>
                  <a:pt x="1008318" y="99949"/>
                </a:lnTo>
                <a:lnTo>
                  <a:pt x="1008343" y="101600"/>
                </a:lnTo>
                <a:lnTo>
                  <a:pt x="1007784" y="111301"/>
                </a:lnTo>
                <a:lnTo>
                  <a:pt x="982120" y="143966"/>
                </a:lnTo>
                <a:lnTo>
                  <a:pt x="975359" y="144652"/>
                </a:lnTo>
                <a:lnTo>
                  <a:pt x="1013808" y="144652"/>
                </a:lnTo>
                <a:lnTo>
                  <a:pt x="1027810" y="99949"/>
                </a:lnTo>
                <a:lnTo>
                  <a:pt x="1026904" y="87330"/>
                </a:lnTo>
                <a:lnTo>
                  <a:pt x="1024175" y="76152"/>
                </a:lnTo>
                <a:lnTo>
                  <a:pt x="1019613" y="66426"/>
                </a:lnTo>
                <a:lnTo>
                  <a:pt x="1013600" y="58674"/>
                </a:lnTo>
                <a:close/>
              </a:path>
              <a:path w="1141729" h="200660">
                <a:moveTo>
                  <a:pt x="1067307" y="45465"/>
                </a:moveTo>
                <a:lnTo>
                  <a:pt x="1050162" y="45465"/>
                </a:lnTo>
                <a:lnTo>
                  <a:pt x="1050162" y="157734"/>
                </a:lnTo>
                <a:lnTo>
                  <a:pt x="1069212" y="157734"/>
                </a:lnTo>
                <a:lnTo>
                  <a:pt x="1069212" y="96393"/>
                </a:lnTo>
                <a:lnTo>
                  <a:pt x="1069762" y="86488"/>
                </a:lnTo>
                <a:lnTo>
                  <a:pt x="1085341" y="61468"/>
                </a:lnTo>
                <a:lnTo>
                  <a:pt x="1067307" y="61468"/>
                </a:lnTo>
                <a:lnTo>
                  <a:pt x="1067307" y="45465"/>
                </a:lnTo>
                <a:close/>
              </a:path>
              <a:path w="1141729" h="200660">
                <a:moveTo>
                  <a:pt x="1136813" y="59436"/>
                </a:moveTo>
                <a:lnTo>
                  <a:pt x="1104137" y="59436"/>
                </a:lnTo>
                <a:lnTo>
                  <a:pt x="1108455" y="60578"/>
                </a:lnTo>
                <a:lnTo>
                  <a:pt x="1116076" y="65150"/>
                </a:lnTo>
                <a:lnTo>
                  <a:pt x="1118615" y="68199"/>
                </a:lnTo>
                <a:lnTo>
                  <a:pt x="1120139" y="72009"/>
                </a:lnTo>
                <a:lnTo>
                  <a:pt x="1121663" y="75946"/>
                </a:lnTo>
                <a:lnTo>
                  <a:pt x="1122426" y="81661"/>
                </a:lnTo>
                <a:lnTo>
                  <a:pt x="1122426" y="157734"/>
                </a:lnTo>
                <a:lnTo>
                  <a:pt x="1141349" y="157734"/>
                </a:lnTo>
                <a:lnTo>
                  <a:pt x="1141283" y="78311"/>
                </a:lnTo>
                <a:lnTo>
                  <a:pt x="1141094" y="73787"/>
                </a:lnTo>
                <a:lnTo>
                  <a:pt x="1139189" y="64770"/>
                </a:lnTo>
                <a:lnTo>
                  <a:pt x="1137284" y="60071"/>
                </a:lnTo>
                <a:lnTo>
                  <a:pt x="1136813" y="59436"/>
                </a:lnTo>
                <a:close/>
              </a:path>
              <a:path w="1141729" h="200660">
                <a:moveTo>
                  <a:pt x="1109852" y="42925"/>
                </a:moveTo>
                <a:lnTo>
                  <a:pt x="1102994" y="42925"/>
                </a:lnTo>
                <a:lnTo>
                  <a:pt x="1092043" y="44090"/>
                </a:lnTo>
                <a:lnTo>
                  <a:pt x="1082436" y="47577"/>
                </a:lnTo>
                <a:lnTo>
                  <a:pt x="1074187" y="53373"/>
                </a:lnTo>
                <a:lnTo>
                  <a:pt x="1067307" y="61468"/>
                </a:lnTo>
                <a:lnTo>
                  <a:pt x="1085341" y="61468"/>
                </a:lnTo>
                <a:lnTo>
                  <a:pt x="1090929" y="59436"/>
                </a:lnTo>
                <a:lnTo>
                  <a:pt x="1136813" y="59436"/>
                </a:lnTo>
                <a:lnTo>
                  <a:pt x="1134363" y="56134"/>
                </a:lnTo>
                <a:lnTo>
                  <a:pt x="1131569" y="52197"/>
                </a:lnTo>
                <a:lnTo>
                  <a:pt x="1127378" y="49022"/>
                </a:lnTo>
                <a:lnTo>
                  <a:pt x="1116076" y="44196"/>
                </a:lnTo>
                <a:lnTo>
                  <a:pt x="1109852" y="42925"/>
                </a:lnTo>
                <a:close/>
              </a:path>
            </a:pathLst>
          </a:custGeom>
          <a:solidFill>
            <a:srgbClr val="FFFFFF">
              <a:alpha val="70195"/>
            </a:srgbClr>
          </a:solidFill>
        </p:spPr>
        <p:txBody>
          <a:bodyPr wrap="square" lIns="0" tIns="0" rIns="0" bIns="0" rtlCol="0"/>
          <a:lstStyle/>
          <a:p/>
        </p:txBody>
      </p:sp>
      <p:grpSp>
        <p:nvGrpSpPr>
          <p:cNvPr id="15" name="object 15"/>
          <p:cNvGrpSpPr/>
          <p:nvPr/>
        </p:nvGrpSpPr>
        <p:grpSpPr>
          <a:xfrm>
            <a:off x="2559050" y="3172841"/>
            <a:ext cx="5414010" cy="203200"/>
            <a:chOff x="2559050" y="3172841"/>
            <a:chExt cx="5414010" cy="203200"/>
          </a:xfrm>
        </p:grpSpPr>
        <p:pic>
          <p:nvPicPr>
            <p:cNvPr id="16" name="object 16"/>
            <p:cNvPicPr/>
            <p:nvPr/>
          </p:nvPicPr>
          <p:blipFill>
            <a:blip r:embed="rId9" cstate="print"/>
            <a:stretch>
              <a:fillRect/>
            </a:stretch>
          </p:blipFill>
          <p:spPr>
            <a:xfrm>
              <a:off x="2559050" y="3172841"/>
              <a:ext cx="4617593" cy="203073"/>
            </a:xfrm>
            <a:prstGeom prst="rect">
              <a:avLst/>
            </a:prstGeom>
          </p:spPr>
        </p:pic>
        <p:sp>
          <p:nvSpPr>
            <p:cNvPr id="17" name="object 17"/>
            <p:cNvSpPr/>
            <p:nvPr/>
          </p:nvSpPr>
          <p:spPr>
            <a:xfrm>
              <a:off x="7192518" y="3175507"/>
              <a:ext cx="780415" cy="157480"/>
            </a:xfrm>
            <a:custGeom>
              <a:avLst/>
              <a:gdLst/>
              <a:ahLst/>
              <a:cxnLst/>
              <a:rect l="l" t="t" r="r" b="b"/>
              <a:pathLst>
                <a:path w="780415" h="157479">
                  <a:moveTo>
                    <a:pt x="58432" y="89331"/>
                  </a:moveTo>
                  <a:lnTo>
                    <a:pt x="0" y="89331"/>
                  </a:lnTo>
                  <a:lnTo>
                    <a:pt x="0" y="108458"/>
                  </a:lnTo>
                  <a:lnTo>
                    <a:pt x="58432" y="108458"/>
                  </a:lnTo>
                  <a:lnTo>
                    <a:pt x="58432" y="89331"/>
                  </a:lnTo>
                  <a:close/>
                </a:path>
                <a:path w="780415" h="157479">
                  <a:moveTo>
                    <a:pt x="164592" y="115443"/>
                  </a:moveTo>
                  <a:lnTo>
                    <a:pt x="163068" y="109982"/>
                  </a:lnTo>
                  <a:lnTo>
                    <a:pt x="160020" y="105664"/>
                  </a:lnTo>
                  <a:lnTo>
                    <a:pt x="157099" y="101346"/>
                  </a:lnTo>
                  <a:lnTo>
                    <a:pt x="110109" y="84328"/>
                  </a:lnTo>
                  <a:lnTo>
                    <a:pt x="104521" y="82677"/>
                  </a:lnTo>
                  <a:lnTo>
                    <a:pt x="92964" y="72771"/>
                  </a:lnTo>
                  <a:lnTo>
                    <a:pt x="92964" y="66421"/>
                  </a:lnTo>
                  <a:lnTo>
                    <a:pt x="94869" y="62992"/>
                  </a:lnTo>
                  <a:lnTo>
                    <a:pt x="98552" y="60071"/>
                  </a:lnTo>
                  <a:lnTo>
                    <a:pt x="102362" y="57277"/>
                  </a:lnTo>
                  <a:lnTo>
                    <a:pt x="108585" y="55753"/>
                  </a:lnTo>
                  <a:lnTo>
                    <a:pt x="124714" y="55753"/>
                  </a:lnTo>
                  <a:lnTo>
                    <a:pt x="130429" y="57404"/>
                  </a:lnTo>
                  <a:lnTo>
                    <a:pt x="134493" y="60706"/>
                  </a:lnTo>
                  <a:lnTo>
                    <a:pt x="138557" y="63881"/>
                  </a:lnTo>
                  <a:lnTo>
                    <a:pt x="140970" y="68453"/>
                  </a:lnTo>
                  <a:lnTo>
                    <a:pt x="141859" y="74168"/>
                  </a:lnTo>
                  <a:lnTo>
                    <a:pt x="160401" y="71628"/>
                  </a:lnTo>
                  <a:lnTo>
                    <a:pt x="159258" y="64389"/>
                  </a:lnTo>
                  <a:lnTo>
                    <a:pt x="156972" y="58547"/>
                  </a:lnTo>
                  <a:lnTo>
                    <a:pt x="154914" y="55753"/>
                  </a:lnTo>
                  <a:lnTo>
                    <a:pt x="150622" y="49911"/>
                  </a:lnTo>
                  <a:lnTo>
                    <a:pt x="145796" y="46482"/>
                  </a:lnTo>
                  <a:lnTo>
                    <a:pt x="132461" y="41402"/>
                  </a:lnTo>
                  <a:lnTo>
                    <a:pt x="124714" y="40132"/>
                  </a:lnTo>
                  <a:lnTo>
                    <a:pt x="110109" y="40132"/>
                  </a:lnTo>
                  <a:lnTo>
                    <a:pt x="104648" y="40894"/>
                  </a:lnTo>
                  <a:lnTo>
                    <a:pt x="94361" y="43942"/>
                  </a:lnTo>
                  <a:lnTo>
                    <a:pt x="90297" y="45847"/>
                  </a:lnTo>
                  <a:lnTo>
                    <a:pt x="87376" y="48006"/>
                  </a:lnTo>
                  <a:lnTo>
                    <a:pt x="83439" y="50800"/>
                  </a:lnTo>
                  <a:lnTo>
                    <a:pt x="80264" y="54356"/>
                  </a:lnTo>
                  <a:lnTo>
                    <a:pt x="77978" y="58547"/>
                  </a:lnTo>
                  <a:lnTo>
                    <a:pt x="75692" y="62865"/>
                  </a:lnTo>
                  <a:lnTo>
                    <a:pt x="74549" y="67437"/>
                  </a:lnTo>
                  <a:lnTo>
                    <a:pt x="74549" y="77978"/>
                  </a:lnTo>
                  <a:lnTo>
                    <a:pt x="75946" y="83058"/>
                  </a:lnTo>
                  <a:lnTo>
                    <a:pt x="78740" y="87503"/>
                  </a:lnTo>
                  <a:lnTo>
                    <a:pt x="81534" y="92075"/>
                  </a:lnTo>
                  <a:lnTo>
                    <a:pt x="130429" y="109982"/>
                  </a:lnTo>
                  <a:lnTo>
                    <a:pt x="136906" y="112141"/>
                  </a:lnTo>
                  <a:lnTo>
                    <a:pt x="139446" y="113792"/>
                  </a:lnTo>
                  <a:lnTo>
                    <a:pt x="143256" y="116205"/>
                  </a:lnTo>
                  <a:lnTo>
                    <a:pt x="145034" y="119634"/>
                  </a:lnTo>
                  <a:lnTo>
                    <a:pt x="145034" y="128778"/>
                  </a:lnTo>
                  <a:lnTo>
                    <a:pt x="143002" y="132969"/>
                  </a:lnTo>
                  <a:lnTo>
                    <a:pt x="138684" y="136525"/>
                  </a:lnTo>
                  <a:lnTo>
                    <a:pt x="134493" y="140081"/>
                  </a:lnTo>
                  <a:lnTo>
                    <a:pt x="128016" y="141859"/>
                  </a:lnTo>
                  <a:lnTo>
                    <a:pt x="110617" y="141859"/>
                  </a:lnTo>
                  <a:lnTo>
                    <a:pt x="103886" y="139827"/>
                  </a:lnTo>
                  <a:lnTo>
                    <a:pt x="99060" y="135763"/>
                  </a:lnTo>
                  <a:lnTo>
                    <a:pt x="94234" y="131826"/>
                  </a:lnTo>
                  <a:lnTo>
                    <a:pt x="91313" y="125984"/>
                  </a:lnTo>
                  <a:lnTo>
                    <a:pt x="90297" y="118491"/>
                  </a:lnTo>
                  <a:lnTo>
                    <a:pt x="71374" y="121412"/>
                  </a:lnTo>
                  <a:lnTo>
                    <a:pt x="100114" y="155194"/>
                  </a:lnTo>
                  <a:lnTo>
                    <a:pt x="119380" y="157480"/>
                  </a:lnTo>
                  <a:lnTo>
                    <a:pt x="128143" y="157480"/>
                  </a:lnTo>
                  <a:lnTo>
                    <a:pt x="136144" y="155956"/>
                  </a:lnTo>
                  <a:lnTo>
                    <a:pt x="143129" y="152781"/>
                  </a:lnTo>
                  <a:lnTo>
                    <a:pt x="149987" y="149733"/>
                  </a:lnTo>
                  <a:lnTo>
                    <a:pt x="155321" y="145415"/>
                  </a:lnTo>
                  <a:lnTo>
                    <a:pt x="157734" y="141859"/>
                  </a:lnTo>
                  <a:lnTo>
                    <a:pt x="159131" y="139827"/>
                  </a:lnTo>
                  <a:lnTo>
                    <a:pt x="162814" y="134239"/>
                  </a:lnTo>
                  <a:lnTo>
                    <a:pt x="164592" y="128270"/>
                  </a:lnTo>
                  <a:lnTo>
                    <a:pt x="164592" y="115443"/>
                  </a:lnTo>
                  <a:close/>
                </a:path>
                <a:path w="780415" h="157479">
                  <a:moveTo>
                    <a:pt x="206375" y="42672"/>
                  </a:moveTo>
                  <a:lnTo>
                    <a:pt x="187325" y="42672"/>
                  </a:lnTo>
                  <a:lnTo>
                    <a:pt x="187325" y="154940"/>
                  </a:lnTo>
                  <a:lnTo>
                    <a:pt x="206375" y="154940"/>
                  </a:lnTo>
                  <a:lnTo>
                    <a:pt x="206375" y="42672"/>
                  </a:lnTo>
                  <a:close/>
                </a:path>
                <a:path w="780415" h="157479">
                  <a:moveTo>
                    <a:pt x="206375" y="0"/>
                  </a:moveTo>
                  <a:lnTo>
                    <a:pt x="187325" y="0"/>
                  </a:lnTo>
                  <a:lnTo>
                    <a:pt x="187325" y="21844"/>
                  </a:lnTo>
                  <a:lnTo>
                    <a:pt x="206375" y="21844"/>
                  </a:lnTo>
                  <a:lnTo>
                    <a:pt x="206375" y="0"/>
                  </a:lnTo>
                  <a:close/>
                </a:path>
                <a:path w="780415" h="157479">
                  <a:moveTo>
                    <a:pt x="280289" y="154686"/>
                  </a:moveTo>
                  <a:lnTo>
                    <a:pt x="277622" y="138684"/>
                  </a:lnTo>
                  <a:lnTo>
                    <a:pt x="277495" y="137922"/>
                  </a:lnTo>
                  <a:lnTo>
                    <a:pt x="274066" y="138430"/>
                  </a:lnTo>
                  <a:lnTo>
                    <a:pt x="271272" y="138684"/>
                  </a:lnTo>
                  <a:lnTo>
                    <a:pt x="266319" y="138684"/>
                  </a:lnTo>
                  <a:lnTo>
                    <a:pt x="264160" y="138176"/>
                  </a:lnTo>
                  <a:lnTo>
                    <a:pt x="261112" y="136398"/>
                  </a:lnTo>
                  <a:lnTo>
                    <a:pt x="260096" y="135128"/>
                  </a:lnTo>
                  <a:lnTo>
                    <a:pt x="259397" y="133477"/>
                  </a:lnTo>
                  <a:lnTo>
                    <a:pt x="258699" y="131953"/>
                  </a:lnTo>
                  <a:lnTo>
                    <a:pt x="258445" y="128524"/>
                  </a:lnTo>
                  <a:lnTo>
                    <a:pt x="258445" y="57531"/>
                  </a:lnTo>
                  <a:lnTo>
                    <a:pt x="277495" y="57531"/>
                  </a:lnTo>
                  <a:lnTo>
                    <a:pt x="277495" y="42672"/>
                  </a:lnTo>
                  <a:lnTo>
                    <a:pt x="258445" y="42672"/>
                  </a:lnTo>
                  <a:lnTo>
                    <a:pt x="258445" y="3429"/>
                  </a:lnTo>
                  <a:lnTo>
                    <a:pt x="239522" y="14859"/>
                  </a:lnTo>
                  <a:lnTo>
                    <a:pt x="239522" y="42672"/>
                  </a:lnTo>
                  <a:lnTo>
                    <a:pt x="225552" y="42672"/>
                  </a:lnTo>
                  <a:lnTo>
                    <a:pt x="225552" y="57531"/>
                  </a:lnTo>
                  <a:lnTo>
                    <a:pt x="239522" y="57531"/>
                  </a:lnTo>
                  <a:lnTo>
                    <a:pt x="239534" y="133604"/>
                  </a:lnTo>
                  <a:lnTo>
                    <a:pt x="240284" y="140970"/>
                  </a:lnTo>
                  <a:lnTo>
                    <a:pt x="258953" y="156337"/>
                  </a:lnTo>
                  <a:lnTo>
                    <a:pt x="270129" y="156337"/>
                  </a:lnTo>
                  <a:lnTo>
                    <a:pt x="274955" y="155829"/>
                  </a:lnTo>
                  <a:lnTo>
                    <a:pt x="280289" y="154686"/>
                  </a:lnTo>
                  <a:close/>
                </a:path>
                <a:path w="780415" h="157479">
                  <a:moveTo>
                    <a:pt x="392557" y="98552"/>
                  </a:moveTo>
                  <a:lnTo>
                    <a:pt x="378510" y="55753"/>
                  </a:lnTo>
                  <a:lnTo>
                    <a:pt x="378333" y="55499"/>
                  </a:lnTo>
                  <a:lnTo>
                    <a:pt x="372491" y="50380"/>
                  </a:lnTo>
                  <a:lnTo>
                    <a:pt x="372491" y="88011"/>
                  </a:lnTo>
                  <a:lnTo>
                    <a:pt x="309753" y="88011"/>
                  </a:lnTo>
                  <a:lnTo>
                    <a:pt x="332994" y="55753"/>
                  </a:lnTo>
                  <a:lnTo>
                    <a:pt x="341757" y="55753"/>
                  </a:lnTo>
                  <a:lnTo>
                    <a:pt x="372491" y="88011"/>
                  </a:lnTo>
                  <a:lnTo>
                    <a:pt x="372491" y="50380"/>
                  </a:lnTo>
                  <a:lnTo>
                    <a:pt x="370662" y="48768"/>
                  </a:lnTo>
                  <a:lnTo>
                    <a:pt x="361962" y="43967"/>
                  </a:lnTo>
                  <a:lnTo>
                    <a:pt x="352234" y="41097"/>
                  </a:lnTo>
                  <a:lnTo>
                    <a:pt x="341503" y="40132"/>
                  </a:lnTo>
                  <a:lnTo>
                    <a:pt x="330415" y="41109"/>
                  </a:lnTo>
                  <a:lnTo>
                    <a:pt x="297294" y="64376"/>
                  </a:lnTo>
                  <a:lnTo>
                    <a:pt x="289128" y="98552"/>
                  </a:lnTo>
                  <a:lnTo>
                    <a:pt x="289166" y="101346"/>
                  </a:lnTo>
                  <a:lnTo>
                    <a:pt x="303530" y="142240"/>
                  </a:lnTo>
                  <a:lnTo>
                    <a:pt x="342519" y="157480"/>
                  </a:lnTo>
                  <a:lnTo>
                    <a:pt x="351878" y="156895"/>
                  </a:lnTo>
                  <a:lnTo>
                    <a:pt x="381114" y="141859"/>
                  </a:lnTo>
                  <a:lnTo>
                    <a:pt x="385279" y="136512"/>
                  </a:lnTo>
                  <a:lnTo>
                    <a:pt x="389115" y="129336"/>
                  </a:lnTo>
                  <a:lnTo>
                    <a:pt x="391922" y="121158"/>
                  </a:lnTo>
                  <a:lnTo>
                    <a:pt x="372237" y="118745"/>
                  </a:lnTo>
                  <a:lnTo>
                    <a:pt x="369316" y="126746"/>
                  </a:lnTo>
                  <a:lnTo>
                    <a:pt x="365506" y="132588"/>
                  </a:lnTo>
                  <a:lnTo>
                    <a:pt x="355600" y="139954"/>
                  </a:lnTo>
                  <a:lnTo>
                    <a:pt x="349631" y="141859"/>
                  </a:lnTo>
                  <a:lnTo>
                    <a:pt x="333248" y="141859"/>
                  </a:lnTo>
                  <a:lnTo>
                    <a:pt x="308737" y="103632"/>
                  </a:lnTo>
                  <a:lnTo>
                    <a:pt x="392430" y="103632"/>
                  </a:lnTo>
                  <a:lnTo>
                    <a:pt x="392557" y="98552"/>
                  </a:lnTo>
                  <a:close/>
                </a:path>
                <a:path w="780415" h="157479">
                  <a:moveTo>
                    <a:pt x="442849" y="133223"/>
                  </a:moveTo>
                  <a:lnTo>
                    <a:pt x="421259" y="133223"/>
                  </a:lnTo>
                  <a:lnTo>
                    <a:pt x="421259" y="154940"/>
                  </a:lnTo>
                  <a:lnTo>
                    <a:pt x="442849" y="154940"/>
                  </a:lnTo>
                  <a:lnTo>
                    <a:pt x="442849" y="133223"/>
                  </a:lnTo>
                  <a:close/>
                </a:path>
                <a:path w="780415" h="157479">
                  <a:moveTo>
                    <a:pt x="567690" y="154940"/>
                  </a:moveTo>
                  <a:lnTo>
                    <a:pt x="536524" y="110617"/>
                  </a:lnTo>
                  <a:lnTo>
                    <a:pt x="525907" y="95504"/>
                  </a:lnTo>
                  <a:lnTo>
                    <a:pt x="536143" y="81534"/>
                  </a:lnTo>
                  <a:lnTo>
                    <a:pt x="564642" y="42672"/>
                  </a:lnTo>
                  <a:lnTo>
                    <a:pt x="541909" y="42672"/>
                  </a:lnTo>
                  <a:lnTo>
                    <a:pt x="520446" y="72771"/>
                  </a:lnTo>
                  <a:lnTo>
                    <a:pt x="517525" y="76962"/>
                  </a:lnTo>
                  <a:lnTo>
                    <a:pt x="514477" y="81534"/>
                  </a:lnTo>
                  <a:lnTo>
                    <a:pt x="512445" y="78232"/>
                  </a:lnTo>
                  <a:lnTo>
                    <a:pt x="509905" y="74041"/>
                  </a:lnTo>
                  <a:lnTo>
                    <a:pt x="489458" y="42672"/>
                  </a:lnTo>
                  <a:lnTo>
                    <a:pt x="465709" y="42672"/>
                  </a:lnTo>
                  <a:lnTo>
                    <a:pt x="503555" y="96520"/>
                  </a:lnTo>
                  <a:lnTo>
                    <a:pt x="462534" y="154940"/>
                  </a:lnTo>
                  <a:lnTo>
                    <a:pt x="485648" y="154940"/>
                  </a:lnTo>
                  <a:lnTo>
                    <a:pt x="515112" y="110617"/>
                  </a:lnTo>
                  <a:lnTo>
                    <a:pt x="521208" y="120015"/>
                  </a:lnTo>
                  <a:lnTo>
                    <a:pt x="544322" y="154940"/>
                  </a:lnTo>
                  <a:lnTo>
                    <a:pt x="567690" y="154940"/>
                  </a:lnTo>
                  <a:close/>
                </a:path>
                <a:path w="780415" h="157479">
                  <a:moveTo>
                    <a:pt x="734060" y="154940"/>
                  </a:moveTo>
                  <a:lnTo>
                    <a:pt x="733971" y="76581"/>
                  </a:lnTo>
                  <a:lnTo>
                    <a:pt x="733488" y="68859"/>
                  </a:lnTo>
                  <a:lnTo>
                    <a:pt x="731786" y="61112"/>
                  </a:lnTo>
                  <a:lnTo>
                    <a:pt x="729843" y="56642"/>
                  </a:lnTo>
                  <a:lnTo>
                    <a:pt x="728967" y="54622"/>
                  </a:lnTo>
                  <a:lnTo>
                    <a:pt x="699389" y="40132"/>
                  </a:lnTo>
                  <a:lnTo>
                    <a:pt x="689216" y="41376"/>
                  </a:lnTo>
                  <a:lnTo>
                    <a:pt x="680046" y="45072"/>
                  </a:lnTo>
                  <a:lnTo>
                    <a:pt x="671880" y="51231"/>
                  </a:lnTo>
                  <a:lnTo>
                    <a:pt x="664718" y="59817"/>
                  </a:lnTo>
                  <a:lnTo>
                    <a:pt x="663613" y="56642"/>
                  </a:lnTo>
                  <a:lnTo>
                    <a:pt x="662559" y="53594"/>
                  </a:lnTo>
                  <a:lnTo>
                    <a:pt x="658749" y="48768"/>
                  </a:lnTo>
                  <a:lnTo>
                    <a:pt x="648081" y="41910"/>
                  </a:lnTo>
                  <a:lnTo>
                    <a:pt x="641350" y="40132"/>
                  </a:lnTo>
                  <a:lnTo>
                    <a:pt x="625475" y="40132"/>
                  </a:lnTo>
                  <a:lnTo>
                    <a:pt x="618871" y="41783"/>
                  </a:lnTo>
                  <a:lnTo>
                    <a:pt x="613029" y="45212"/>
                  </a:lnTo>
                  <a:lnTo>
                    <a:pt x="607187" y="48514"/>
                  </a:lnTo>
                  <a:lnTo>
                    <a:pt x="602488" y="52959"/>
                  </a:lnTo>
                  <a:lnTo>
                    <a:pt x="598932" y="58420"/>
                  </a:lnTo>
                  <a:lnTo>
                    <a:pt x="598932" y="42672"/>
                  </a:lnTo>
                  <a:lnTo>
                    <a:pt x="581914" y="42672"/>
                  </a:lnTo>
                  <a:lnTo>
                    <a:pt x="581914" y="154940"/>
                  </a:lnTo>
                  <a:lnTo>
                    <a:pt x="600964" y="154940"/>
                  </a:lnTo>
                  <a:lnTo>
                    <a:pt x="600964" y="86487"/>
                  </a:lnTo>
                  <a:lnTo>
                    <a:pt x="601980" y="78613"/>
                  </a:lnTo>
                  <a:lnTo>
                    <a:pt x="604012" y="73279"/>
                  </a:lnTo>
                  <a:lnTo>
                    <a:pt x="606044" y="67818"/>
                  </a:lnTo>
                  <a:lnTo>
                    <a:pt x="609346" y="63627"/>
                  </a:lnTo>
                  <a:lnTo>
                    <a:pt x="617855" y="58420"/>
                  </a:lnTo>
                  <a:lnTo>
                    <a:pt x="618490" y="58039"/>
                  </a:lnTo>
                  <a:lnTo>
                    <a:pt x="623443" y="56642"/>
                  </a:lnTo>
                  <a:lnTo>
                    <a:pt x="635762" y="56642"/>
                  </a:lnTo>
                  <a:lnTo>
                    <a:pt x="648589" y="154940"/>
                  </a:lnTo>
                  <a:lnTo>
                    <a:pt x="667639" y="154940"/>
                  </a:lnTo>
                  <a:lnTo>
                    <a:pt x="667639" y="89662"/>
                  </a:lnTo>
                  <a:lnTo>
                    <a:pt x="668134" y="81597"/>
                  </a:lnTo>
                  <a:lnTo>
                    <a:pt x="669620" y="74714"/>
                  </a:lnTo>
                  <a:lnTo>
                    <a:pt x="672084" y="69024"/>
                  </a:lnTo>
                  <a:lnTo>
                    <a:pt x="675513" y="64516"/>
                  </a:lnTo>
                  <a:lnTo>
                    <a:pt x="680212" y="59817"/>
                  </a:lnTo>
                  <a:lnTo>
                    <a:pt x="680720" y="59309"/>
                  </a:lnTo>
                  <a:lnTo>
                    <a:pt x="687197" y="56642"/>
                  </a:lnTo>
                  <a:lnTo>
                    <a:pt x="699516" y="56642"/>
                  </a:lnTo>
                  <a:lnTo>
                    <a:pt x="703326" y="57658"/>
                  </a:lnTo>
                  <a:lnTo>
                    <a:pt x="706501" y="59690"/>
                  </a:lnTo>
                  <a:lnTo>
                    <a:pt x="709803" y="61722"/>
                  </a:lnTo>
                  <a:lnTo>
                    <a:pt x="711962" y="64389"/>
                  </a:lnTo>
                  <a:lnTo>
                    <a:pt x="713689" y="69024"/>
                  </a:lnTo>
                  <a:lnTo>
                    <a:pt x="714502" y="71120"/>
                  </a:lnTo>
                  <a:lnTo>
                    <a:pt x="715137" y="76581"/>
                  </a:lnTo>
                  <a:lnTo>
                    <a:pt x="715137" y="154940"/>
                  </a:lnTo>
                  <a:lnTo>
                    <a:pt x="734060" y="154940"/>
                  </a:lnTo>
                  <a:close/>
                </a:path>
                <a:path w="780415" h="157479">
                  <a:moveTo>
                    <a:pt x="780415" y="0"/>
                  </a:moveTo>
                  <a:lnTo>
                    <a:pt x="761365" y="0"/>
                  </a:lnTo>
                  <a:lnTo>
                    <a:pt x="761365" y="154940"/>
                  </a:lnTo>
                  <a:lnTo>
                    <a:pt x="780415" y="154940"/>
                  </a:lnTo>
                  <a:lnTo>
                    <a:pt x="780415" y="0"/>
                  </a:lnTo>
                  <a:close/>
                </a:path>
              </a:pathLst>
            </a:custGeom>
            <a:solidFill>
              <a:srgbClr val="FFFFFF">
                <a:alpha val="70195"/>
              </a:srgbClr>
            </a:solidFill>
          </p:spPr>
          <p:txBody>
            <a:bodyPr wrap="square" lIns="0" tIns="0" rIns="0" bIns="0" rtlCol="0"/>
            <a:lstStyle/>
            <a:p/>
          </p:txBody>
        </p:sp>
      </p:grpSp>
      <p:pic>
        <p:nvPicPr>
          <p:cNvPr id="18" name="object 18"/>
          <p:cNvPicPr/>
          <p:nvPr/>
        </p:nvPicPr>
        <p:blipFill>
          <a:blip r:embed="rId5" cstate="print"/>
          <a:stretch>
            <a:fillRect/>
          </a:stretch>
        </p:blipFill>
        <p:spPr>
          <a:xfrm>
            <a:off x="1593977" y="4371847"/>
            <a:ext cx="1134998" cy="157479"/>
          </a:xfrm>
          <a:prstGeom prst="rect">
            <a:avLst/>
          </a:prstGeom>
        </p:spPr>
      </p:pic>
      <p:sp>
        <p:nvSpPr>
          <p:cNvPr id="19" name="object 19"/>
          <p:cNvSpPr/>
          <p:nvPr/>
        </p:nvSpPr>
        <p:spPr>
          <a:xfrm>
            <a:off x="3928236" y="4369180"/>
            <a:ext cx="780415" cy="203200"/>
          </a:xfrm>
          <a:custGeom>
            <a:avLst/>
            <a:gdLst/>
            <a:ahLst/>
            <a:cxnLst/>
            <a:rect l="l" t="t" r="r" b="b"/>
            <a:pathLst>
              <a:path w="780414" h="203200">
                <a:moveTo>
                  <a:pt x="3810" y="166878"/>
                </a:moveTo>
                <a:lnTo>
                  <a:pt x="30035" y="200850"/>
                </a:lnTo>
                <a:lnTo>
                  <a:pt x="48133" y="203073"/>
                </a:lnTo>
                <a:lnTo>
                  <a:pt x="56276" y="202688"/>
                </a:lnTo>
                <a:lnTo>
                  <a:pt x="89534" y="187325"/>
                </a:lnTo>
                <a:lnTo>
                  <a:pt x="39877" y="187325"/>
                </a:lnTo>
                <a:lnTo>
                  <a:pt x="33400" y="185547"/>
                </a:lnTo>
                <a:lnTo>
                  <a:pt x="28701" y="182118"/>
                </a:lnTo>
                <a:lnTo>
                  <a:pt x="25146" y="179451"/>
                </a:lnTo>
                <a:lnTo>
                  <a:pt x="23112" y="175375"/>
                </a:lnTo>
                <a:lnTo>
                  <a:pt x="22225" y="169672"/>
                </a:lnTo>
                <a:lnTo>
                  <a:pt x="3810" y="166878"/>
                </a:lnTo>
                <a:close/>
              </a:path>
              <a:path w="780414" h="203200">
                <a:moveTo>
                  <a:pt x="98919" y="142875"/>
                </a:moveTo>
                <a:lnTo>
                  <a:pt x="79501" y="142875"/>
                </a:lnTo>
                <a:lnTo>
                  <a:pt x="79551" y="156559"/>
                </a:lnTo>
                <a:lnTo>
                  <a:pt x="79121" y="163449"/>
                </a:lnTo>
                <a:lnTo>
                  <a:pt x="56896" y="187325"/>
                </a:lnTo>
                <a:lnTo>
                  <a:pt x="89534" y="187325"/>
                </a:lnTo>
                <a:lnTo>
                  <a:pt x="98628" y="153416"/>
                </a:lnTo>
                <a:lnTo>
                  <a:pt x="98919" y="142875"/>
                </a:lnTo>
                <a:close/>
              </a:path>
              <a:path w="780414" h="203200">
                <a:moveTo>
                  <a:pt x="48640" y="42799"/>
                </a:moveTo>
                <a:lnTo>
                  <a:pt x="12890" y="59134"/>
                </a:lnTo>
                <a:lnTo>
                  <a:pt x="0" y="100838"/>
                </a:lnTo>
                <a:lnTo>
                  <a:pt x="787" y="112125"/>
                </a:lnTo>
                <a:lnTo>
                  <a:pt x="19653" y="148177"/>
                </a:lnTo>
                <a:lnTo>
                  <a:pt x="48513" y="157607"/>
                </a:lnTo>
                <a:lnTo>
                  <a:pt x="57392" y="156680"/>
                </a:lnTo>
                <a:lnTo>
                  <a:pt x="65532" y="153908"/>
                </a:lnTo>
                <a:lnTo>
                  <a:pt x="72909" y="149302"/>
                </a:lnTo>
                <a:lnTo>
                  <a:pt x="79501" y="142875"/>
                </a:lnTo>
                <a:lnTo>
                  <a:pt x="98919" y="142875"/>
                </a:lnTo>
                <a:lnTo>
                  <a:pt x="98933" y="141859"/>
                </a:lnTo>
                <a:lnTo>
                  <a:pt x="41528" y="141859"/>
                </a:lnTo>
                <a:lnTo>
                  <a:pt x="34162" y="138430"/>
                </a:lnTo>
                <a:lnTo>
                  <a:pt x="19558" y="99441"/>
                </a:lnTo>
                <a:lnTo>
                  <a:pt x="20107" y="89943"/>
                </a:lnTo>
                <a:lnTo>
                  <a:pt x="41528" y="58547"/>
                </a:lnTo>
                <a:lnTo>
                  <a:pt x="81035" y="58547"/>
                </a:lnTo>
                <a:lnTo>
                  <a:pt x="74501" y="51853"/>
                </a:lnTo>
                <a:lnTo>
                  <a:pt x="66738" y="46815"/>
                </a:lnTo>
                <a:lnTo>
                  <a:pt x="58118" y="43801"/>
                </a:lnTo>
                <a:lnTo>
                  <a:pt x="48640" y="42799"/>
                </a:lnTo>
                <a:close/>
              </a:path>
              <a:path w="780414" h="203200">
                <a:moveTo>
                  <a:pt x="81035" y="58547"/>
                </a:moveTo>
                <a:lnTo>
                  <a:pt x="58547" y="58547"/>
                </a:lnTo>
                <a:lnTo>
                  <a:pt x="65912" y="62103"/>
                </a:lnTo>
                <a:lnTo>
                  <a:pt x="72009" y="68961"/>
                </a:lnTo>
                <a:lnTo>
                  <a:pt x="76009" y="74840"/>
                </a:lnTo>
                <a:lnTo>
                  <a:pt x="78866" y="81994"/>
                </a:lnTo>
                <a:lnTo>
                  <a:pt x="80581" y="90410"/>
                </a:lnTo>
                <a:lnTo>
                  <a:pt x="81115" y="99441"/>
                </a:lnTo>
                <a:lnTo>
                  <a:pt x="81111" y="100838"/>
                </a:lnTo>
                <a:lnTo>
                  <a:pt x="66293" y="138430"/>
                </a:lnTo>
                <a:lnTo>
                  <a:pt x="59054" y="141859"/>
                </a:lnTo>
                <a:lnTo>
                  <a:pt x="98933" y="141859"/>
                </a:lnTo>
                <a:lnTo>
                  <a:pt x="98933" y="58928"/>
                </a:lnTo>
                <a:lnTo>
                  <a:pt x="81407" y="58928"/>
                </a:lnTo>
                <a:lnTo>
                  <a:pt x="81035" y="58547"/>
                </a:lnTo>
                <a:close/>
              </a:path>
              <a:path w="780414" h="203200">
                <a:moveTo>
                  <a:pt x="98933" y="45339"/>
                </a:moveTo>
                <a:lnTo>
                  <a:pt x="81407" y="45339"/>
                </a:lnTo>
                <a:lnTo>
                  <a:pt x="81407" y="58928"/>
                </a:lnTo>
                <a:lnTo>
                  <a:pt x="98933" y="58928"/>
                </a:lnTo>
                <a:lnTo>
                  <a:pt x="98933" y="45339"/>
                </a:lnTo>
                <a:close/>
              </a:path>
              <a:path w="780414" h="203200">
                <a:moveTo>
                  <a:pt x="173736" y="42799"/>
                </a:moveTo>
                <a:lnTo>
                  <a:pt x="135889" y="58420"/>
                </a:lnTo>
                <a:lnTo>
                  <a:pt x="121364" y="101219"/>
                </a:lnTo>
                <a:lnTo>
                  <a:pt x="121400" y="104013"/>
                </a:lnTo>
                <a:lnTo>
                  <a:pt x="135762" y="144907"/>
                </a:lnTo>
                <a:lnTo>
                  <a:pt x="174751" y="160147"/>
                </a:lnTo>
                <a:lnTo>
                  <a:pt x="184112" y="159551"/>
                </a:lnTo>
                <a:lnTo>
                  <a:pt x="213355" y="144526"/>
                </a:lnTo>
                <a:lnTo>
                  <a:pt x="165480" y="144526"/>
                </a:lnTo>
                <a:lnTo>
                  <a:pt x="157734" y="141224"/>
                </a:lnTo>
                <a:lnTo>
                  <a:pt x="140970" y="106299"/>
                </a:lnTo>
                <a:lnTo>
                  <a:pt x="224662" y="106299"/>
                </a:lnTo>
                <a:lnTo>
                  <a:pt x="224789" y="101219"/>
                </a:lnTo>
                <a:lnTo>
                  <a:pt x="224080" y="90678"/>
                </a:lnTo>
                <a:lnTo>
                  <a:pt x="141986" y="90678"/>
                </a:lnTo>
                <a:lnTo>
                  <a:pt x="142962" y="83702"/>
                </a:lnTo>
                <a:lnTo>
                  <a:pt x="165226" y="58420"/>
                </a:lnTo>
                <a:lnTo>
                  <a:pt x="210754" y="58420"/>
                </a:lnTo>
                <a:lnTo>
                  <a:pt x="210565" y="58166"/>
                </a:lnTo>
                <a:lnTo>
                  <a:pt x="202900" y="51425"/>
                </a:lnTo>
                <a:lnTo>
                  <a:pt x="194198" y="46624"/>
                </a:lnTo>
                <a:lnTo>
                  <a:pt x="184473" y="43753"/>
                </a:lnTo>
                <a:lnTo>
                  <a:pt x="173736" y="42799"/>
                </a:lnTo>
                <a:close/>
              </a:path>
              <a:path w="780414" h="203200">
                <a:moveTo>
                  <a:pt x="204470" y="121412"/>
                </a:moveTo>
                <a:lnTo>
                  <a:pt x="201549" y="129413"/>
                </a:lnTo>
                <a:lnTo>
                  <a:pt x="197738" y="135255"/>
                </a:lnTo>
                <a:lnTo>
                  <a:pt x="187833" y="142621"/>
                </a:lnTo>
                <a:lnTo>
                  <a:pt x="181863" y="144526"/>
                </a:lnTo>
                <a:lnTo>
                  <a:pt x="213355" y="144526"/>
                </a:lnTo>
                <a:lnTo>
                  <a:pt x="217519" y="139176"/>
                </a:lnTo>
                <a:lnTo>
                  <a:pt x="221349" y="131994"/>
                </a:lnTo>
                <a:lnTo>
                  <a:pt x="224154" y="123825"/>
                </a:lnTo>
                <a:lnTo>
                  <a:pt x="204470" y="121412"/>
                </a:lnTo>
                <a:close/>
              </a:path>
              <a:path w="780414" h="203200">
                <a:moveTo>
                  <a:pt x="210754" y="58420"/>
                </a:moveTo>
                <a:lnTo>
                  <a:pt x="173989" y="58420"/>
                </a:lnTo>
                <a:lnTo>
                  <a:pt x="180893" y="59110"/>
                </a:lnTo>
                <a:lnTo>
                  <a:pt x="187118" y="61182"/>
                </a:lnTo>
                <a:lnTo>
                  <a:pt x="204724" y="90678"/>
                </a:lnTo>
                <a:lnTo>
                  <a:pt x="224080" y="90678"/>
                </a:lnTo>
                <a:lnTo>
                  <a:pt x="223906" y="88098"/>
                </a:lnTo>
                <a:lnTo>
                  <a:pt x="221249" y="76549"/>
                </a:lnTo>
                <a:lnTo>
                  <a:pt x="216806" y="66571"/>
                </a:lnTo>
                <a:lnTo>
                  <a:pt x="210754" y="58420"/>
                </a:lnTo>
                <a:close/>
              </a:path>
              <a:path w="780414" h="203200">
                <a:moveTo>
                  <a:pt x="270510" y="60198"/>
                </a:moveTo>
                <a:lnTo>
                  <a:pt x="251587" y="60198"/>
                </a:lnTo>
                <a:lnTo>
                  <a:pt x="251599" y="136271"/>
                </a:lnTo>
                <a:lnTo>
                  <a:pt x="271017" y="159004"/>
                </a:lnTo>
                <a:lnTo>
                  <a:pt x="282193" y="159004"/>
                </a:lnTo>
                <a:lnTo>
                  <a:pt x="287020" y="158496"/>
                </a:lnTo>
                <a:lnTo>
                  <a:pt x="292353" y="157353"/>
                </a:lnTo>
                <a:lnTo>
                  <a:pt x="289687" y="141351"/>
                </a:lnTo>
                <a:lnTo>
                  <a:pt x="278384" y="141351"/>
                </a:lnTo>
                <a:lnTo>
                  <a:pt x="276225" y="140843"/>
                </a:lnTo>
                <a:lnTo>
                  <a:pt x="273176" y="139065"/>
                </a:lnTo>
                <a:lnTo>
                  <a:pt x="272161" y="137795"/>
                </a:lnTo>
                <a:lnTo>
                  <a:pt x="271467" y="136144"/>
                </a:lnTo>
                <a:lnTo>
                  <a:pt x="270763" y="134620"/>
                </a:lnTo>
                <a:lnTo>
                  <a:pt x="270510" y="131191"/>
                </a:lnTo>
                <a:lnTo>
                  <a:pt x="270510" y="60198"/>
                </a:lnTo>
                <a:close/>
              </a:path>
              <a:path w="780414" h="203200">
                <a:moveTo>
                  <a:pt x="289560" y="140589"/>
                </a:moveTo>
                <a:lnTo>
                  <a:pt x="286130" y="141097"/>
                </a:lnTo>
                <a:lnTo>
                  <a:pt x="283337" y="141351"/>
                </a:lnTo>
                <a:lnTo>
                  <a:pt x="289687" y="141351"/>
                </a:lnTo>
                <a:lnTo>
                  <a:pt x="289560" y="140589"/>
                </a:lnTo>
                <a:close/>
              </a:path>
              <a:path w="780414" h="203200">
                <a:moveTo>
                  <a:pt x="289560" y="45339"/>
                </a:moveTo>
                <a:lnTo>
                  <a:pt x="237616" y="45339"/>
                </a:lnTo>
                <a:lnTo>
                  <a:pt x="237616" y="60198"/>
                </a:lnTo>
                <a:lnTo>
                  <a:pt x="289560" y="60198"/>
                </a:lnTo>
                <a:lnTo>
                  <a:pt x="289560" y="45339"/>
                </a:lnTo>
                <a:close/>
              </a:path>
              <a:path w="780414" h="203200">
                <a:moveTo>
                  <a:pt x="270510" y="6096"/>
                </a:moveTo>
                <a:lnTo>
                  <a:pt x="251587" y="17526"/>
                </a:lnTo>
                <a:lnTo>
                  <a:pt x="251587" y="45339"/>
                </a:lnTo>
                <a:lnTo>
                  <a:pt x="270510" y="45339"/>
                </a:lnTo>
                <a:lnTo>
                  <a:pt x="270510" y="6096"/>
                </a:lnTo>
                <a:close/>
              </a:path>
              <a:path w="780414" h="203200">
                <a:moveTo>
                  <a:pt x="357504" y="0"/>
                </a:moveTo>
                <a:lnTo>
                  <a:pt x="343915" y="0"/>
                </a:lnTo>
                <a:lnTo>
                  <a:pt x="334579" y="13263"/>
                </a:lnTo>
                <a:lnTo>
                  <a:pt x="314451" y="53340"/>
                </a:lnTo>
                <a:lnTo>
                  <a:pt x="306330" y="101600"/>
                </a:lnTo>
                <a:lnTo>
                  <a:pt x="307012" y="115621"/>
                </a:lnTo>
                <a:lnTo>
                  <a:pt x="317246" y="156591"/>
                </a:lnTo>
                <a:lnTo>
                  <a:pt x="336319" y="192738"/>
                </a:lnTo>
                <a:lnTo>
                  <a:pt x="343915" y="203073"/>
                </a:lnTo>
                <a:lnTo>
                  <a:pt x="357504" y="203073"/>
                </a:lnTo>
                <a:lnTo>
                  <a:pt x="343669" y="177734"/>
                </a:lnTo>
                <a:lnTo>
                  <a:pt x="333787" y="152384"/>
                </a:lnTo>
                <a:lnTo>
                  <a:pt x="327858" y="127009"/>
                </a:lnTo>
                <a:lnTo>
                  <a:pt x="325882" y="101600"/>
                </a:lnTo>
                <a:lnTo>
                  <a:pt x="326167" y="91620"/>
                </a:lnTo>
                <a:lnTo>
                  <a:pt x="332452" y="54014"/>
                </a:lnTo>
                <a:lnTo>
                  <a:pt x="351651" y="10241"/>
                </a:lnTo>
                <a:lnTo>
                  <a:pt x="357504" y="0"/>
                </a:lnTo>
                <a:close/>
              </a:path>
              <a:path w="780414" h="203200">
                <a:moveTo>
                  <a:pt x="463296" y="2667"/>
                </a:moveTo>
                <a:lnTo>
                  <a:pt x="442849" y="2667"/>
                </a:lnTo>
                <a:lnTo>
                  <a:pt x="442849" y="92202"/>
                </a:lnTo>
                <a:lnTo>
                  <a:pt x="448817" y="130937"/>
                </a:lnTo>
                <a:lnTo>
                  <a:pt x="484346" y="158369"/>
                </a:lnTo>
                <a:lnTo>
                  <a:pt x="504189" y="160274"/>
                </a:lnTo>
                <a:lnTo>
                  <a:pt x="514810" y="159728"/>
                </a:lnTo>
                <a:lnTo>
                  <a:pt x="552016" y="141732"/>
                </a:lnTo>
                <a:lnTo>
                  <a:pt x="493522" y="141732"/>
                </a:lnTo>
                <a:lnTo>
                  <a:pt x="486028" y="139954"/>
                </a:lnTo>
                <a:lnTo>
                  <a:pt x="463534" y="101504"/>
                </a:lnTo>
                <a:lnTo>
                  <a:pt x="463299" y="92202"/>
                </a:lnTo>
                <a:lnTo>
                  <a:pt x="463296" y="2667"/>
                </a:lnTo>
                <a:close/>
              </a:path>
              <a:path w="780414" h="203200">
                <a:moveTo>
                  <a:pt x="564641" y="2667"/>
                </a:moveTo>
                <a:lnTo>
                  <a:pt x="544195" y="2667"/>
                </a:lnTo>
                <a:lnTo>
                  <a:pt x="544189" y="92202"/>
                </a:lnTo>
                <a:lnTo>
                  <a:pt x="543597" y="105459"/>
                </a:lnTo>
                <a:lnTo>
                  <a:pt x="521700" y="139160"/>
                </a:lnTo>
                <a:lnTo>
                  <a:pt x="502285" y="141732"/>
                </a:lnTo>
                <a:lnTo>
                  <a:pt x="552016" y="141732"/>
                </a:lnTo>
                <a:lnTo>
                  <a:pt x="564250" y="103844"/>
                </a:lnTo>
                <a:lnTo>
                  <a:pt x="564641" y="92202"/>
                </a:lnTo>
                <a:lnTo>
                  <a:pt x="564641" y="2667"/>
                </a:lnTo>
                <a:close/>
              </a:path>
              <a:path w="780414" h="203200">
                <a:moveTo>
                  <a:pt x="668527" y="2667"/>
                </a:moveTo>
                <a:lnTo>
                  <a:pt x="599821" y="2667"/>
                </a:lnTo>
                <a:lnTo>
                  <a:pt x="599821" y="157607"/>
                </a:lnTo>
                <a:lnTo>
                  <a:pt x="620267" y="157607"/>
                </a:lnTo>
                <a:lnTo>
                  <a:pt x="620267" y="88773"/>
                </a:lnTo>
                <a:lnTo>
                  <a:pt x="683507" y="88773"/>
                </a:lnTo>
                <a:lnTo>
                  <a:pt x="679958" y="87122"/>
                </a:lnTo>
                <a:lnTo>
                  <a:pt x="690439" y="85076"/>
                </a:lnTo>
                <a:lnTo>
                  <a:pt x="699420" y="81994"/>
                </a:lnTo>
                <a:lnTo>
                  <a:pt x="706925" y="77888"/>
                </a:lnTo>
                <a:lnTo>
                  <a:pt x="712977" y="72771"/>
                </a:lnTo>
                <a:lnTo>
                  <a:pt x="714355" y="70993"/>
                </a:lnTo>
                <a:lnTo>
                  <a:pt x="620267" y="70993"/>
                </a:lnTo>
                <a:lnTo>
                  <a:pt x="620267" y="19812"/>
                </a:lnTo>
                <a:lnTo>
                  <a:pt x="716121" y="19812"/>
                </a:lnTo>
                <a:lnTo>
                  <a:pt x="712977" y="14478"/>
                </a:lnTo>
                <a:lnTo>
                  <a:pt x="678217" y="2928"/>
                </a:lnTo>
                <a:lnTo>
                  <a:pt x="668527" y="2667"/>
                </a:lnTo>
                <a:close/>
              </a:path>
              <a:path w="780414" h="203200">
                <a:moveTo>
                  <a:pt x="683507" y="88773"/>
                </a:moveTo>
                <a:lnTo>
                  <a:pt x="649351" y="88773"/>
                </a:lnTo>
                <a:lnTo>
                  <a:pt x="653161" y="89027"/>
                </a:lnTo>
                <a:lnTo>
                  <a:pt x="655447" y="89535"/>
                </a:lnTo>
                <a:lnTo>
                  <a:pt x="685778" y="118800"/>
                </a:lnTo>
                <a:lnTo>
                  <a:pt x="710564" y="157607"/>
                </a:lnTo>
                <a:lnTo>
                  <a:pt x="736346" y="157607"/>
                </a:lnTo>
                <a:lnTo>
                  <a:pt x="709422" y="115443"/>
                </a:lnTo>
                <a:lnTo>
                  <a:pt x="685418" y="89662"/>
                </a:lnTo>
                <a:lnTo>
                  <a:pt x="683507" y="88773"/>
                </a:lnTo>
                <a:close/>
              </a:path>
              <a:path w="780414" h="203200">
                <a:moveTo>
                  <a:pt x="716121" y="19812"/>
                </a:moveTo>
                <a:lnTo>
                  <a:pt x="669289" y="19812"/>
                </a:lnTo>
                <a:lnTo>
                  <a:pt x="677364" y="20242"/>
                </a:lnTo>
                <a:lnTo>
                  <a:pt x="684260" y="21542"/>
                </a:lnTo>
                <a:lnTo>
                  <a:pt x="689989" y="23723"/>
                </a:lnTo>
                <a:lnTo>
                  <a:pt x="694563" y="26797"/>
                </a:lnTo>
                <a:lnTo>
                  <a:pt x="699897" y="31623"/>
                </a:lnTo>
                <a:lnTo>
                  <a:pt x="702563" y="37592"/>
                </a:lnTo>
                <a:lnTo>
                  <a:pt x="702563" y="49911"/>
                </a:lnTo>
                <a:lnTo>
                  <a:pt x="701166" y="54610"/>
                </a:lnTo>
                <a:lnTo>
                  <a:pt x="698373" y="58801"/>
                </a:lnTo>
                <a:lnTo>
                  <a:pt x="695705" y="63119"/>
                </a:lnTo>
                <a:lnTo>
                  <a:pt x="691641" y="66167"/>
                </a:lnTo>
                <a:lnTo>
                  <a:pt x="686308" y="68072"/>
                </a:lnTo>
                <a:lnTo>
                  <a:pt x="681101" y="70104"/>
                </a:lnTo>
                <a:lnTo>
                  <a:pt x="673735" y="70993"/>
                </a:lnTo>
                <a:lnTo>
                  <a:pt x="714355" y="70993"/>
                </a:lnTo>
                <a:lnTo>
                  <a:pt x="717645" y="66746"/>
                </a:lnTo>
                <a:lnTo>
                  <a:pt x="720978" y="60102"/>
                </a:lnTo>
                <a:lnTo>
                  <a:pt x="722979" y="52839"/>
                </a:lnTo>
                <a:lnTo>
                  <a:pt x="723646" y="44958"/>
                </a:lnTo>
                <a:lnTo>
                  <a:pt x="723646" y="36449"/>
                </a:lnTo>
                <a:lnTo>
                  <a:pt x="721487" y="28575"/>
                </a:lnTo>
                <a:lnTo>
                  <a:pt x="717140" y="21542"/>
                </a:lnTo>
                <a:lnTo>
                  <a:pt x="716121" y="19812"/>
                </a:lnTo>
                <a:close/>
              </a:path>
              <a:path w="780414" h="203200">
                <a:moveTo>
                  <a:pt x="780414" y="2667"/>
                </a:moveTo>
                <a:lnTo>
                  <a:pt x="759967" y="2667"/>
                </a:lnTo>
                <a:lnTo>
                  <a:pt x="759967" y="157607"/>
                </a:lnTo>
                <a:lnTo>
                  <a:pt x="780414" y="157607"/>
                </a:lnTo>
                <a:lnTo>
                  <a:pt x="780414" y="2667"/>
                </a:lnTo>
                <a:close/>
              </a:path>
            </a:pathLst>
          </a:custGeom>
          <a:solidFill>
            <a:srgbClr val="FFFFFF">
              <a:alpha val="70195"/>
            </a:srgbClr>
          </a:solidFill>
        </p:spPr>
        <p:txBody>
          <a:bodyPr wrap="square" lIns="0" tIns="0" rIns="0" bIns="0" rtlCol="0"/>
          <a:lstStyle/>
          <a:p/>
        </p:txBody>
      </p:sp>
      <p:grpSp>
        <p:nvGrpSpPr>
          <p:cNvPr id="20" name="object 20"/>
          <p:cNvGrpSpPr/>
          <p:nvPr/>
        </p:nvGrpSpPr>
        <p:grpSpPr>
          <a:xfrm>
            <a:off x="4799203" y="4371847"/>
            <a:ext cx="267970" cy="186055"/>
            <a:chOff x="4799203" y="4371847"/>
            <a:chExt cx="267970" cy="186055"/>
          </a:xfrm>
        </p:grpSpPr>
        <p:pic>
          <p:nvPicPr>
            <p:cNvPr id="21" name="object 21"/>
            <p:cNvPicPr/>
            <p:nvPr/>
          </p:nvPicPr>
          <p:blipFill>
            <a:blip r:embed="rId10" cstate="print"/>
            <a:stretch>
              <a:fillRect/>
            </a:stretch>
          </p:blipFill>
          <p:spPr>
            <a:xfrm>
              <a:off x="4799203" y="4371847"/>
              <a:ext cx="211582" cy="157479"/>
            </a:xfrm>
            <a:prstGeom prst="rect">
              <a:avLst/>
            </a:prstGeom>
          </p:spPr>
        </p:pic>
        <p:sp>
          <p:nvSpPr>
            <p:cNvPr id="22" name="object 22"/>
            <p:cNvSpPr/>
            <p:nvPr/>
          </p:nvSpPr>
          <p:spPr>
            <a:xfrm>
              <a:off x="5044059" y="4505070"/>
              <a:ext cx="23495" cy="52705"/>
            </a:xfrm>
            <a:custGeom>
              <a:avLst/>
              <a:gdLst/>
              <a:ahLst/>
              <a:cxnLst/>
              <a:rect l="l" t="t" r="r" b="b"/>
              <a:pathLst>
                <a:path w="23495" h="52704">
                  <a:moveTo>
                    <a:pt x="22987" y="0"/>
                  </a:moveTo>
                  <a:lnTo>
                    <a:pt x="1269" y="0"/>
                  </a:lnTo>
                  <a:lnTo>
                    <a:pt x="1269" y="21716"/>
                  </a:lnTo>
                  <a:lnTo>
                    <a:pt x="12064" y="21716"/>
                  </a:lnTo>
                  <a:lnTo>
                    <a:pt x="11937" y="28066"/>
                  </a:lnTo>
                  <a:lnTo>
                    <a:pt x="10794" y="33019"/>
                  </a:lnTo>
                  <a:lnTo>
                    <a:pt x="6985" y="39877"/>
                  </a:lnTo>
                  <a:lnTo>
                    <a:pt x="4063" y="42417"/>
                  </a:lnTo>
                  <a:lnTo>
                    <a:pt x="0" y="44195"/>
                  </a:lnTo>
                  <a:lnTo>
                    <a:pt x="5333" y="52323"/>
                  </a:lnTo>
                  <a:lnTo>
                    <a:pt x="11429" y="49656"/>
                  </a:lnTo>
                  <a:lnTo>
                    <a:pt x="16001" y="45846"/>
                  </a:lnTo>
                  <a:lnTo>
                    <a:pt x="21589" y="36067"/>
                  </a:lnTo>
                  <a:lnTo>
                    <a:pt x="22987" y="29590"/>
                  </a:lnTo>
                  <a:lnTo>
                    <a:pt x="22987" y="0"/>
                  </a:lnTo>
                  <a:close/>
                </a:path>
              </a:pathLst>
            </a:custGeom>
            <a:solidFill>
              <a:srgbClr val="FFFFFF">
                <a:alpha val="70195"/>
              </a:srgbClr>
            </a:solidFill>
          </p:spPr>
          <p:txBody>
            <a:bodyPr wrap="square" lIns="0" tIns="0" rIns="0" bIns="0" rtlCol="0"/>
            <a:lstStyle/>
            <a:p/>
          </p:txBody>
        </p:sp>
      </p:grpSp>
      <p:sp>
        <p:nvSpPr>
          <p:cNvPr id="23" name="object 23"/>
          <p:cNvSpPr txBox="1"/>
          <p:nvPr/>
        </p:nvSpPr>
        <p:spPr>
          <a:xfrm>
            <a:off x="1564894" y="3363315"/>
            <a:ext cx="7358380" cy="1220470"/>
          </a:xfrm>
          <a:prstGeom prst="rect">
            <a:avLst/>
          </a:prstGeom>
        </p:spPr>
        <p:txBody>
          <a:bodyPr vert="horz" wrap="square" lIns="0" tIns="12700" rIns="0" bIns="0" rtlCol="0">
            <a:spAutoFit/>
          </a:bodyPr>
          <a:lstStyle/>
          <a:p>
            <a:pPr marL="977265" marR="5080" indent="-965200">
              <a:lnSpc>
                <a:spcPct val="154000"/>
              </a:lnSpc>
              <a:spcBef>
                <a:spcPts val="100"/>
              </a:spcBef>
            </a:pPr>
            <a:r>
              <a:rPr sz="1700" dirty="0">
                <a:solidFill>
                  <a:srgbClr val="FFFFFF"/>
                </a:solidFill>
                <a:latin typeface="Arial MT"/>
                <a:cs typeface="Arial MT"/>
              </a:rPr>
              <a:t>Public</a:t>
            </a:r>
            <a:r>
              <a:rPr sz="1700" spc="-15" dirty="0">
                <a:solidFill>
                  <a:srgbClr val="FFFFFF"/>
                </a:solidFill>
                <a:latin typeface="Arial MT"/>
                <a:cs typeface="Arial MT"/>
              </a:rPr>
              <a:t> </a:t>
            </a:r>
            <a:r>
              <a:rPr sz="1700" spc="-5" dirty="0">
                <a:solidFill>
                  <a:srgbClr val="FFFFFF"/>
                </a:solidFill>
                <a:latin typeface="Arial MT"/>
                <a:cs typeface="Arial MT"/>
              </a:rPr>
              <a:t>static</a:t>
            </a:r>
            <a:r>
              <a:rPr sz="1700" spc="15" dirty="0">
                <a:solidFill>
                  <a:srgbClr val="FFFFFF"/>
                </a:solidFill>
                <a:latin typeface="Arial MT"/>
                <a:cs typeface="Arial MT"/>
              </a:rPr>
              <a:t> </a:t>
            </a:r>
            <a:r>
              <a:rPr sz="1700" spc="-5" dirty="0">
                <a:solidFill>
                  <a:srgbClr val="FFFF00"/>
                </a:solidFill>
                <a:latin typeface="Arial MT"/>
                <a:cs typeface="Arial MT"/>
              </a:rPr>
              <a:t>FileSystem</a:t>
            </a:r>
            <a:r>
              <a:rPr sz="1700" spc="20" dirty="0">
                <a:solidFill>
                  <a:srgbClr val="FFFF00"/>
                </a:solidFill>
                <a:latin typeface="Arial MT"/>
                <a:cs typeface="Arial MT"/>
              </a:rPr>
              <a:t> </a:t>
            </a:r>
            <a:r>
              <a:rPr sz="1700" dirty="0">
                <a:solidFill>
                  <a:srgbClr val="FFFFFF"/>
                </a:solidFill>
                <a:latin typeface="Arial MT"/>
                <a:cs typeface="Arial MT"/>
              </a:rPr>
              <a:t>get( URI</a:t>
            </a:r>
            <a:r>
              <a:rPr sz="1700" spc="-15" dirty="0">
                <a:solidFill>
                  <a:srgbClr val="FFFFFF"/>
                </a:solidFill>
                <a:latin typeface="Arial MT"/>
                <a:cs typeface="Arial MT"/>
              </a:rPr>
              <a:t> </a:t>
            </a:r>
            <a:r>
              <a:rPr sz="1700" dirty="0">
                <a:solidFill>
                  <a:srgbClr val="FFFFFF"/>
                </a:solidFill>
                <a:latin typeface="Arial MT"/>
                <a:cs typeface="Arial MT"/>
              </a:rPr>
              <a:t>uri,</a:t>
            </a:r>
            <a:r>
              <a:rPr sz="1700" spc="10" dirty="0">
                <a:solidFill>
                  <a:srgbClr val="FFFFFF"/>
                </a:solidFill>
                <a:latin typeface="Arial MT"/>
                <a:cs typeface="Arial MT"/>
              </a:rPr>
              <a:t> </a:t>
            </a:r>
            <a:r>
              <a:rPr sz="1700" dirty="0">
                <a:solidFill>
                  <a:srgbClr val="FFFF00"/>
                </a:solidFill>
                <a:latin typeface="Arial MT"/>
                <a:cs typeface="Arial MT"/>
              </a:rPr>
              <a:t>Configuration</a:t>
            </a:r>
            <a:r>
              <a:rPr sz="1700" spc="5" dirty="0">
                <a:solidFill>
                  <a:srgbClr val="FFFF00"/>
                </a:solidFill>
                <a:latin typeface="Arial MT"/>
                <a:cs typeface="Arial MT"/>
              </a:rPr>
              <a:t> </a:t>
            </a:r>
            <a:r>
              <a:rPr sz="1700" dirty="0">
                <a:solidFill>
                  <a:srgbClr val="FFFFFF"/>
                </a:solidFill>
                <a:latin typeface="Arial MT"/>
                <a:cs typeface="Arial MT"/>
              </a:rPr>
              <a:t>conf)</a:t>
            </a:r>
            <a:r>
              <a:rPr sz="1700" spc="5" dirty="0">
                <a:solidFill>
                  <a:srgbClr val="FFFFFF"/>
                </a:solidFill>
                <a:latin typeface="Arial MT"/>
                <a:cs typeface="Arial MT"/>
              </a:rPr>
              <a:t> </a:t>
            </a:r>
            <a:r>
              <a:rPr sz="1700" spc="-5" dirty="0">
                <a:solidFill>
                  <a:srgbClr val="FFFFFF"/>
                </a:solidFill>
                <a:latin typeface="Arial MT"/>
                <a:cs typeface="Arial MT"/>
              </a:rPr>
              <a:t>throws</a:t>
            </a:r>
            <a:r>
              <a:rPr sz="1700" spc="35" dirty="0">
                <a:solidFill>
                  <a:srgbClr val="FFFFFF"/>
                </a:solidFill>
                <a:latin typeface="Arial MT"/>
                <a:cs typeface="Arial MT"/>
              </a:rPr>
              <a:t> </a:t>
            </a:r>
            <a:r>
              <a:rPr sz="1700" spc="-5" dirty="0">
                <a:solidFill>
                  <a:srgbClr val="FFFFFF"/>
                </a:solidFill>
                <a:latin typeface="Arial MT"/>
                <a:cs typeface="Arial MT"/>
              </a:rPr>
              <a:t>IOException </a:t>
            </a:r>
            <a:r>
              <a:rPr sz="1700" spc="-455" dirty="0">
                <a:solidFill>
                  <a:srgbClr val="FFFFFF"/>
                </a:solidFill>
                <a:latin typeface="Arial MT"/>
                <a:cs typeface="Arial MT"/>
              </a:rPr>
              <a:t> </a:t>
            </a:r>
            <a:r>
              <a:rPr sz="1700" dirty="0">
                <a:solidFill>
                  <a:srgbClr val="FFFFFF"/>
                </a:solidFill>
                <a:latin typeface="Arial MT"/>
                <a:cs typeface="Arial MT"/>
              </a:rPr>
              <a:t>Returns</a:t>
            </a:r>
            <a:r>
              <a:rPr sz="1700" spc="-5" dirty="0">
                <a:solidFill>
                  <a:srgbClr val="FFFFFF"/>
                </a:solidFill>
                <a:latin typeface="Arial MT"/>
                <a:cs typeface="Arial MT"/>
              </a:rPr>
              <a:t> </a:t>
            </a:r>
            <a:r>
              <a:rPr sz="1700" dirty="0">
                <a:solidFill>
                  <a:srgbClr val="FFFFFF"/>
                </a:solidFill>
                <a:latin typeface="Arial MT"/>
                <a:cs typeface="Arial MT"/>
              </a:rPr>
              <a:t>the</a:t>
            </a:r>
            <a:r>
              <a:rPr sz="1700" spc="25" dirty="0">
                <a:solidFill>
                  <a:srgbClr val="FFFFFF"/>
                </a:solidFill>
                <a:latin typeface="Arial MT"/>
                <a:cs typeface="Arial MT"/>
              </a:rPr>
              <a:t> </a:t>
            </a:r>
            <a:r>
              <a:rPr sz="1700" dirty="0">
                <a:solidFill>
                  <a:srgbClr val="FFFFFF"/>
                </a:solidFill>
                <a:latin typeface="Arial MT"/>
                <a:cs typeface="Arial MT"/>
              </a:rPr>
              <a:t>File</a:t>
            </a:r>
            <a:r>
              <a:rPr sz="1700" spc="-20" dirty="0">
                <a:solidFill>
                  <a:srgbClr val="FFFFFF"/>
                </a:solidFill>
                <a:latin typeface="Arial MT"/>
                <a:cs typeface="Arial MT"/>
              </a:rPr>
              <a:t> </a:t>
            </a:r>
            <a:r>
              <a:rPr sz="1700" spc="-5" dirty="0">
                <a:solidFill>
                  <a:srgbClr val="FFFFFF"/>
                </a:solidFill>
                <a:latin typeface="Arial MT"/>
                <a:cs typeface="Arial MT"/>
              </a:rPr>
              <a:t>System</a:t>
            </a:r>
            <a:r>
              <a:rPr sz="1700" spc="15" dirty="0">
                <a:solidFill>
                  <a:srgbClr val="FFFFFF"/>
                </a:solidFill>
                <a:latin typeface="Arial MT"/>
                <a:cs typeface="Arial MT"/>
              </a:rPr>
              <a:t> </a:t>
            </a:r>
            <a:r>
              <a:rPr sz="1700" dirty="0">
                <a:solidFill>
                  <a:srgbClr val="FFFFFF"/>
                </a:solidFill>
                <a:latin typeface="Arial MT"/>
                <a:cs typeface="Arial MT"/>
              </a:rPr>
              <a:t>as</a:t>
            </a:r>
            <a:r>
              <a:rPr sz="1700" spc="5" dirty="0">
                <a:solidFill>
                  <a:srgbClr val="FFFFFF"/>
                </a:solidFill>
                <a:latin typeface="Arial MT"/>
                <a:cs typeface="Arial MT"/>
              </a:rPr>
              <a:t> </a:t>
            </a:r>
            <a:r>
              <a:rPr sz="1700" dirty="0">
                <a:solidFill>
                  <a:srgbClr val="FFFFFF"/>
                </a:solidFill>
                <a:latin typeface="Arial MT"/>
                <a:cs typeface="Arial MT"/>
              </a:rPr>
              <a:t>specified</a:t>
            </a:r>
            <a:r>
              <a:rPr sz="1700" spc="470" dirty="0">
                <a:solidFill>
                  <a:srgbClr val="FFFFFF"/>
                </a:solidFill>
                <a:latin typeface="Arial MT"/>
                <a:cs typeface="Arial MT"/>
              </a:rPr>
              <a:t> </a:t>
            </a:r>
            <a:r>
              <a:rPr sz="1700" dirty="0">
                <a:solidFill>
                  <a:srgbClr val="FFFFFF"/>
                </a:solidFill>
                <a:latin typeface="Arial MT"/>
                <a:cs typeface="Arial MT"/>
              </a:rPr>
              <a:t>by</a:t>
            </a:r>
            <a:r>
              <a:rPr sz="1700" spc="5" dirty="0">
                <a:solidFill>
                  <a:srgbClr val="FFFFFF"/>
                </a:solidFill>
                <a:latin typeface="Arial MT"/>
                <a:cs typeface="Arial MT"/>
              </a:rPr>
              <a:t> </a:t>
            </a:r>
            <a:r>
              <a:rPr sz="1700" spc="-5" dirty="0">
                <a:solidFill>
                  <a:srgbClr val="FFFFFF"/>
                </a:solidFill>
                <a:latin typeface="Arial MT"/>
                <a:cs typeface="Arial MT"/>
              </a:rPr>
              <a:t>the</a:t>
            </a:r>
            <a:r>
              <a:rPr sz="1700" spc="5" dirty="0">
                <a:solidFill>
                  <a:srgbClr val="FFFFFF"/>
                </a:solidFill>
                <a:latin typeface="Arial MT"/>
                <a:cs typeface="Arial MT"/>
              </a:rPr>
              <a:t> </a:t>
            </a:r>
            <a:r>
              <a:rPr sz="1700" dirty="0">
                <a:solidFill>
                  <a:srgbClr val="FFFFFF"/>
                </a:solidFill>
                <a:latin typeface="Arial MT"/>
                <a:cs typeface="Arial MT"/>
              </a:rPr>
              <a:t>uri</a:t>
            </a:r>
            <a:endParaRPr sz="1700">
              <a:latin typeface="Arial MT"/>
              <a:cs typeface="Arial MT"/>
            </a:endParaRPr>
          </a:p>
          <a:p>
            <a:pPr marL="1226820">
              <a:lnSpc>
                <a:spcPct val="100000"/>
              </a:lnSpc>
              <a:spcBef>
                <a:spcPts val="1100"/>
              </a:spcBef>
              <a:tabLst>
                <a:tab pos="3582035" algn="l"/>
              </a:tabLst>
            </a:pPr>
            <a:r>
              <a:rPr sz="1700" spc="-5" dirty="0">
                <a:solidFill>
                  <a:srgbClr val="FFFF00"/>
                </a:solidFill>
                <a:latin typeface="Arial MT"/>
                <a:cs typeface="Arial MT"/>
              </a:rPr>
              <a:t>FileSystem	</a:t>
            </a:r>
            <a:r>
              <a:rPr sz="1700" dirty="0">
                <a:solidFill>
                  <a:srgbClr val="FFFF00"/>
                </a:solidFill>
                <a:latin typeface="Arial MT"/>
                <a:cs typeface="Arial MT"/>
              </a:rPr>
              <a:t>Configuration</a:t>
            </a:r>
            <a:endParaRPr sz="1700">
              <a:latin typeface="Arial MT"/>
              <a:cs typeface="Arial MT"/>
            </a:endParaRPr>
          </a:p>
        </p:txBody>
      </p:sp>
      <p:pic>
        <p:nvPicPr>
          <p:cNvPr id="24" name="object 24"/>
          <p:cNvPicPr/>
          <p:nvPr/>
        </p:nvPicPr>
        <p:blipFill>
          <a:blip r:embed="rId11" cstate="print"/>
          <a:stretch>
            <a:fillRect/>
          </a:stretch>
        </p:blipFill>
        <p:spPr>
          <a:xfrm>
            <a:off x="6502272" y="4369180"/>
            <a:ext cx="2433701" cy="203073"/>
          </a:xfrm>
          <a:prstGeom prst="rect">
            <a:avLst/>
          </a:prstGeom>
        </p:spPr>
      </p:pic>
      <p:sp>
        <p:nvSpPr>
          <p:cNvPr id="25" name="object 25"/>
          <p:cNvSpPr/>
          <p:nvPr/>
        </p:nvSpPr>
        <p:spPr>
          <a:xfrm>
            <a:off x="9027032" y="4369053"/>
            <a:ext cx="1141730" cy="200660"/>
          </a:xfrm>
          <a:custGeom>
            <a:avLst/>
            <a:gdLst/>
            <a:ahLst/>
            <a:cxnLst/>
            <a:rect l="l" t="t" r="r" b="b"/>
            <a:pathLst>
              <a:path w="1141729" h="200660">
                <a:moveTo>
                  <a:pt x="20447" y="2794"/>
                </a:moveTo>
                <a:lnTo>
                  <a:pt x="0" y="2794"/>
                </a:lnTo>
                <a:lnTo>
                  <a:pt x="0" y="157734"/>
                </a:lnTo>
                <a:lnTo>
                  <a:pt x="20447" y="157734"/>
                </a:lnTo>
                <a:lnTo>
                  <a:pt x="20447" y="2794"/>
                </a:lnTo>
                <a:close/>
              </a:path>
              <a:path w="1141729" h="200660">
                <a:moveTo>
                  <a:pt x="123825" y="0"/>
                </a:moveTo>
                <a:lnTo>
                  <a:pt x="81498" y="12322"/>
                </a:lnTo>
                <a:lnTo>
                  <a:pt x="54864" y="47879"/>
                </a:lnTo>
                <a:lnTo>
                  <a:pt x="49671" y="82550"/>
                </a:lnTo>
                <a:lnTo>
                  <a:pt x="50224" y="92346"/>
                </a:lnTo>
                <a:lnTo>
                  <a:pt x="63527" y="129569"/>
                </a:lnTo>
                <a:lnTo>
                  <a:pt x="93589" y="154400"/>
                </a:lnTo>
                <a:lnTo>
                  <a:pt x="123825" y="160401"/>
                </a:lnTo>
                <a:lnTo>
                  <a:pt x="133734" y="159785"/>
                </a:lnTo>
                <a:lnTo>
                  <a:pt x="169606" y="145414"/>
                </a:lnTo>
                <a:lnTo>
                  <a:pt x="172581" y="142748"/>
                </a:lnTo>
                <a:lnTo>
                  <a:pt x="123698" y="142748"/>
                </a:lnTo>
                <a:lnTo>
                  <a:pt x="112806" y="141743"/>
                </a:lnTo>
                <a:lnTo>
                  <a:pt x="79277" y="117911"/>
                </a:lnTo>
                <a:lnTo>
                  <a:pt x="70866" y="82550"/>
                </a:lnTo>
                <a:lnTo>
                  <a:pt x="71842" y="66339"/>
                </a:lnTo>
                <a:lnTo>
                  <a:pt x="94751" y="26118"/>
                </a:lnTo>
                <a:lnTo>
                  <a:pt x="123951" y="17653"/>
                </a:lnTo>
                <a:lnTo>
                  <a:pt x="172466" y="17653"/>
                </a:lnTo>
                <a:lnTo>
                  <a:pt x="170632" y="15930"/>
                </a:lnTo>
                <a:lnTo>
                  <a:pt x="162560" y="10287"/>
                </a:lnTo>
                <a:lnTo>
                  <a:pt x="153703" y="5786"/>
                </a:lnTo>
                <a:lnTo>
                  <a:pt x="144287" y="2571"/>
                </a:lnTo>
                <a:lnTo>
                  <a:pt x="134324" y="642"/>
                </a:lnTo>
                <a:lnTo>
                  <a:pt x="123825" y="0"/>
                </a:lnTo>
                <a:close/>
              </a:path>
              <a:path w="1141729" h="200660">
                <a:moveTo>
                  <a:pt x="172466" y="17653"/>
                </a:moveTo>
                <a:lnTo>
                  <a:pt x="123951" y="17653"/>
                </a:lnTo>
                <a:lnTo>
                  <a:pt x="131456" y="18149"/>
                </a:lnTo>
                <a:lnTo>
                  <a:pt x="138557" y="19621"/>
                </a:lnTo>
                <a:lnTo>
                  <a:pt x="170307" y="47371"/>
                </a:lnTo>
                <a:lnTo>
                  <a:pt x="176657" y="80391"/>
                </a:lnTo>
                <a:lnTo>
                  <a:pt x="175728" y="94488"/>
                </a:lnTo>
                <a:lnTo>
                  <a:pt x="153773" y="133639"/>
                </a:lnTo>
                <a:lnTo>
                  <a:pt x="123698" y="142748"/>
                </a:lnTo>
                <a:lnTo>
                  <a:pt x="172581" y="142748"/>
                </a:lnTo>
                <a:lnTo>
                  <a:pt x="195484" y="102774"/>
                </a:lnTo>
                <a:lnTo>
                  <a:pt x="197859" y="80391"/>
                </a:lnTo>
                <a:lnTo>
                  <a:pt x="197296" y="69133"/>
                </a:lnTo>
                <a:lnTo>
                  <a:pt x="183776" y="30218"/>
                </a:lnTo>
                <a:lnTo>
                  <a:pt x="177704" y="22574"/>
                </a:lnTo>
                <a:lnTo>
                  <a:pt x="172466" y="17653"/>
                </a:lnTo>
                <a:close/>
              </a:path>
              <a:path w="1141729" h="200660">
                <a:moveTo>
                  <a:pt x="336042" y="2794"/>
                </a:moveTo>
                <a:lnTo>
                  <a:pt x="224027" y="2794"/>
                </a:lnTo>
                <a:lnTo>
                  <a:pt x="224027" y="157734"/>
                </a:lnTo>
                <a:lnTo>
                  <a:pt x="339598" y="157734"/>
                </a:lnTo>
                <a:lnTo>
                  <a:pt x="339598" y="139446"/>
                </a:lnTo>
                <a:lnTo>
                  <a:pt x="244475" y="139446"/>
                </a:lnTo>
                <a:lnTo>
                  <a:pt x="244475" y="86741"/>
                </a:lnTo>
                <a:lnTo>
                  <a:pt x="330200" y="86741"/>
                </a:lnTo>
                <a:lnTo>
                  <a:pt x="330200" y="68453"/>
                </a:lnTo>
                <a:lnTo>
                  <a:pt x="244475" y="68453"/>
                </a:lnTo>
                <a:lnTo>
                  <a:pt x="244475" y="21082"/>
                </a:lnTo>
                <a:lnTo>
                  <a:pt x="336042" y="21082"/>
                </a:lnTo>
                <a:lnTo>
                  <a:pt x="336042" y="2794"/>
                </a:lnTo>
                <a:close/>
              </a:path>
              <a:path w="1141729" h="200660">
                <a:moveTo>
                  <a:pt x="380111" y="45466"/>
                </a:moveTo>
                <a:lnTo>
                  <a:pt x="356362" y="45466"/>
                </a:lnTo>
                <a:lnTo>
                  <a:pt x="394208" y="99314"/>
                </a:lnTo>
                <a:lnTo>
                  <a:pt x="353187" y="157734"/>
                </a:lnTo>
                <a:lnTo>
                  <a:pt x="376300" y="157734"/>
                </a:lnTo>
                <a:lnTo>
                  <a:pt x="405765" y="113411"/>
                </a:lnTo>
                <a:lnTo>
                  <a:pt x="427184" y="113411"/>
                </a:lnTo>
                <a:lnTo>
                  <a:pt x="416560" y="98298"/>
                </a:lnTo>
                <a:lnTo>
                  <a:pt x="426802" y="84328"/>
                </a:lnTo>
                <a:lnTo>
                  <a:pt x="405130" y="84328"/>
                </a:lnTo>
                <a:lnTo>
                  <a:pt x="403098" y="81026"/>
                </a:lnTo>
                <a:lnTo>
                  <a:pt x="400558" y="76835"/>
                </a:lnTo>
                <a:lnTo>
                  <a:pt x="380111" y="45466"/>
                </a:lnTo>
                <a:close/>
              </a:path>
              <a:path w="1141729" h="200660">
                <a:moveTo>
                  <a:pt x="427184" y="113411"/>
                </a:moveTo>
                <a:lnTo>
                  <a:pt x="405765" y="113411"/>
                </a:lnTo>
                <a:lnTo>
                  <a:pt x="411861" y="122809"/>
                </a:lnTo>
                <a:lnTo>
                  <a:pt x="434975" y="157734"/>
                </a:lnTo>
                <a:lnTo>
                  <a:pt x="458343" y="157734"/>
                </a:lnTo>
                <a:lnTo>
                  <a:pt x="427184" y="113411"/>
                </a:lnTo>
                <a:close/>
              </a:path>
              <a:path w="1141729" h="200660">
                <a:moveTo>
                  <a:pt x="455295" y="45466"/>
                </a:moveTo>
                <a:lnTo>
                  <a:pt x="432562" y="45466"/>
                </a:lnTo>
                <a:lnTo>
                  <a:pt x="411099" y="75565"/>
                </a:lnTo>
                <a:lnTo>
                  <a:pt x="408177" y="79756"/>
                </a:lnTo>
                <a:lnTo>
                  <a:pt x="405130" y="84328"/>
                </a:lnTo>
                <a:lnTo>
                  <a:pt x="426802" y="84328"/>
                </a:lnTo>
                <a:lnTo>
                  <a:pt x="455295" y="45466"/>
                </a:lnTo>
                <a:close/>
              </a:path>
              <a:path w="1141729" h="200660">
                <a:moveTo>
                  <a:pt x="517906" y="42926"/>
                </a:moveTo>
                <a:lnTo>
                  <a:pt x="480441" y="58293"/>
                </a:lnTo>
                <a:lnTo>
                  <a:pt x="466851" y="101981"/>
                </a:lnTo>
                <a:lnTo>
                  <a:pt x="467713" y="115246"/>
                </a:lnTo>
                <a:lnTo>
                  <a:pt x="488364" y="151755"/>
                </a:lnTo>
                <a:lnTo>
                  <a:pt x="517778" y="160274"/>
                </a:lnTo>
                <a:lnTo>
                  <a:pt x="526641" y="159585"/>
                </a:lnTo>
                <a:lnTo>
                  <a:pt x="534765" y="157527"/>
                </a:lnTo>
                <a:lnTo>
                  <a:pt x="542174" y="154112"/>
                </a:lnTo>
                <a:lnTo>
                  <a:pt x="548894" y="149352"/>
                </a:lnTo>
                <a:lnTo>
                  <a:pt x="553330" y="144653"/>
                </a:lnTo>
                <a:lnTo>
                  <a:pt x="508381" y="144653"/>
                </a:lnTo>
                <a:lnTo>
                  <a:pt x="500761" y="141224"/>
                </a:lnTo>
                <a:lnTo>
                  <a:pt x="486283" y="101473"/>
                </a:lnTo>
                <a:lnTo>
                  <a:pt x="486852" y="91068"/>
                </a:lnTo>
                <a:lnTo>
                  <a:pt x="511837" y="59189"/>
                </a:lnTo>
                <a:lnTo>
                  <a:pt x="518668" y="58547"/>
                </a:lnTo>
                <a:lnTo>
                  <a:pt x="554056" y="58547"/>
                </a:lnTo>
                <a:lnTo>
                  <a:pt x="553164" y="57269"/>
                </a:lnTo>
                <a:lnTo>
                  <a:pt x="547877" y="52197"/>
                </a:lnTo>
                <a:lnTo>
                  <a:pt x="541641" y="48123"/>
                </a:lnTo>
                <a:lnTo>
                  <a:pt x="534558" y="45227"/>
                </a:lnTo>
                <a:lnTo>
                  <a:pt x="526643" y="43499"/>
                </a:lnTo>
                <a:lnTo>
                  <a:pt x="517906" y="42926"/>
                </a:lnTo>
                <a:close/>
              </a:path>
              <a:path w="1141729" h="200660">
                <a:moveTo>
                  <a:pt x="545846" y="116586"/>
                </a:moveTo>
                <a:lnTo>
                  <a:pt x="544449" y="126111"/>
                </a:lnTo>
                <a:lnTo>
                  <a:pt x="541274" y="133096"/>
                </a:lnTo>
                <a:lnTo>
                  <a:pt x="536321" y="137668"/>
                </a:lnTo>
                <a:lnTo>
                  <a:pt x="531368" y="142367"/>
                </a:lnTo>
                <a:lnTo>
                  <a:pt x="525145" y="144653"/>
                </a:lnTo>
                <a:lnTo>
                  <a:pt x="553330" y="144653"/>
                </a:lnTo>
                <a:lnTo>
                  <a:pt x="554585" y="143323"/>
                </a:lnTo>
                <a:lnTo>
                  <a:pt x="559085" y="136271"/>
                </a:lnTo>
                <a:lnTo>
                  <a:pt x="562395" y="128170"/>
                </a:lnTo>
                <a:lnTo>
                  <a:pt x="564515" y="118999"/>
                </a:lnTo>
                <a:lnTo>
                  <a:pt x="545846" y="116586"/>
                </a:lnTo>
                <a:close/>
              </a:path>
              <a:path w="1141729" h="200660">
                <a:moveTo>
                  <a:pt x="554056" y="58547"/>
                </a:moveTo>
                <a:lnTo>
                  <a:pt x="525018" y="58547"/>
                </a:lnTo>
                <a:lnTo>
                  <a:pt x="530478" y="60452"/>
                </a:lnTo>
                <a:lnTo>
                  <a:pt x="539369" y="68072"/>
                </a:lnTo>
                <a:lnTo>
                  <a:pt x="542544" y="73787"/>
                </a:lnTo>
                <a:lnTo>
                  <a:pt x="544195" y="81280"/>
                </a:lnTo>
                <a:lnTo>
                  <a:pt x="562737" y="78486"/>
                </a:lnTo>
                <a:lnTo>
                  <a:pt x="560593" y="70413"/>
                </a:lnTo>
                <a:lnTo>
                  <a:pt x="557402" y="63341"/>
                </a:lnTo>
                <a:lnTo>
                  <a:pt x="554056" y="58547"/>
                </a:lnTo>
                <a:close/>
              </a:path>
              <a:path w="1141729" h="200660">
                <a:moveTo>
                  <a:pt x="626872" y="42926"/>
                </a:moveTo>
                <a:lnTo>
                  <a:pt x="589026" y="58547"/>
                </a:lnTo>
                <a:lnTo>
                  <a:pt x="574500" y="101346"/>
                </a:lnTo>
                <a:lnTo>
                  <a:pt x="574536" y="104140"/>
                </a:lnTo>
                <a:lnTo>
                  <a:pt x="588899" y="145034"/>
                </a:lnTo>
                <a:lnTo>
                  <a:pt x="627888" y="160274"/>
                </a:lnTo>
                <a:lnTo>
                  <a:pt x="637248" y="159678"/>
                </a:lnTo>
                <a:lnTo>
                  <a:pt x="666491" y="144653"/>
                </a:lnTo>
                <a:lnTo>
                  <a:pt x="618617" y="144653"/>
                </a:lnTo>
                <a:lnTo>
                  <a:pt x="610870" y="141351"/>
                </a:lnTo>
                <a:lnTo>
                  <a:pt x="594106" y="106426"/>
                </a:lnTo>
                <a:lnTo>
                  <a:pt x="677799" y="106426"/>
                </a:lnTo>
                <a:lnTo>
                  <a:pt x="677926" y="101346"/>
                </a:lnTo>
                <a:lnTo>
                  <a:pt x="677216" y="90805"/>
                </a:lnTo>
                <a:lnTo>
                  <a:pt x="595122" y="90805"/>
                </a:lnTo>
                <a:lnTo>
                  <a:pt x="596098" y="83829"/>
                </a:lnTo>
                <a:lnTo>
                  <a:pt x="618363" y="58547"/>
                </a:lnTo>
                <a:lnTo>
                  <a:pt x="663890" y="58547"/>
                </a:lnTo>
                <a:lnTo>
                  <a:pt x="663701" y="58293"/>
                </a:lnTo>
                <a:lnTo>
                  <a:pt x="656036" y="51552"/>
                </a:lnTo>
                <a:lnTo>
                  <a:pt x="647334" y="46751"/>
                </a:lnTo>
                <a:lnTo>
                  <a:pt x="637609" y="43880"/>
                </a:lnTo>
                <a:lnTo>
                  <a:pt x="626872" y="42926"/>
                </a:lnTo>
                <a:close/>
              </a:path>
              <a:path w="1141729" h="200660">
                <a:moveTo>
                  <a:pt x="657606" y="121539"/>
                </a:moveTo>
                <a:lnTo>
                  <a:pt x="654685" y="129540"/>
                </a:lnTo>
                <a:lnTo>
                  <a:pt x="650875" y="135382"/>
                </a:lnTo>
                <a:lnTo>
                  <a:pt x="640969" y="142748"/>
                </a:lnTo>
                <a:lnTo>
                  <a:pt x="635000" y="144653"/>
                </a:lnTo>
                <a:lnTo>
                  <a:pt x="666491" y="144653"/>
                </a:lnTo>
                <a:lnTo>
                  <a:pt x="670655" y="139303"/>
                </a:lnTo>
                <a:lnTo>
                  <a:pt x="674485" y="132121"/>
                </a:lnTo>
                <a:lnTo>
                  <a:pt x="677291" y="123952"/>
                </a:lnTo>
                <a:lnTo>
                  <a:pt x="657606" y="121539"/>
                </a:lnTo>
                <a:close/>
              </a:path>
              <a:path w="1141729" h="200660">
                <a:moveTo>
                  <a:pt x="663890" y="58547"/>
                </a:moveTo>
                <a:lnTo>
                  <a:pt x="627126" y="58547"/>
                </a:lnTo>
                <a:lnTo>
                  <a:pt x="634029" y="59237"/>
                </a:lnTo>
                <a:lnTo>
                  <a:pt x="640254" y="61309"/>
                </a:lnTo>
                <a:lnTo>
                  <a:pt x="657860" y="90805"/>
                </a:lnTo>
                <a:lnTo>
                  <a:pt x="677216" y="90805"/>
                </a:lnTo>
                <a:lnTo>
                  <a:pt x="677042" y="88225"/>
                </a:lnTo>
                <a:lnTo>
                  <a:pt x="674385" y="76676"/>
                </a:lnTo>
                <a:lnTo>
                  <a:pt x="669942" y="66698"/>
                </a:lnTo>
                <a:lnTo>
                  <a:pt x="663890" y="58547"/>
                </a:lnTo>
                <a:close/>
              </a:path>
              <a:path w="1141729" h="200660">
                <a:moveTo>
                  <a:pt x="718566" y="45466"/>
                </a:moveTo>
                <a:lnTo>
                  <a:pt x="701167" y="45466"/>
                </a:lnTo>
                <a:lnTo>
                  <a:pt x="701167" y="200660"/>
                </a:lnTo>
                <a:lnTo>
                  <a:pt x="720217" y="200660"/>
                </a:lnTo>
                <a:lnTo>
                  <a:pt x="720217" y="146050"/>
                </a:lnTo>
                <a:lnTo>
                  <a:pt x="782733" y="146050"/>
                </a:lnTo>
                <a:lnTo>
                  <a:pt x="784119" y="144653"/>
                </a:lnTo>
                <a:lnTo>
                  <a:pt x="740156" y="144653"/>
                </a:lnTo>
                <a:lnTo>
                  <a:pt x="733044" y="141097"/>
                </a:lnTo>
                <a:lnTo>
                  <a:pt x="718439" y="102235"/>
                </a:lnTo>
                <a:lnTo>
                  <a:pt x="719014" y="92039"/>
                </a:lnTo>
                <a:lnTo>
                  <a:pt x="736904" y="60071"/>
                </a:lnTo>
                <a:lnTo>
                  <a:pt x="718566" y="60071"/>
                </a:lnTo>
                <a:lnTo>
                  <a:pt x="718566" y="45466"/>
                </a:lnTo>
                <a:close/>
              </a:path>
              <a:path w="1141729" h="200660">
                <a:moveTo>
                  <a:pt x="782733" y="146050"/>
                </a:moveTo>
                <a:lnTo>
                  <a:pt x="720217" y="146050"/>
                </a:lnTo>
                <a:lnTo>
                  <a:pt x="723519" y="150114"/>
                </a:lnTo>
                <a:lnTo>
                  <a:pt x="727583" y="153543"/>
                </a:lnTo>
                <a:lnTo>
                  <a:pt x="737743" y="158877"/>
                </a:lnTo>
                <a:lnTo>
                  <a:pt x="743331" y="160274"/>
                </a:lnTo>
                <a:lnTo>
                  <a:pt x="749681" y="160274"/>
                </a:lnTo>
                <a:lnTo>
                  <a:pt x="782733" y="146050"/>
                </a:lnTo>
                <a:close/>
              </a:path>
              <a:path w="1141729" h="200660">
                <a:moveTo>
                  <a:pt x="784721" y="57785"/>
                </a:moveTo>
                <a:lnTo>
                  <a:pt x="757427" y="57785"/>
                </a:lnTo>
                <a:lnTo>
                  <a:pt x="764540" y="61341"/>
                </a:lnTo>
                <a:lnTo>
                  <a:pt x="770382" y="68453"/>
                </a:lnTo>
                <a:lnTo>
                  <a:pt x="774215" y="74527"/>
                </a:lnTo>
                <a:lnTo>
                  <a:pt x="776954" y="81899"/>
                </a:lnTo>
                <a:lnTo>
                  <a:pt x="778597" y="90580"/>
                </a:lnTo>
                <a:lnTo>
                  <a:pt x="779145" y="100584"/>
                </a:lnTo>
                <a:lnTo>
                  <a:pt x="778593" y="111158"/>
                </a:lnTo>
                <a:lnTo>
                  <a:pt x="756920" y="144653"/>
                </a:lnTo>
                <a:lnTo>
                  <a:pt x="784119" y="144653"/>
                </a:lnTo>
                <a:lnTo>
                  <a:pt x="798195" y="109142"/>
                </a:lnTo>
                <a:lnTo>
                  <a:pt x="798570" y="100584"/>
                </a:lnTo>
                <a:lnTo>
                  <a:pt x="798238" y="92856"/>
                </a:lnTo>
                <a:lnTo>
                  <a:pt x="786066" y="59245"/>
                </a:lnTo>
                <a:lnTo>
                  <a:pt x="784721" y="57785"/>
                </a:lnTo>
                <a:close/>
              </a:path>
              <a:path w="1141729" h="200660">
                <a:moveTo>
                  <a:pt x="751077" y="42926"/>
                </a:moveTo>
                <a:lnTo>
                  <a:pt x="743712" y="42926"/>
                </a:lnTo>
                <a:lnTo>
                  <a:pt x="737489" y="44323"/>
                </a:lnTo>
                <a:lnTo>
                  <a:pt x="732409" y="47244"/>
                </a:lnTo>
                <a:lnTo>
                  <a:pt x="727201" y="50038"/>
                </a:lnTo>
                <a:lnTo>
                  <a:pt x="722607" y="54387"/>
                </a:lnTo>
                <a:lnTo>
                  <a:pt x="718566" y="60071"/>
                </a:lnTo>
                <a:lnTo>
                  <a:pt x="736904" y="60071"/>
                </a:lnTo>
                <a:lnTo>
                  <a:pt x="741172" y="57785"/>
                </a:lnTo>
                <a:lnTo>
                  <a:pt x="784721" y="57785"/>
                </a:lnTo>
                <a:lnTo>
                  <a:pt x="758029" y="43398"/>
                </a:lnTo>
                <a:lnTo>
                  <a:pt x="751077" y="42926"/>
                </a:lnTo>
                <a:close/>
              </a:path>
              <a:path w="1141729" h="200660">
                <a:moveTo>
                  <a:pt x="844042" y="60325"/>
                </a:moveTo>
                <a:lnTo>
                  <a:pt x="825119" y="60325"/>
                </a:lnTo>
                <a:lnTo>
                  <a:pt x="825131" y="136398"/>
                </a:lnTo>
                <a:lnTo>
                  <a:pt x="844550" y="159131"/>
                </a:lnTo>
                <a:lnTo>
                  <a:pt x="855726" y="159131"/>
                </a:lnTo>
                <a:lnTo>
                  <a:pt x="860551" y="158623"/>
                </a:lnTo>
                <a:lnTo>
                  <a:pt x="865886" y="157480"/>
                </a:lnTo>
                <a:lnTo>
                  <a:pt x="863219" y="141478"/>
                </a:lnTo>
                <a:lnTo>
                  <a:pt x="851916" y="141478"/>
                </a:lnTo>
                <a:lnTo>
                  <a:pt x="849757" y="140970"/>
                </a:lnTo>
                <a:lnTo>
                  <a:pt x="846709" y="139192"/>
                </a:lnTo>
                <a:lnTo>
                  <a:pt x="845693" y="137922"/>
                </a:lnTo>
                <a:lnTo>
                  <a:pt x="844999" y="136271"/>
                </a:lnTo>
                <a:lnTo>
                  <a:pt x="844296" y="134747"/>
                </a:lnTo>
                <a:lnTo>
                  <a:pt x="844042" y="131318"/>
                </a:lnTo>
                <a:lnTo>
                  <a:pt x="844042" y="60325"/>
                </a:lnTo>
                <a:close/>
              </a:path>
              <a:path w="1141729" h="200660">
                <a:moveTo>
                  <a:pt x="863092" y="140716"/>
                </a:moveTo>
                <a:lnTo>
                  <a:pt x="859663" y="141224"/>
                </a:lnTo>
                <a:lnTo>
                  <a:pt x="856869" y="141478"/>
                </a:lnTo>
                <a:lnTo>
                  <a:pt x="863219" y="141478"/>
                </a:lnTo>
                <a:lnTo>
                  <a:pt x="863092" y="140716"/>
                </a:lnTo>
                <a:close/>
              </a:path>
              <a:path w="1141729" h="200660">
                <a:moveTo>
                  <a:pt x="863092" y="45466"/>
                </a:moveTo>
                <a:lnTo>
                  <a:pt x="811149" y="45466"/>
                </a:lnTo>
                <a:lnTo>
                  <a:pt x="811149" y="60325"/>
                </a:lnTo>
                <a:lnTo>
                  <a:pt x="863092" y="60325"/>
                </a:lnTo>
                <a:lnTo>
                  <a:pt x="863092" y="45466"/>
                </a:lnTo>
                <a:close/>
              </a:path>
              <a:path w="1141729" h="200660">
                <a:moveTo>
                  <a:pt x="844042" y="6223"/>
                </a:moveTo>
                <a:lnTo>
                  <a:pt x="825119" y="17653"/>
                </a:lnTo>
                <a:lnTo>
                  <a:pt x="825119" y="45466"/>
                </a:lnTo>
                <a:lnTo>
                  <a:pt x="844042" y="45466"/>
                </a:lnTo>
                <a:lnTo>
                  <a:pt x="844042" y="6223"/>
                </a:lnTo>
                <a:close/>
              </a:path>
              <a:path w="1141729" h="200660">
                <a:moveTo>
                  <a:pt x="900176" y="2794"/>
                </a:moveTo>
                <a:lnTo>
                  <a:pt x="881126" y="2794"/>
                </a:lnTo>
                <a:lnTo>
                  <a:pt x="881126" y="24638"/>
                </a:lnTo>
                <a:lnTo>
                  <a:pt x="900176" y="24638"/>
                </a:lnTo>
                <a:lnTo>
                  <a:pt x="900176" y="2794"/>
                </a:lnTo>
                <a:close/>
              </a:path>
              <a:path w="1141729" h="200660">
                <a:moveTo>
                  <a:pt x="900176" y="45466"/>
                </a:moveTo>
                <a:lnTo>
                  <a:pt x="881126" y="45466"/>
                </a:lnTo>
                <a:lnTo>
                  <a:pt x="881126" y="157734"/>
                </a:lnTo>
                <a:lnTo>
                  <a:pt x="900176" y="157734"/>
                </a:lnTo>
                <a:lnTo>
                  <a:pt x="900176" y="45466"/>
                </a:lnTo>
                <a:close/>
              </a:path>
              <a:path w="1141729" h="200660">
                <a:moveTo>
                  <a:pt x="975360" y="42926"/>
                </a:moveTo>
                <a:lnTo>
                  <a:pt x="932479" y="63898"/>
                </a:lnTo>
                <a:lnTo>
                  <a:pt x="922782" y="101600"/>
                </a:lnTo>
                <a:lnTo>
                  <a:pt x="923686" y="114960"/>
                </a:lnTo>
                <a:lnTo>
                  <a:pt x="945070" y="151755"/>
                </a:lnTo>
                <a:lnTo>
                  <a:pt x="975360" y="160274"/>
                </a:lnTo>
                <a:lnTo>
                  <a:pt x="982551" y="159845"/>
                </a:lnTo>
                <a:lnTo>
                  <a:pt x="1013808" y="144653"/>
                </a:lnTo>
                <a:lnTo>
                  <a:pt x="975360" y="144653"/>
                </a:lnTo>
                <a:lnTo>
                  <a:pt x="968525" y="143966"/>
                </a:lnTo>
                <a:lnTo>
                  <a:pt x="942915" y="111694"/>
                </a:lnTo>
                <a:lnTo>
                  <a:pt x="942340" y="101600"/>
                </a:lnTo>
                <a:lnTo>
                  <a:pt x="942915" y="91505"/>
                </a:lnTo>
                <a:lnTo>
                  <a:pt x="968525" y="59340"/>
                </a:lnTo>
                <a:lnTo>
                  <a:pt x="975360" y="58674"/>
                </a:lnTo>
                <a:lnTo>
                  <a:pt x="1013600" y="58674"/>
                </a:lnTo>
                <a:lnTo>
                  <a:pt x="1013206" y="58166"/>
                </a:lnTo>
                <a:lnTo>
                  <a:pt x="1005328" y="51498"/>
                </a:lnTo>
                <a:lnTo>
                  <a:pt x="996378" y="46736"/>
                </a:lnTo>
                <a:lnTo>
                  <a:pt x="986381" y="43878"/>
                </a:lnTo>
                <a:lnTo>
                  <a:pt x="975360" y="42926"/>
                </a:lnTo>
                <a:close/>
              </a:path>
              <a:path w="1141729" h="200660">
                <a:moveTo>
                  <a:pt x="1013600" y="58674"/>
                </a:moveTo>
                <a:lnTo>
                  <a:pt x="975360" y="58674"/>
                </a:lnTo>
                <a:lnTo>
                  <a:pt x="982102" y="59342"/>
                </a:lnTo>
                <a:lnTo>
                  <a:pt x="988250" y="61356"/>
                </a:lnTo>
                <a:lnTo>
                  <a:pt x="1008318" y="99949"/>
                </a:lnTo>
                <a:lnTo>
                  <a:pt x="1008343" y="101600"/>
                </a:lnTo>
                <a:lnTo>
                  <a:pt x="1007784" y="111301"/>
                </a:lnTo>
                <a:lnTo>
                  <a:pt x="982120" y="143966"/>
                </a:lnTo>
                <a:lnTo>
                  <a:pt x="975360" y="144653"/>
                </a:lnTo>
                <a:lnTo>
                  <a:pt x="1013808" y="144653"/>
                </a:lnTo>
                <a:lnTo>
                  <a:pt x="1027811" y="99949"/>
                </a:lnTo>
                <a:lnTo>
                  <a:pt x="1026904" y="87330"/>
                </a:lnTo>
                <a:lnTo>
                  <a:pt x="1024175" y="76152"/>
                </a:lnTo>
                <a:lnTo>
                  <a:pt x="1019613" y="66426"/>
                </a:lnTo>
                <a:lnTo>
                  <a:pt x="1013600" y="58674"/>
                </a:lnTo>
                <a:close/>
              </a:path>
              <a:path w="1141729" h="200660">
                <a:moveTo>
                  <a:pt x="1067308" y="45466"/>
                </a:moveTo>
                <a:lnTo>
                  <a:pt x="1050163" y="45466"/>
                </a:lnTo>
                <a:lnTo>
                  <a:pt x="1050163" y="157734"/>
                </a:lnTo>
                <a:lnTo>
                  <a:pt x="1069213" y="157734"/>
                </a:lnTo>
                <a:lnTo>
                  <a:pt x="1069213" y="96393"/>
                </a:lnTo>
                <a:lnTo>
                  <a:pt x="1069762" y="86488"/>
                </a:lnTo>
                <a:lnTo>
                  <a:pt x="1085342" y="61468"/>
                </a:lnTo>
                <a:lnTo>
                  <a:pt x="1067308" y="61468"/>
                </a:lnTo>
                <a:lnTo>
                  <a:pt x="1067308" y="45466"/>
                </a:lnTo>
                <a:close/>
              </a:path>
              <a:path w="1141729" h="200660">
                <a:moveTo>
                  <a:pt x="1136813" y="59436"/>
                </a:moveTo>
                <a:lnTo>
                  <a:pt x="1104138" y="59436"/>
                </a:lnTo>
                <a:lnTo>
                  <a:pt x="1108456" y="60579"/>
                </a:lnTo>
                <a:lnTo>
                  <a:pt x="1116076" y="65151"/>
                </a:lnTo>
                <a:lnTo>
                  <a:pt x="1118616" y="68199"/>
                </a:lnTo>
                <a:lnTo>
                  <a:pt x="1120140" y="72009"/>
                </a:lnTo>
                <a:lnTo>
                  <a:pt x="1121664" y="75946"/>
                </a:lnTo>
                <a:lnTo>
                  <a:pt x="1122426" y="81661"/>
                </a:lnTo>
                <a:lnTo>
                  <a:pt x="1122426" y="157734"/>
                </a:lnTo>
                <a:lnTo>
                  <a:pt x="1141349" y="157734"/>
                </a:lnTo>
                <a:lnTo>
                  <a:pt x="1141283" y="78311"/>
                </a:lnTo>
                <a:lnTo>
                  <a:pt x="1141095" y="73787"/>
                </a:lnTo>
                <a:lnTo>
                  <a:pt x="1139190" y="64770"/>
                </a:lnTo>
                <a:lnTo>
                  <a:pt x="1137285" y="60071"/>
                </a:lnTo>
                <a:lnTo>
                  <a:pt x="1136813" y="59436"/>
                </a:lnTo>
                <a:close/>
              </a:path>
              <a:path w="1141729" h="200660">
                <a:moveTo>
                  <a:pt x="1109852" y="42926"/>
                </a:moveTo>
                <a:lnTo>
                  <a:pt x="1102995" y="42926"/>
                </a:lnTo>
                <a:lnTo>
                  <a:pt x="1092043" y="44090"/>
                </a:lnTo>
                <a:lnTo>
                  <a:pt x="1082436" y="47577"/>
                </a:lnTo>
                <a:lnTo>
                  <a:pt x="1074187" y="53373"/>
                </a:lnTo>
                <a:lnTo>
                  <a:pt x="1067308" y="61468"/>
                </a:lnTo>
                <a:lnTo>
                  <a:pt x="1085342" y="61468"/>
                </a:lnTo>
                <a:lnTo>
                  <a:pt x="1090930" y="59436"/>
                </a:lnTo>
                <a:lnTo>
                  <a:pt x="1136813" y="59436"/>
                </a:lnTo>
                <a:lnTo>
                  <a:pt x="1134364" y="56134"/>
                </a:lnTo>
                <a:lnTo>
                  <a:pt x="1131570" y="52197"/>
                </a:lnTo>
                <a:lnTo>
                  <a:pt x="1127378" y="49022"/>
                </a:lnTo>
                <a:lnTo>
                  <a:pt x="1116076" y="44196"/>
                </a:lnTo>
                <a:lnTo>
                  <a:pt x="1109852" y="42926"/>
                </a:lnTo>
                <a:close/>
              </a:path>
            </a:pathLst>
          </a:custGeom>
          <a:solidFill>
            <a:srgbClr val="FFFFFF">
              <a:alpha val="70195"/>
            </a:srgbClr>
          </a:solidFill>
        </p:spPr>
        <p:txBody>
          <a:bodyPr wrap="square" lIns="0" tIns="0" rIns="0" bIns="0" rtlCol="0"/>
          <a:lstStyle/>
          <a:p/>
        </p:txBody>
      </p:sp>
      <p:pic>
        <p:nvPicPr>
          <p:cNvPr id="26" name="object 26"/>
          <p:cNvPicPr/>
          <p:nvPr/>
        </p:nvPicPr>
        <p:blipFill>
          <a:blip r:embed="rId12" cstate="print"/>
          <a:stretch>
            <a:fillRect/>
          </a:stretch>
        </p:blipFill>
        <p:spPr>
          <a:xfrm>
            <a:off x="2559050" y="4768469"/>
            <a:ext cx="3846449" cy="203073"/>
          </a:xfrm>
          <a:prstGeom prst="rect">
            <a:avLst/>
          </a:prstGeom>
        </p:spPr>
      </p:pic>
      <p:pic>
        <p:nvPicPr>
          <p:cNvPr id="27" name="object 27"/>
          <p:cNvPicPr/>
          <p:nvPr/>
        </p:nvPicPr>
        <p:blipFill>
          <a:blip r:embed="rId10" cstate="print"/>
          <a:stretch>
            <a:fillRect/>
          </a:stretch>
        </p:blipFill>
        <p:spPr>
          <a:xfrm>
            <a:off x="6490842" y="4771135"/>
            <a:ext cx="211582" cy="157480"/>
          </a:xfrm>
          <a:prstGeom prst="rect">
            <a:avLst/>
          </a:prstGeom>
        </p:spPr>
      </p:pic>
      <p:pic>
        <p:nvPicPr>
          <p:cNvPr id="28" name="object 28"/>
          <p:cNvPicPr/>
          <p:nvPr/>
        </p:nvPicPr>
        <p:blipFill>
          <a:blip r:embed="rId13" cstate="print"/>
          <a:stretch>
            <a:fillRect/>
          </a:stretch>
        </p:blipFill>
        <p:spPr>
          <a:xfrm>
            <a:off x="6777735" y="4768469"/>
            <a:ext cx="2011553" cy="200532"/>
          </a:xfrm>
          <a:prstGeom prst="rect">
            <a:avLst/>
          </a:prstGeom>
        </p:spPr>
      </p:pic>
      <p:pic>
        <p:nvPicPr>
          <p:cNvPr id="29" name="object 29"/>
          <p:cNvPicPr/>
          <p:nvPr/>
        </p:nvPicPr>
        <p:blipFill>
          <a:blip r:embed="rId14" cstate="print"/>
          <a:stretch>
            <a:fillRect/>
          </a:stretch>
        </p:blipFill>
        <p:spPr>
          <a:xfrm>
            <a:off x="2552826" y="5167757"/>
            <a:ext cx="3086735" cy="160274"/>
          </a:xfrm>
          <a:prstGeom prst="rect">
            <a:avLst/>
          </a:prstGeom>
        </p:spPr>
      </p:pic>
      <p:pic>
        <p:nvPicPr>
          <p:cNvPr id="30" name="object 30"/>
          <p:cNvPicPr/>
          <p:nvPr/>
        </p:nvPicPr>
        <p:blipFill>
          <a:blip r:embed="rId15" cstate="print"/>
          <a:stretch>
            <a:fillRect/>
          </a:stretch>
        </p:blipFill>
        <p:spPr>
          <a:xfrm>
            <a:off x="1654936" y="5569711"/>
            <a:ext cx="1134999" cy="157441"/>
          </a:xfrm>
          <a:prstGeom prst="rect">
            <a:avLst/>
          </a:prstGeom>
        </p:spPr>
      </p:pic>
      <p:sp>
        <p:nvSpPr>
          <p:cNvPr id="31" name="object 31"/>
          <p:cNvSpPr/>
          <p:nvPr/>
        </p:nvSpPr>
        <p:spPr>
          <a:xfrm>
            <a:off x="2867279" y="5569711"/>
            <a:ext cx="486409" cy="157480"/>
          </a:xfrm>
          <a:custGeom>
            <a:avLst/>
            <a:gdLst/>
            <a:ahLst/>
            <a:cxnLst/>
            <a:rect l="l" t="t" r="r" b="b"/>
            <a:pathLst>
              <a:path w="486410" h="157479">
                <a:moveTo>
                  <a:pt x="20446" y="0"/>
                </a:moveTo>
                <a:lnTo>
                  <a:pt x="0" y="0"/>
                </a:lnTo>
                <a:lnTo>
                  <a:pt x="0" y="154901"/>
                </a:lnTo>
                <a:lnTo>
                  <a:pt x="96773" y="154901"/>
                </a:lnTo>
                <a:lnTo>
                  <a:pt x="96773" y="136626"/>
                </a:lnTo>
                <a:lnTo>
                  <a:pt x="20446" y="136626"/>
                </a:lnTo>
                <a:lnTo>
                  <a:pt x="20446" y="0"/>
                </a:lnTo>
                <a:close/>
              </a:path>
              <a:path w="486410" h="157479">
                <a:moveTo>
                  <a:pt x="164337" y="40144"/>
                </a:moveTo>
                <a:lnTo>
                  <a:pt x="121457" y="61131"/>
                </a:lnTo>
                <a:lnTo>
                  <a:pt x="111759" y="98793"/>
                </a:lnTo>
                <a:lnTo>
                  <a:pt x="112664" y="112173"/>
                </a:lnTo>
                <a:lnTo>
                  <a:pt x="134048" y="148939"/>
                </a:lnTo>
                <a:lnTo>
                  <a:pt x="164337" y="157441"/>
                </a:lnTo>
                <a:lnTo>
                  <a:pt x="171529" y="157013"/>
                </a:lnTo>
                <a:lnTo>
                  <a:pt x="202812" y="141795"/>
                </a:lnTo>
                <a:lnTo>
                  <a:pt x="164337" y="141795"/>
                </a:lnTo>
                <a:lnTo>
                  <a:pt x="157495" y="141123"/>
                </a:lnTo>
                <a:lnTo>
                  <a:pt x="131893" y="108897"/>
                </a:lnTo>
                <a:lnTo>
                  <a:pt x="131318" y="98793"/>
                </a:lnTo>
                <a:lnTo>
                  <a:pt x="131893" y="88699"/>
                </a:lnTo>
                <a:lnTo>
                  <a:pt x="157503" y="56559"/>
                </a:lnTo>
                <a:lnTo>
                  <a:pt x="164337" y="55892"/>
                </a:lnTo>
                <a:lnTo>
                  <a:pt x="202634" y="55892"/>
                </a:lnTo>
                <a:lnTo>
                  <a:pt x="202183" y="55308"/>
                </a:lnTo>
                <a:lnTo>
                  <a:pt x="194306" y="48674"/>
                </a:lnTo>
                <a:lnTo>
                  <a:pt x="185356" y="43935"/>
                </a:lnTo>
                <a:lnTo>
                  <a:pt x="175359" y="41092"/>
                </a:lnTo>
                <a:lnTo>
                  <a:pt x="164337" y="40144"/>
                </a:lnTo>
                <a:close/>
              </a:path>
              <a:path w="486410" h="157479">
                <a:moveTo>
                  <a:pt x="202634" y="55892"/>
                </a:moveTo>
                <a:lnTo>
                  <a:pt x="164337" y="55892"/>
                </a:lnTo>
                <a:lnTo>
                  <a:pt x="171080" y="56564"/>
                </a:lnTo>
                <a:lnTo>
                  <a:pt x="177228" y="58577"/>
                </a:lnTo>
                <a:lnTo>
                  <a:pt x="197300" y="97205"/>
                </a:lnTo>
                <a:lnTo>
                  <a:pt x="197321" y="98793"/>
                </a:lnTo>
                <a:lnTo>
                  <a:pt x="196762" y="108498"/>
                </a:lnTo>
                <a:lnTo>
                  <a:pt x="171072" y="141126"/>
                </a:lnTo>
                <a:lnTo>
                  <a:pt x="164337" y="141795"/>
                </a:lnTo>
                <a:lnTo>
                  <a:pt x="202812" y="141795"/>
                </a:lnTo>
                <a:lnTo>
                  <a:pt x="216788" y="97205"/>
                </a:lnTo>
                <a:lnTo>
                  <a:pt x="215882" y="84563"/>
                </a:lnTo>
                <a:lnTo>
                  <a:pt x="213153" y="73366"/>
                </a:lnTo>
                <a:lnTo>
                  <a:pt x="208591" y="63614"/>
                </a:lnTo>
                <a:lnTo>
                  <a:pt x="202634" y="55892"/>
                </a:lnTo>
                <a:close/>
              </a:path>
              <a:path w="486410" h="157479">
                <a:moveTo>
                  <a:pt x="284479" y="40144"/>
                </a:moveTo>
                <a:lnTo>
                  <a:pt x="247014" y="55483"/>
                </a:lnTo>
                <a:lnTo>
                  <a:pt x="233425" y="99212"/>
                </a:lnTo>
                <a:lnTo>
                  <a:pt x="234287" y="112454"/>
                </a:lnTo>
                <a:lnTo>
                  <a:pt x="254938" y="148971"/>
                </a:lnTo>
                <a:lnTo>
                  <a:pt x="284352" y="157441"/>
                </a:lnTo>
                <a:lnTo>
                  <a:pt x="293215" y="156758"/>
                </a:lnTo>
                <a:lnTo>
                  <a:pt x="301339" y="154708"/>
                </a:lnTo>
                <a:lnTo>
                  <a:pt x="308748" y="151291"/>
                </a:lnTo>
                <a:lnTo>
                  <a:pt x="315468" y="146507"/>
                </a:lnTo>
                <a:lnTo>
                  <a:pt x="319942" y="141795"/>
                </a:lnTo>
                <a:lnTo>
                  <a:pt x="274954" y="141795"/>
                </a:lnTo>
                <a:lnTo>
                  <a:pt x="267334" y="138379"/>
                </a:lnTo>
                <a:lnTo>
                  <a:pt x="252856" y="98691"/>
                </a:lnTo>
                <a:lnTo>
                  <a:pt x="253426" y="88290"/>
                </a:lnTo>
                <a:lnTo>
                  <a:pt x="278411" y="56434"/>
                </a:lnTo>
                <a:lnTo>
                  <a:pt x="285241" y="55791"/>
                </a:lnTo>
                <a:lnTo>
                  <a:pt x="320636" y="55791"/>
                </a:lnTo>
                <a:lnTo>
                  <a:pt x="319738" y="54503"/>
                </a:lnTo>
                <a:lnTo>
                  <a:pt x="314451" y="49390"/>
                </a:lnTo>
                <a:lnTo>
                  <a:pt x="308215" y="45347"/>
                </a:lnTo>
                <a:lnTo>
                  <a:pt x="301132" y="42457"/>
                </a:lnTo>
                <a:lnTo>
                  <a:pt x="293217" y="40723"/>
                </a:lnTo>
                <a:lnTo>
                  <a:pt x="284479" y="40144"/>
                </a:lnTo>
                <a:close/>
              </a:path>
              <a:path w="486410" h="157479">
                <a:moveTo>
                  <a:pt x="312419" y="113804"/>
                </a:moveTo>
                <a:lnTo>
                  <a:pt x="311022" y="123304"/>
                </a:lnTo>
                <a:lnTo>
                  <a:pt x="307847" y="130352"/>
                </a:lnTo>
                <a:lnTo>
                  <a:pt x="297941" y="139509"/>
                </a:lnTo>
                <a:lnTo>
                  <a:pt x="291719" y="141795"/>
                </a:lnTo>
                <a:lnTo>
                  <a:pt x="319942" y="141795"/>
                </a:lnTo>
                <a:lnTo>
                  <a:pt x="321159" y="140513"/>
                </a:lnTo>
                <a:lnTo>
                  <a:pt x="325659" y="133469"/>
                </a:lnTo>
                <a:lnTo>
                  <a:pt x="328969" y="125374"/>
                </a:lnTo>
                <a:lnTo>
                  <a:pt x="331088" y="116230"/>
                </a:lnTo>
                <a:lnTo>
                  <a:pt x="312419" y="113804"/>
                </a:lnTo>
                <a:close/>
              </a:path>
              <a:path w="486410" h="157479">
                <a:moveTo>
                  <a:pt x="320636" y="55791"/>
                </a:moveTo>
                <a:lnTo>
                  <a:pt x="291591" y="55791"/>
                </a:lnTo>
                <a:lnTo>
                  <a:pt x="297052" y="57696"/>
                </a:lnTo>
                <a:lnTo>
                  <a:pt x="305943" y="65303"/>
                </a:lnTo>
                <a:lnTo>
                  <a:pt x="309118" y="70967"/>
                </a:lnTo>
                <a:lnTo>
                  <a:pt x="310769" y="78511"/>
                </a:lnTo>
                <a:lnTo>
                  <a:pt x="329310" y="75653"/>
                </a:lnTo>
                <a:lnTo>
                  <a:pt x="327167" y="67633"/>
                </a:lnTo>
                <a:lnTo>
                  <a:pt x="323976" y="60583"/>
                </a:lnTo>
                <a:lnTo>
                  <a:pt x="320636" y="55791"/>
                </a:lnTo>
                <a:close/>
              </a:path>
              <a:path w="486410" h="157479">
                <a:moveTo>
                  <a:pt x="434422" y="55892"/>
                </a:moveTo>
                <a:lnTo>
                  <a:pt x="401700" y="55892"/>
                </a:lnTo>
                <a:lnTo>
                  <a:pt x="408940" y="58038"/>
                </a:lnTo>
                <a:lnTo>
                  <a:pt x="417321" y="65506"/>
                </a:lnTo>
                <a:lnTo>
                  <a:pt x="419099" y="70967"/>
                </a:lnTo>
                <a:lnTo>
                  <a:pt x="418972" y="83680"/>
                </a:lnTo>
                <a:lnTo>
                  <a:pt x="412781" y="85518"/>
                </a:lnTo>
                <a:lnTo>
                  <a:pt x="405066" y="87223"/>
                </a:lnTo>
                <a:lnTo>
                  <a:pt x="395827" y="88795"/>
                </a:lnTo>
                <a:lnTo>
                  <a:pt x="385063" y="90233"/>
                </a:lnTo>
                <a:lnTo>
                  <a:pt x="377570" y="91147"/>
                </a:lnTo>
                <a:lnTo>
                  <a:pt x="371982" y="92100"/>
                </a:lnTo>
                <a:lnTo>
                  <a:pt x="340994" y="119824"/>
                </a:lnTo>
                <a:lnTo>
                  <a:pt x="340994" y="134683"/>
                </a:lnTo>
                <a:lnTo>
                  <a:pt x="379348" y="157441"/>
                </a:lnTo>
                <a:lnTo>
                  <a:pt x="386715" y="157441"/>
                </a:lnTo>
                <a:lnTo>
                  <a:pt x="393699" y="156209"/>
                </a:lnTo>
                <a:lnTo>
                  <a:pt x="406781" y="151282"/>
                </a:lnTo>
                <a:lnTo>
                  <a:pt x="413511" y="147053"/>
                </a:lnTo>
                <a:lnTo>
                  <a:pt x="418861" y="142544"/>
                </a:lnTo>
                <a:lnTo>
                  <a:pt x="376427" y="142544"/>
                </a:lnTo>
                <a:lnTo>
                  <a:pt x="370839" y="140855"/>
                </a:lnTo>
                <a:lnTo>
                  <a:pt x="367029" y="137464"/>
                </a:lnTo>
                <a:lnTo>
                  <a:pt x="363093" y="134086"/>
                </a:lnTo>
                <a:lnTo>
                  <a:pt x="361313" y="130136"/>
                </a:lnTo>
                <a:lnTo>
                  <a:pt x="387984" y="105765"/>
                </a:lnTo>
                <a:lnTo>
                  <a:pt x="397702" y="104208"/>
                </a:lnTo>
                <a:lnTo>
                  <a:pt x="406098" y="102492"/>
                </a:lnTo>
                <a:lnTo>
                  <a:pt x="413184" y="100618"/>
                </a:lnTo>
                <a:lnTo>
                  <a:pt x="418972" y="98590"/>
                </a:lnTo>
                <a:lnTo>
                  <a:pt x="438276" y="98590"/>
                </a:lnTo>
                <a:lnTo>
                  <a:pt x="438276" y="74066"/>
                </a:lnTo>
                <a:lnTo>
                  <a:pt x="437895" y="68224"/>
                </a:lnTo>
                <a:lnTo>
                  <a:pt x="436244" y="59766"/>
                </a:lnTo>
                <a:lnTo>
                  <a:pt x="434422" y="55892"/>
                </a:lnTo>
                <a:close/>
              </a:path>
              <a:path w="486410" h="157479">
                <a:moveTo>
                  <a:pt x="439381" y="141058"/>
                </a:moveTo>
                <a:lnTo>
                  <a:pt x="420623" y="141058"/>
                </a:lnTo>
                <a:lnTo>
                  <a:pt x="421131" y="146342"/>
                </a:lnTo>
                <a:lnTo>
                  <a:pt x="422401" y="150964"/>
                </a:lnTo>
                <a:lnTo>
                  <a:pt x="424433" y="154901"/>
                </a:lnTo>
                <a:lnTo>
                  <a:pt x="444245" y="154901"/>
                </a:lnTo>
                <a:lnTo>
                  <a:pt x="441832" y="150609"/>
                </a:lnTo>
                <a:lnTo>
                  <a:pt x="440308" y="146113"/>
                </a:lnTo>
                <a:lnTo>
                  <a:pt x="439419" y="141427"/>
                </a:lnTo>
                <a:lnTo>
                  <a:pt x="439381" y="141058"/>
                </a:lnTo>
                <a:close/>
              </a:path>
              <a:path w="486410" h="157479">
                <a:moveTo>
                  <a:pt x="438276" y="98590"/>
                </a:moveTo>
                <a:lnTo>
                  <a:pt x="418972" y="98590"/>
                </a:lnTo>
                <a:lnTo>
                  <a:pt x="418972" y="113944"/>
                </a:lnTo>
                <a:lnTo>
                  <a:pt x="417956" y="120281"/>
                </a:lnTo>
                <a:lnTo>
                  <a:pt x="391159" y="142544"/>
                </a:lnTo>
                <a:lnTo>
                  <a:pt x="418861" y="142544"/>
                </a:lnTo>
                <a:lnTo>
                  <a:pt x="420623" y="141058"/>
                </a:lnTo>
                <a:lnTo>
                  <a:pt x="439381" y="141058"/>
                </a:lnTo>
                <a:lnTo>
                  <a:pt x="438919" y="136700"/>
                </a:lnTo>
                <a:lnTo>
                  <a:pt x="438562" y="129533"/>
                </a:lnTo>
                <a:lnTo>
                  <a:pt x="438339" y="118465"/>
                </a:lnTo>
                <a:lnTo>
                  <a:pt x="438276" y="98590"/>
                </a:lnTo>
                <a:close/>
              </a:path>
              <a:path w="486410" h="157479">
                <a:moveTo>
                  <a:pt x="404368" y="40144"/>
                </a:moveTo>
                <a:lnTo>
                  <a:pt x="394843" y="40144"/>
                </a:lnTo>
                <a:lnTo>
                  <a:pt x="387818" y="40392"/>
                </a:lnTo>
                <a:lnTo>
                  <a:pt x="352532" y="55448"/>
                </a:lnTo>
                <a:lnTo>
                  <a:pt x="344169" y="74701"/>
                </a:lnTo>
                <a:lnTo>
                  <a:pt x="362838" y="77241"/>
                </a:lnTo>
                <a:lnTo>
                  <a:pt x="364870" y="69278"/>
                </a:lnTo>
                <a:lnTo>
                  <a:pt x="368045" y="63728"/>
                </a:lnTo>
                <a:lnTo>
                  <a:pt x="372237" y="60591"/>
                </a:lnTo>
                <a:lnTo>
                  <a:pt x="376554" y="57454"/>
                </a:lnTo>
                <a:lnTo>
                  <a:pt x="383158" y="55892"/>
                </a:lnTo>
                <a:lnTo>
                  <a:pt x="434422" y="55892"/>
                </a:lnTo>
                <a:lnTo>
                  <a:pt x="434192" y="55422"/>
                </a:lnTo>
                <a:lnTo>
                  <a:pt x="428624" y="48615"/>
                </a:lnTo>
                <a:lnTo>
                  <a:pt x="424180" y="45783"/>
                </a:lnTo>
                <a:lnTo>
                  <a:pt x="412242" y="41275"/>
                </a:lnTo>
                <a:lnTo>
                  <a:pt x="404368" y="40144"/>
                </a:lnTo>
                <a:close/>
              </a:path>
              <a:path w="486410" h="157479">
                <a:moveTo>
                  <a:pt x="486409" y="0"/>
                </a:moveTo>
                <a:lnTo>
                  <a:pt x="467359" y="0"/>
                </a:lnTo>
                <a:lnTo>
                  <a:pt x="467359" y="154901"/>
                </a:lnTo>
                <a:lnTo>
                  <a:pt x="486409" y="154901"/>
                </a:lnTo>
                <a:lnTo>
                  <a:pt x="486409" y="0"/>
                </a:lnTo>
                <a:close/>
              </a:path>
            </a:pathLst>
          </a:custGeom>
          <a:solidFill>
            <a:srgbClr val="FFFFFF">
              <a:alpha val="70195"/>
            </a:srgbClr>
          </a:solidFill>
        </p:spPr>
        <p:txBody>
          <a:bodyPr wrap="square" lIns="0" tIns="0" rIns="0" bIns="0" rtlCol="0"/>
          <a:lstStyle/>
          <a:p/>
        </p:txBody>
      </p:sp>
      <p:sp>
        <p:nvSpPr>
          <p:cNvPr id="32" name="object 32"/>
          <p:cNvSpPr txBox="1"/>
          <p:nvPr/>
        </p:nvSpPr>
        <p:spPr>
          <a:xfrm>
            <a:off x="3357117" y="5496559"/>
            <a:ext cx="1094105" cy="273685"/>
          </a:xfrm>
          <a:prstGeom prst="rect">
            <a:avLst/>
          </a:prstGeom>
        </p:spPr>
        <p:txBody>
          <a:bodyPr vert="horz" wrap="square" lIns="0" tIns="12700" rIns="0" bIns="0" rtlCol="0">
            <a:spAutoFit/>
          </a:bodyPr>
          <a:lstStyle/>
          <a:p>
            <a:pPr marL="12700">
              <a:lnSpc>
                <a:spcPct val="100000"/>
              </a:lnSpc>
              <a:spcBef>
                <a:spcPts val="100"/>
              </a:spcBef>
            </a:pPr>
            <a:r>
              <a:rPr sz="1700" spc="-5" dirty="0">
                <a:solidFill>
                  <a:srgbClr val="FFFF00"/>
                </a:solidFill>
                <a:latin typeface="Arial MT"/>
                <a:cs typeface="Arial MT"/>
              </a:rPr>
              <a:t>FileSystem</a:t>
            </a:r>
            <a:endParaRPr sz="1700">
              <a:latin typeface="Arial MT"/>
              <a:cs typeface="Arial MT"/>
            </a:endParaRPr>
          </a:p>
        </p:txBody>
      </p:sp>
      <p:sp>
        <p:nvSpPr>
          <p:cNvPr id="33" name="object 33"/>
          <p:cNvSpPr/>
          <p:nvPr/>
        </p:nvSpPr>
        <p:spPr>
          <a:xfrm>
            <a:off x="4505833" y="5567045"/>
            <a:ext cx="875665" cy="203200"/>
          </a:xfrm>
          <a:custGeom>
            <a:avLst/>
            <a:gdLst/>
            <a:ahLst/>
            <a:cxnLst/>
            <a:rect l="l" t="t" r="r" b="b"/>
            <a:pathLst>
              <a:path w="875664" h="203200">
                <a:moveTo>
                  <a:pt x="98933" y="45351"/>
                </a:moveTo>
                <a:lnTo>
                  <a:pt x="81407" y="45351"/>
                </a:lnTo>
                <a:lnTo>
                  <a:pt x="81407" y="58877"/>
                </a:lnTo>
                <a:lnTo>
                  <a:pt x="81114" y="58585"/>
                </a:lnTo>
                <a:lnTo>
                  <a:pt x="81114" y="99453"/>
                </a:lnTo>
                <a:lnTo>
                  <a:pt x="81102" y="100825"/>
                </a:lnTo>
                <a:lnTo>
                  <a:pt x="66294" y="138468"/>
                </a:lnTo>
                <a:lnTo>
                  <a:pt x="59055" y="141820"/>
                </a:lnTo>
                <a:lnTo>
                  <a:pt x="41529" y="141820"/>
                </a:lnTo>
                <a:lnTo>
                  <a:pt x="20104" y="109753"/>
                </a:lnTo>
                <a:lnTo>
                  <a:pt x="19558" y="99453"/>
                </a:lnTo>
                <a:lnTo>
                  <a:pt x="20104" y="89941"/>
                </a:lnTo>
                <a:lnTo>
                  <a:pt x="41529" y="58559"/>
                </a:lnTo>
                <a:lnTo>
                  <a:pt x="58547" y="58559"/>
                </a:lnTo>
                <a:lnTo>
                  <a:pt x="80581" y="90424"/>
                </a:lnTo>
                <a:lnTo>
                  <a:pt x="81114" y="99453"/>
                </a:lnTo>
                <a:lnTo>
                  <a:pt x="81114" y="58585"/>
                </a:lnTo>
                <a:lnTo>
                  <a:pt x="74498" y="51854"/>
                </a:lnTo>
                <a:lnTo>
                  <a:pt x="66738" y="46837"/>
                </a:lnTo>
                <a:lnTo>
                  <a:pt x="58115" y="43827"/>
                </a:lnTo>
                <a:lnTo>
                  <a:pt x="48641" y="42811"/>
                </a:lnTo>
                <a:lnTo>
                  <a:pt x="41363" y="43281"/>
                </a:lnTo>
                <a:lnTo>
                  <a:pt x="9029" y="64795"/>
                </a:lnTo>
                <a:lnTo>
                  <a:pt x="0" y="100825"/>
                </a:lnTo>
                <a:lnTo>
                  <a:pt x="787" y="112090"/>
                </a:lnTo>
                <a:lnTo>
                  <a:pt x="19646" y="148183"/>
                </a:lnTo>
                <a:lnTo>
                  <a:pt x="48514" y="157568"/>
                </a:lnTo>
                <a:lnTo>
                  <a:pt x="57391" y="156654"/>
                </a:lnTo>
                <a:lnTo>
                  <a:pt x="65532" y="153911"/>
                </a:lnTo>
                <a:lnTo>
                  <a:pt x="72898" y="149313"/>
                </a:lnTo>
                <a:lnTo>
                  <a:pt x="79502" y="142887"/>
                </a:lnTo>
                <a:lnTo>
                  <a:pt x="79540" y="156527"/>
                </a:lnTo>
                <a:lnTo>
                  <a:pt x="56896" y="187375"/>
                </a:lnTo>
                <a:lnTo>
                  <a:pt x="39878" y="187375"/>
                </a:lnTo>
                <a:lnTo>
                  <a:pt x="33401" y="185610"/>
                </a:lnTo>
                <a:lnTo>
                  <a:pt x="28702" y="182092"/>
                </a:lnTo>
                <a:lnTo>
                  <a:pt x="25146" y="179476"/>
                </a:lnTo>
                <a:lnTo>
                  <a:pt x="23114" y="175323"/>
                </a:lnTo>
                <a:lnTo>
                  <a:pt x="22225" y="169621"/>
                </a:lnTo>
                <a:lnTo>
                  <a:pt x="3810" y="166865"/>
                </a:lnTo>
                <a:lnTo>
                  <a:pt x="30035" y="200863"/>
                </a:lnTo>
                <a:lnTo>
                  <a:pt x="48133" y="203111"/>
                </a:lnTo>
                <a:lnTo>
                  <a:pt x="56273" y="202717"/>
                </a:lnTo>
                <a:lnTo>
                  <a:pt x="89458" y="187375"/>
                </a:lnTo>
                <a:lnTo>
                  <a:pt x="90043" y="186791"/>
                </a:lnTo>
                <a:lnTo>
                  <a:pt x="98907" y="142887"/>
                </a:lnTo>
                <a:lnTo>
                  <a:pt x="98933" y="141820"/>
                </a:lnTo>
                <a:lnTo>
                  <a:pt x="98933" y="58877"/>
                </a:lnTo>
                <a:lnTo>
                  <a:pt x="98933" y="45351"/>
                </a:lnTo>
                <a:close/>
              </a:path>
              <a:path w="875664" h="203200">
                <a:moveTo>
                  <a:pt x="224790" y="101257"/>
                </a:moveTo>
                <a:lnTo>
                  <a:pt x="224066" y="90678"/>
                </a:lnTo>
                <a:lnTo>
                  <a:pt x="223901" y="88150"/>
                </a:lnTo>
                <a:lnTo>
                  <a:pt x="221246" y="76581"/>
                </a:lnTo>
                <a:lnTo>
                  <a:pt x="216801" y="66586"/>
                </a:lnTo>
                <a:lnTo>
                  <a:pt x="210794" y="58458"/>
                </a:lnTo>
                <a:lnTo>
                  <a:pt x="210566" y="58140"/>
                </a:lnTo>
                <a:lnTo>
                  <a:pt x="204724" y="53047"/>
                </a:lnTo>
                <a:lnTo>
                  <a:pt x="204724" y="90678"/>
                </a:lnTo>
                <a:lnTo>
                  <a:pt x="141986" y="90678"/>
                </a:lnTo>
                <a:lnTo>
                  <a:pt x="165227" y="58458"/>
                </a:lnTo>
                <a:lnTo>
                  <a:pt x="173990" y="58458"/>
                </a:lnTo>
                <a:lnTo>
                  <a:pt x="204724" y="90678"/>
                </a:lnTo>
                <a:lnTo>
                  <a:pt x="204724" y="53047"/>
                </a:lnTo>
                <a:lnTo>
                  <a:pt x="202895" y="51447"/>
                </a:lnTo>
                <a:lnTo>
                  <a:pt x="194195" y="46647"/>
                </a:lnTo>
                <a:lnTo>
                  <a:pt x="184467" y="43776"/>
                </a:lnTo>
                <a:lnTo>
                  <a:pt x="173736" y="42811"/>
                </a:lnTo>
                <a:lnTo>
                  <a:pt x="162648" y="43802"/>
                </a:lnTo>
                <a:lnTo>
                  <a:pt x="129527" y="67081"/>
                </a:lnTo>
                <a:lnTo>
                  <a:pt x="121361" y="101257"/>
                </a:lnTo>
                <a:lnTo>
                  <a:pt x="121399" y="104063"/>
                </a:lnTo>
                <a:lnTo>
                  <a:pt x="135763" y="144945"/>
                </a:lnTo>
                <a:lnTo>
                  <a:pt x="174752" y="160108"/>
                </a:lnTo>
                <a:lnTo>
                  <a:pt x="184111" y="159524"/>
                </a:lnTo>
                <a:lnTo>
                  <a:pt x="213385" y="144462"/>
                </a:lnTo>
                <a:lnTo>
                  <a:pt x="217512" y="139166"/>
                </a:lnTo>
                <a:lnTo>
                  <a:pt x="221348" y="132003"/>
                </a:lnTo>
                <a:lnTo>
                  <a:pt x="224155" y="123863"/>
                </a:lnTo>
                <a:lnTo>
                  <a:pt x="204470" y="121437"/>
                </a:lnTo>
                <a:lnTo>
                  <a:pt x="201549" y="129463"/>
                </a:lnTo>
                <a:lnTo>
                  <a:pt x="197739" y="135305"/>
                </a:lnTo>
                <a:lnTo>
                  <a:pt x="187833" y="142633"/>
                </a:lnTo>
                <a:lnTo>
                  <a:pt x="181864" y="144462"/>
                </a:lnTo>
                <a:lnTo>
                  <a:pt x="165481" y="144462"/>
                </a:lnTo>
                <a:lnTo>
                  <a:pt x="140970" y="106324"/>
                </a:lnTo>
                <a:lnTo>
                  <a:pt x="224663" y="106324"/>
                </a:lnTo>
                <a:lnTo>
                  <a:pt x="224790" y="101257"/>
                </a:lnTo>
                <a:close/>
              </a:path>
              <a:path w="875664" h="203200">
                <a:moveTo>
                  <a:pt x="292354" y="157365"/>
                </a:moveTo>
                <a:lnTo>
                  <a:pt x="289674" y="141300"/>
                </a:lnTo>
                <a:lnTo>
                  <a:pt x="289560" y="140563"/>
                </a:lnTo>
                <a:lnTo>
                  <a:pt x="286131" y="141046"/>
                </a:lnTo>
                <a:lnTo>
                  <a:pt x="283337" y="141300"/>
                </a:lnTo>
                <a:lnTo>
                  <a:pt x="278384" y="141300"/>
                </a:lnTo>
                <a:lnTo>
                  <a:pt x="276225" y="140843"/>
                </a:lnTo>
                <a:lnTo>
                  <a:pt x="273177" y="139014"/>
                </a:lnTo>
                <a:lnTo>
                  <a:pt x="272161" y="137782"/>
                </a:lnTo>
                <a:lnTo>
                  <a:pt x="271462" y="136118"/>
                </a:lnTo>
                <a:lnTo>
                  <a:pt x="270764" y="134670"/>
                </a:lnTo>
                <a:lnTo>
                  <a:pt x="270510" y="131191"/>
                </a:lnTo>
                <a:lnTo>
                  <a:pt x="270510" y="60147"/>
                </a:lnTo>
                <a:lnTo>
                  <a:pt x="289560" y="60147"/>
                </a:lnTo>
                <a:lnTo>
                  <a:pt x="289560" y="45351"/>
                </a:lnTo>
                <a:lnTo>
                  <a:pt x="270510" y="45351"/>
                </a:lnTo>
                <a:lnTo>
                  <a:pt x="270510" y="6096"/>
                </a:lnTo>
                <a:lnTo>
                  <a:pt x="251587" y="17526"/>
                </a:lnTo>
                <a:lnTo>
                  <a:pt x="251587" y="45351"/>
                </a:lnTo>
                <a:lnTo>
                  <a:pt x="237617" y="45351"/>
                </a:lnTo>
                <a:lnTo>
                  <a:pt x="237617" y="60147"/>
                </a:lnTo>
                <a:lnTo>
                  <a:pt x="251587" y="60147"/>
                </a:lnTo>
                <a:lnTo>
                  <a:pt x="251587" y="136232"/>
                </a:lnTo>
                <a:lnTo>
                  <a:pt x="252349" y="143611"/>
                </a:lnTo>
                <a:lnTo>
                  <a:pt x="255397" y="150723"/>
                </a:lnTo>
                <a:lnTo>
                  <a:pt x="258064" y="153593"/>
                </a:lnTo>
                <a:lnTo>
                  <a:pt x="265684" y="157962"/>
                </a:lnTo>
                <a:lnTo>
                  <a:pt x="271018" y="159054"/>
                </a:lnTo>
                <a:lnTo>
                  <a:pt x="282194" y="159054"/>
                </a:lnTo>
                <a:lnTo>
                  <a:pt x="287020" y="158483"/>
                </a:lnTo>
                <a:lnTo>
                  <a:pt x="292354" y="157365"/>
                </a:lnTo>
                <a:close/>
              </a:path>
              <a:path w="875664" h="203200">
                <a:moveTo>
                  <a:pt x="405892" y="139293"/>
                </a:moveTo>
                <a:lnTo>
                  <a:pt x="329565" y="139293"/>
                </a:lnTo>
                <a:lnTo>
                  <a:pt x="329565" y="2667"/>
                </a:lnTo>
                <a:lnTo>
                  <a:pt x="309118" y="2667"/>
                </a:lnTo>
                <a:lnTo>
                  <a:pt x="309118" y="157568"/>
                </a:lnTo>
                <a:lnTo>
                  <a:pt x="405892" y="157568"/>
                </a:lnTo>
                <a:lnTo>
                  <a:pt x="405892" y="139293"/>
                </a:lnTo>
                <a:close/>
              </a:path>
              <a:path w="875664" h="203200">
                <a:moveTo>
                  <a:pt x="525907" y="99872"/>
                </a:moveTo>
                <a:lnTo>
                  <a:pt x="524992" y="87236"/>
                </a:lnTo>
                <a:lnTo>
                  <a:pt x="522262" y="76034"/>
                </a:lnTo>
                <a:lnTo>
                  <a:pt x="517702" y="66281"/>
                </a:lnTo>
                <a:lnTo>
                  <a:pt x="511746" y="58559"/>
                </a:lnTo>
                <a:lnTo>
                  <a:pt x="511302" y="57975"/>
                </a:lnTo>
                <a:lnTo>
                  <a:pt x="506437" y="53898"/>
                </a:lnTo>
                <a:lnTo>
                  <a:pt x="506437" y="101460"/>
                </a:lnTo>
                <a:lnTo>
                  <a:pt x="505879" y="111175"/>
                </a:lnTo>
                <a:lnTo>
                  <a:pt x="480187" y="143802"/>
                </a:lnTo>
                <a:lnTo>
                  <a:pt x="473456" y="144462"/>
                </a:lnTo>
                <a:lnTo>
                  <a:pt x="466610" y="143802"/>
                </a:lnTo>
                <a:lnTo>
                  <a:pt x="441007" y="111569"/>
                </a:lnTo>
                <a:lnTo>
                  <a:pt x="440436" y="101460"/>
                </a:lnTo>
                <a:lnTo>
                  <a:pt x="441007" y="91376"/>
                </a:lnTo>
                <a:lnTo>
                  <a:pt x="466610" y="59232"/>
                </a:lnTo>
                <a:lnTo>
                  <a:pt x="473456" y="58559"/>
                </a:lnTo>
                <a:lnTo>
                  <a:pt x="480187" y="59232"/>
                </a:lnTo>
                <a:lnTo>
                  <a:pt x="505879" y="91059"/>
                </a:lnTo>
                <a:lnTo>
                  <a:pt x="506437" y="101460"/>
                </a:lnTo>
                <a:lnTo>
                  <a:pt x="506437" y="53898"/>
                </a:lnTo>
                <a:lnTo>
                  <a:pt x="503415" y="51346"/>
                </a:lnTo>
                <a:lnTo>
                  <a:pt x="494474" y="46609"/>
                </a:lnTo>
                <a:lnTo>
                  <a:pt x="484466" y="43764"/>
                </a:lnTo>
                <a:lnTo>
                  <a:pt x="473456" y="42811"/>
                </a:lnTo>
                <a:lnTo>
                  <a:pt x="463448" y="43599"/>
                </a:lnTo>
                <a:lnTo>
                  <a:pt x="430568" y="63804"/>
                </a:lnTo>
                <a:lnTo>
                  <a:pt x="420878" y="101460"/>
                </a:lnTo>
                <a:lnTo>
                  <a:pt x="421779" y="114846"/>
                </a:lnTo>
                <a:lnTo>
                  <a:pt x="443166" y="151612"/>
                </a:lnTo>
                <a:lnTo>
                  <a:pt x="473456" y="160108"/>
                </a:lnTo>
                <a:lnTo>
                  <a:pt x="480644" y="159689"/>
                </a:lnTo>
                <a:lnTo>
                  <a:pt x="511924" y="144462"/>
                </a:lnTo>
                <a:lnTo>
                  <a:pt x="515823" y="139827"/>
                </a:lnTo>
                <a:lnTo>
                  <a:pt x="519430" y="133959"/>
                </a:lnTo>
                <a:lnTo>
                  <a:pt x="522262" y="127177"/>
                </a:lnTo>
                <a:lnTo>
                  <a:pt x="524281" y="119227"/>
                </a:lnTo>
                <a:lnTo>
                  <a:pt x="525500" y="110134"/>
                </a:lnTo>
                <a:lnTo>
                  <a:pt x="525907" y="99872"/>
                </a:lnTo>
                <a:close/>
              </a:path>
              <a:path w="875664" h="203200">
                <a:moveTo>
                  <a:pt x="640207" y="118897"/>
                </a:moveTo>
                <a:lnTo>
                  <a:pt x="621538" y="116471"/>
                </a:lnTo>
                <a:lnTo>
                  <a:pt x="620141" y="125971"/>
                </a:lnTo>
                <a:lnTo>
                  <a:pt x="616966" y="133019"/>
                </a:lnTo>
                <a:lnTo>
                  <a:pt x="607060" y="142176"/>
                </a:lnTo>
                <a:lnTo>
                  <a:pt x="600837" y="144462"/>
                </a:lnTo>
                <a:lnTo>
                  <a:pt x="584073" y="144462"/>
                </a:lnTo>
                <a:lnTo>
                  <a:pt x="562521" y="111899"/>
                </a:lnTo>
                <a:lnTo>
                  <a:pt x="561975" y="101358"/>
                </a:lnTo>
                <a:lnTo>
                  <a:pt x="562533" y="90957"/>
                </a:lnTo>
                <a:lnTo>
                  <a:pt x="587527" y="59105"/>
                </a:lnTo>
                <a:lnTo>
                  <a:pt x="594360" y="58458"/>
                </a:lnTo>
                <a:lnTo>
                  <a:pt x="600710" y="58458"/>
                </a:lnTo>
                <a:lnTo>
                  <a:pt x="606171" y="60363"/>
                </a:lnTo>
                <a:lnTo>
                  <a:pt x="615061" y="67970"/>
                </a:lnTo>
                <a:lnTo>
                  <a:pt x="618236" y="73634"/>
                </a:lnTo>
                <a:lnTo>
                  <a:pt x="619887" y="81178"/>
                </a:lnTo>
                <a:lnTo>
                  <a:pt x="638429" y="78320"/>
                </a:lnTo>
                <a:lnTo>
                  <a:pt x="636282" y="70307"/>
                </a:lnTo>
                <a:lnTo>
                  <a:pt x="633095" y="63258"/>
                </a:lnTo>
                <a:lnTo>
                  <a:pt x="629742" y="58458"/>
                </a:lnTo>
                <a:lnTo>
                  <a:pt x="628853" y="57175"/>
                </a:lnTo>
                <a:lnTo>
                  <a:pt x="593598" y="42811"/>
                </a:lnTo>
                <a:lnTo>
                  <a:pt x="586498" y="43243"/>
                </a:lnTo>
                <a:lnTo>
                  <a:pt x="551942" y="63690"/>
                </a:lnTo>
                <a:lnTo>
                  <a:pt x="542544" y="101879"/>
                </a:lnTo>
                <a:lnTo>
                  <a:pt x="543394" y="115125"/>
                </a:lnTo>
                <a:lnTo>
                  <a:pt x="564045" y="151650"/>
                </a:lnTo>
                <a:lnTo>
                  <a:pt x="593471" y="160108"/>
                </a:lnTo>
                <a:lnTo>
                  <a:pt x="602322" y="159435"/>
                </a:lnTo>
                <a:lnTo>
                  <a:pt x="610450" y="157378"/>
                </a:lnTo>
                <a:lnTo>
                  <a:pt x="617855" y="153962"/>
                </a:lnTo>
                <a:lnTo>
                  <a:pt x="624586" y="149174"/>
                </a:lnTo>
                <a:lnTo>
                  <a:pt x="629056" y="144462"/>
                </a:lnTo>
                <a:lnTo>
                  <a:pt x="630275" y="143192"/>
                </a:lnTo>
                <a:lnTo>
                  <a:pt x="634771" y="136144"/>
                </a:lnTo>
                <a:lnTo>
                  <a:pt x="638086" y="128041"/>
                </a:lnTo>
                <a:lnTo>
                  <a:pt x="640207" y="118897"/>
                </a:lnTo>
                <a:close/>
              </a:path>
              <a:path w="875664" h="203200">
                <a:moveTo>
                  <a:pt x="753364" y="157568"/>
                </a:moveTo>
                <a:lnTo>
                  <a:pt x="747395" y="101257"/>
                </a:lnTo>
                <a:lnTo>
                  <a:pt x="747395" y="76733"/>
                </a:lnTo>
                <a:lnTo>
                  <a:pt x="747014" y="70891"/>
                </a:lnTo>
                <a:lnTo>
                  <a:pt x="713486" y="42811"/>
                </a:lnTo>
                <a:lnTo>
                  <a:pt x="703961" y="42811"/>
                </a:lnTo>
                <a:lnTo>
                  <a:pt x="665607" y="53187"/>
                </a:lnTo>
                <a:lnTo>
                  <a:pt x="653288" y="77368"/>
                </a:lnTo>
                <a:lnTo>
                  <a:pt x="671957" y="79908"/>
                </a:lnTo>
                <a:lnTo>
                  <a:pt x="673989" y="71945"/>
                </a:lnTo>
                <a:lnTo>
                  <a:pt x="677164" y="66395"/>
                </a:lnTo>
                <a:lnTo>
                  <a:pt x="681355" y="63258"/>
                </a:lnTo>
                <a:lnTo>
                  <a:pt x="685673" y="60121"/>
                </a:lnTo>
                <a:lnTo>
                  <a:pt x="692277" y="58559"/>
                </a:lnTo>
                <a:lnTo>
                  <a:pt x="710819" y="58559"/>
                </a:lnTo>
                <a:lnTo>
                  <a:pt x="718058" y="60706"/>
                </a:lnTo>
                <a:lnTo>
                  <a:pt x="726440" y="68173"/>
                </a:lnTo>
                <a:lnTo>
                  <a:pt x="728218" y="73634"/>
                </a:lnTo>
                <a:lnTo>
                  <a:pt x="728091" y="86347"/>
                </a:lnTo>
                <a:lnTo>
                  <a:pt x="728091" y="101257"/>
                </a:lnTo>
                <a:lnTo>
                  <a:pt x="728091" y="116611"/>
                </a:lnTo>
                <a:lnTo>
                  <a:pt x="727075" y="122948"/>
                </a:lnTo>
                <a:lnTo>
                  <a:pt x="700278" y="145211"/>
                </a:lnTo>
                <a:lnTo>
                  <a:pt x="685546" y="145211"/>
                </a:lnTo>
                <a:lnTo>
                  <a:pt x="679958" y="143522"/>
                </a:lnTo>
                <a:lnTo>
                  <a:pt x="676148" y="140131"/>
                </a:lnTo>
                <a:lnTo>
                  <a:pt x="672211" y="136753"/>
                </a:lnTo>
                <a:lnTo>
                  <a:pt x="670420" y="132803"/>
                </a:lnTo>
                <a:lnTo>
                  <a:pt x="670306" y="124142"/>
                </a:lnTo>
                <a:lnTo>
                  <a:pt x="671195" y="121132"/>
                </a:lnTo>
                <a:lnTo>
                  <a:pt x="697103" y="108432"/>
                </a:lnTo>
                <a:lnTo>
                  <a:pt x="706818" y="106883"/>
                </a:lnTo>
                <a:lnTo>
                  <a:pt x="715213" y="105168"/>
                </a:lnTo>
                <a:lnTo>
                  <a:pt x="722299" y="103289"/>
                </a:lnTo>
                <a:lnTo>
                  <a:pt x="728091" y="101257"/>
                </a:lnTo>
                <a:lnTo>
                  <a:pt x="728091" y="86347"/>
                </a:lnTo>
                <a:lnTo>
                  <a:pt x="721893" y="88188"/>
                </a:lnTo>
                <a:lnTo>
                  <a:pt x="714184" y="89890"/>
                </a:lnTo>
                <a:lnTo>
                  <a:pt x="704938" y="91465"/>
                </a:lnTo>
                <a:lnTo>
                  <a:pt x="694182" y="92900"/>
                </a:lnTo>
                <a:lnTo>
                  <a:pt x="686689" y="93814"/>
                </a:lnTo>
                <a:lnTo>
                  <a:pt x="681101" y="94767"/>
                </a:lnTo>
                <a:lnTo>
                  <a:pt x="650113" y="122491"/>
                </a:lnTo>
                <a:lnTo>
                  <a:pt x="650113" y="137350"/>
                </a:lnTo>
                <a:lnTo>
                  <a:pt x="688467" y="160108"/>
                </a:lnTo>
                <a:lnTo>
                  <a:pt x="695833" y="160108"/>
                </a:lnTo>
                <a:lnTo>
                  <a:pt x="702818" y="158877"/>
                </a:lnTo>
                <a:lnTo>
                  <a:pt x="715899" y="153949"/>
                </a:lnTo>
                <a:lnTo>
                  <a:pt x="722630" y="149720"/>
                </a:lnTo>
                <a:lnTo>
                  <a:pt x="727976" y="145211"/>
                </a:lnTo>
                <a:lnTo>
                  <a:pt x="729742" y="143725"/>
                </a:lnTo>
                <a:lnTo>
                  <a:pt x="730250" y="149009"/>
                </a:lnTo>
                <a:lnTo>
                  <a:pt x="731520" y="153631"/>
                </a:lnTo>
                <a:lnTo>
                  <a:pt x="733552" y="157568"/>
                </a:lnTo>
                <a:lnTo>
                  <a:pt x="753364" y="157568"/>
                </a:lnTo>
                <a:close/>
              </a:path>
              <a:path w="875664" h="203200">
                <a:moveTo>
                  <a:pt x="795528" y="2667"/>
                </a:moveTo>
                <a:lnTo>
                  <a:pt x="776478" y="2667"/>
                </a:lnTo>
                <a:lnTo>
                  <a:pt x="776478" y="157568"/>
                </a:lnTo>
                <a:lnTo>
                  <a:pt x="795528" y="157568"/>
                </a:lnTo>
                <a:lnTo>
                  <a:pt x="795528" y="2667"/>
                </a:lnTo>
                <a:close/>
              </a:path>
              <a:path w="875664" h="203200">
                <a:moveTo>
                  <a:pt x="875665" y="0"/>
                </a:moveTo>
                <a:lnTo>
                  <a:pt x="862076" y="0"/>
                </a:lnTo>
                <a:lnTo>
                  <a:pt x="852728" y="13271"/>
                </a:lnTo>
                <a:lnTo>
                  <a:pt x="832612" y="53276"/>
                </a:lnTo>
                <a:lnTo>
                  <a:pt x="824484" y="101460"/>
                </a:lnTo>
                <a:lnTo>
                  <a:pt x="825169" y="115620"/>
                </a:lnTo>
                <a:lnTo>
                  <a:pt x="835406" y="156616"/>
                </a:lnTo>
                <a:lnTo>
                  <a:pt x="854468" y="192760"/>
                </a:lnTo>
                <a:lnTo>
                  <a:pt x="862076" y="203111"/>
                </a:lnTo>
                <a:lnTo>
                  <a:pt x="875665" y="203111"/>
                </a:lnTo>
                <a:lnTo>
                  <a:pt x="861822" y="177749"/>
                </a:lnTo>
                <a:lnTo>
                  <a:pt x="851941" y="152374"/>
                </a:lnTo>
                <a:lnTo>
                  <a:pt x="846010" y="126974"/>
                </a:lnTo>
                <a:lnTo>
                  <a:pt x="844042" y="101561"/>
                </a:lnTo>
                <a:lnTo>
                  <a:pt x="844321" y="91592"/>
                </a:lnTo>
                <a:lnTo>
                  <a:pt x="850607" y="54000"/>
                </a:lnTo>
                <a:lnTo>
                  <a:pt x="865022" y="18884"/>
                </a:lnTo>
                <a:lnTo>
                  <a:pt x="875665" y="0"/>
                </a:lnTo>
                <a:close/>
              </a:path>
            </a:pathLst>
          </a:custGeom>
          <a:solidFill>
            <a:srgbClr val="FFFFFF">
              <a:alpha val="70195"/>
            </a:srgbClr>
          </a:solidFill>
        </p:spPr>
        <p:txBody>
          <a:bodyPr wrap="square" lIns="0" tIns="0" rIns="0" bIns="0" rtlCol="0"/>
          <a:lstStyle/>
          <a:p/>
        </p:txBody>
      </p:sp>
      <p:sp>
        <p:nvSpPr>
          <p:cNvPr id="34" name="object 34"/>
          <p:cNvSpPr txBox="1"/>
          <p:nvPr/>
        </p:nvSpPr>
        <p:spPr>
          <a:xfrm>
            <a:off x="5437759" y="5496559"/>
            <a:ext cx="1312545" cy="27368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00"/>
                </a:solidFill>
                <a:latin typeface="Arial MT"/>
                <a:cs typeface="Arial MT"/>
              </a:rPr>
              <a:t>Configura</a:t>
            </a:r>
            <a:r>
              <a:rPr sz="1700" spc="-10" dirty="0">
                <a:solidFill>
                  <a:srgbClr val="FFFF00"/>
                </a:solidFill>
                <a:latin typeface="Arial MT"/>
                <a:cs typeface="Arial MT"/>
              </a:rPr>
              <a:t>t</a:t>
            </a:r>
            <a:r>
              <a:rPr sz="1700" dirty="0">
                <a:solidFill>
                  <a:srgbClr val="FFFF00"/>
                </a:solidFill>
                <a:latin typeface="Arial MT"/>
                <a:cs typeface="Arial MT"/>
              </a:rPr>
              <a:t>i</a:t>
            </a:r>
            <a:r>
              <a:rPr sz="1700" dirty="0">
                <a:solidFill>
                  <a:srgbClr val="FFFF00"/>
                </a:solidFill>
                <a:latin typeface="Arial MT"/>
                <a:cs typeface="Arial MT"/>
              </a:rPr>
              <a:t>on</a:t>
            </a:r>
            <a:endParaRPr sz="1700">
              <a:latin typeface="Arial MT"/>
              <a:cs typeface="Arial MT"/>
            </a:endParaRPr>
          </a:p>
        </p:txBody>
      </p:sp>
      <p:pic>
        <p:nvPicPr>
          <p:cNvPr id="35" name="object 35"/>
          <p:cNvPicPr/>
          <p:nvPr/>
        </p:nvPicPr>
        <p:blipFill>
          <a:blip r:embed="rId16" cstate="print"/>
          <a:stretch>
            <a:fillRect/>
          </a:stretch>
        </p:blipFill>
        <p:spPr>
          <a:xfrm>
            <a:off x="6805548" y="5567045"/>
            <a:ext cx="1158112" cy="203111"/>
          </a:xfrm>
          <a:prstGeom prst="rect">
            <a:avLst/>
          </a:prstGeom>
        </p:spPr>
      </p:pic>
      <p:sp>
        <p:nvSpPr>
          <p:cNvPr id="36" name="object 36"/>
          <p:cNvSpPr/>
          <p:nvPr/>
        </p:nvSpPr>
        <p:spPr>
          <a:xfrm>
            <a:off x="8056244" y="5566917"/>
            <a:ext cx="1141730" cy="201295"/>
          </a:xfrm>
          <a:custGeom>
            <a:avLst/>
            <a:gdLst/>
            <a:ahLst/>
            <a:cxnLst/>
            <a:rect l="l" t="t" r="r" b="b"/>
            <a:pathLst>
              <a:path w="1141729" h="201295">
                <a:moveTo>
                  <a:pt x="20447" y="2793"/>
                </a:moveTo>
                <a:lnTo>
                  <a:pt x="0" y="2793"/>
                </a:lnTo>
                <a:lnTo>
                  <a:pt x="0" y="157695"/>
                </a:lnTo>
                <a:lnTo>
                  <a:pt x="20447" y="157695"/>
                </a:lnTo>
                <a:lnTo>
                  <a:pt x="20447" y="2793"/>
                </a:lnTo>
                <a:close/>
              </a:path>
              <a:path w="1141729" h="201295">
                <a:moveTo>
                  <a:pt x="123825" y="0"/>
                </a:moveTo>
                <a:lnTo>
                  <a:pt x="81498" y="12328"/>
                </a:lnTo>
                <a:lnTo>
                  <a:pt x="54863" y="47871"/>
                </a:lnTo>
                <a:lnTo>
                  <a:pt x="49674" y="82562"/>
                </a:lnTo>
                <a:lnTo>
                  <a:pt x="50224" y="92318"/>
                </a:lnTo>
                <a:lnTo>
                  <a:pt x="63527" y="129584"/>
                </a:lnTo>
                <a:lnTo>
                  <a:pt x="93589" y="154395"/>
                </a:lnTo>
                <a:lnTo>
                  <a:pt x="123825" y="160337"/>
                </a:lnTo>
                <a:lnTo>
                  <a:pt x="133734" y="159739"/>
                </a:lnTo>
                <a:lnTo>
                  <a:pt x="169606" y="145428"/>
                </a:lnTo>
                <a:lnTo>
                  <a:pt x="172541" y="142798"/>
                </a:lnTo>
                <a:lnTo>
                  <a:pt x="123698" y="142798"/>
                </a:lnTo>
                <a:lnTo>
                  <a:pt x="112788" y="141782"/>
                </a:lnTo>
                <a:lnTo>
                  <a:pt x="79277" y="117881"/>
                </a:lnTo>
                <a:lnTo>
                  <a:pt x="70865" y="82562"/>
                </a:lnTo>
                <a:lnTo>
                  <a:pt x="71842" y="66327"/>
                </a:lnTo>
                <a:lnTo>
                  <a:pt x="94751" y="26091"/>
                </a:lnTo>
                <a:lnTo>
                  <a:pt x="123951" y="17652"/>
                </a:lnTo>
                <a:lnTo>
                  <a:pt x="172468" y="17652"/>
                </a:lnTo>
                <a:lnTo>
                  <a:pt x="170632" y="15928"/>
                </a:lnTo>
                <a:lnTo>
                  <a:pt x="162559" y="10286"/>
                </a:lnTo>
                <a:lnTo>
                  <a:pt x="153703" y="5786"/>
                </a:lnTo>
                <a:lnTo>
                  <a:pt x="144287" y="2571"/>
                </a:lnTo>
                <a:lnTo>
                  <a:pt x="134324" y="642"/>
                </a:lnTo>
                <a:lnTo>
                  <a:pt x="123825" y="0"/>
                </a:lnTo>
                <a:close/>
              </a:path>
              <a:path w="1141729" h="201295">
                <a:moveTo>
                  <a:pt x="172468" y="17652"/>
                </a:moveTo>
                <a:lnTo>
                  <a:pt x="123951" y="17652"/>
                </a:lnTo>
                <a:lnTo>
                  <a:pt x="131456" y="18149"/>
                </a:lnTo>
                <a:lnTo>
                  <a:pt x="138556" y="19627"/>
                </a:lnTo>
                <a:lnTo>
                  <a:pt x="170306" y="47332"/>
                </a:lnTo>
                <a:lnTo>
                  <a:pt x="176656" y="80352"/>
                </a:lnTo>
                <a:lnTo>
                  <a:pt x="175728" y="94454"/>
                </a:lnTo>
                <a:lnTo>
                  <a:pt x="153773" y="133647"/>
                </a:lnTo>
                <a:lnTo>
                  <a:pt x="123698" y="142798"/>
                </a:lnTo>
                <a:lnTo>
                  <a:pt x="172541" y="142798"/>
                </a:lnTo>
                <a:lnTo>
                  <a:pt x="195484" y="102779"/>
                </a:lnTo>
                <a:lnTo>
                  <a:pt x="197860" y="80352"/>
                </a:lnTo>
                <a:lnTo>
                  <a:pt x="197296" y="69139"/>
                </a:lnTo>
                <a:lnTo>
                  <a:pt x="183776" y="30218"/>
                </a:lnTo>
                <a:lnTo>
                  <a:pt x="177704" y="22571"/>
                </a:lnTo>
                <a:lnTo>
                  <a:pt x="172468" y="17652"/>
                </a:lnTo>
                <a:close/>
              </a:path>
              <a:path w="1141729" h="201295">
                <a:moveTo>
                  <a:pt x="336041" y="2793"/>
                </a:moveTo>
                <a:lnTo>
                  <a:pt x="224027" y="2793"/>
                </a:lnTo>
                <a:lnTo>
                  <a:pt x="224027" y="157695"/>
                </a:lnTo>
                <a:lnTo>
                  <a:pt x="339598" y="157695"/>
                </a:lnTo>
                <a:lnTo>
                  <a:pt x="339598" y="139420"/>
                </a:lnTo>
                <a:lnTo>
                  <a:pt x="244475" y="139420"/>
                </a:lnTo>
                <a:lnTo>
                  <a:pt x="244475" y="86690"/>
                </a:lnTo>
                <a:lnTo>
                  <a:pt x="330200" y="86690"/>
                </a:lnTo>
                <a:lnTo>
                  <a:pt x="330200" y="68516"/>
                </a:lnTo>
                <a:lnTo>
                  <a:pt x="244475" y="68516"/>
                </a:lnTo>
                <a:lnTo>
                  <a:pt x="244475" y="21081"/>
                </a:lnTo>
                <a:lnTo>
                  <a:pt x="336041" y="21081"/>
                </a:lnTo>
                <a:lnTo>
                  <a:pt x="336041" y="2793"/>
                </a:lnTo>
                <a:close/>
              </a:path>
              <a:path w="1141729" h="201295">
                <a:moveTo>
                  <a:pt x="380110" y="45478"/>
                </a:moveTo>
                <a:lnTo>
                  <a:pt x="356361" y="45478"/>
                </a:lnTo>
                <a:lnTo>
                  <a:pt x="394207" y="99364"/>
                </a:lnTo>
                <a:lnTo>
                  <a:pt x="353186" y="157695"/>
                </a:lnTo>
                <a:lnTo>
                  <a:pt x="376300" y="157695"/>
                </a:lnTo>
                <a:lnTo>
                  <a:pt x="405764" y="113423"/>
                </a:lnTo>
                <a:lnTo>
                  <a:pt x="427193" y="113423"/>
                </a:lnTo>
                <a:lnTo>
                  <a:pt x="416559" y="98310"/>
                </a:lnTo>
                <a:lnTo>
                  <a:pt x="426783" y="84366"/>
                </a:lnTo>
                <a:lnTo>
                  <a:pt x="405129" y="84366"/>
                </a:lnTo>
                <a:lnTo>
                  <a:pt x="400557" y="76796"/>
                </a:lnTo>
                <a:lnTo>
                  <a:pt x="397255" y="71793"/>
                </a:lnTo>
                <a:lnTo>
                  <a:pt x="380110" y="45478"/>
                </a:lnTo>
                <a:close/>
              </a:path>
              <a:path w="1141729" h="201295">
                <a:moveTo>
                  <a:pt x="427193" y="113423"/>
                </a:moveTo>
                <a:lnTo>
                  <a:pt x="405764" y="113423"/>
                </a:lnTo>
                <a:lnTo>
                  <a:pt x="411860" y="122834"/>
                </a:lnTo>
                <a:lnTo>
                  <a:pt x="434975" y="157695"/>
                </a:lnTo>
                <a:lnTo>
                  <a:pt x="458343" y="157695"/>
                </a:lnTo>
                <a:lnTo>
                  <a:pt x="427193" y="113423"/>
                </a:lnTo>
                <a:close/>
              </a:path>
              <a:path w="1141729" h="201295">
                <a:moveTo>
                  <a:pt x="455295" y="45478"/>
                </a:moveTo>
                <a:lnTo>
                  <a:pt x="432561" y="45478"/>
                </a:lnTo>
                <a:lnTo>
                  <a:pt x="413638" y="71996"/>
                </a:lnTo>
                <a:lnTo>
                  <a:pt x="408177" y="79717"/>
                </a:lnTo>
                <a:lnTo>
                  <a:pt x="405129" y="84366"/>
                </a:lnTo>
                <a:lnTo>
                  <a:pt x="426783" y="84366"/>
                </a:lnTo>
                <a:lnTo>
                  <a:pt x="455295" y="45478"/>
                </a:lnTo>
                <a:close/>
              </a:path>
              <a:path w="1141729" h="201295">
                <a:moveTo>
                  <a:pt x="517905" y="42938"/>
                </a:moveTo>
                <a:lnTo>
                  <a:pt x="480441" y="58277"/>
                </a:lnTo>
                <a:lnTo>
                  <a:pt x="466851" y="102006"/>
                </a:lnTo>
                <a:lnTo>
                  <a:pt x="467713" y="115248"/>
                </a:lnTo>
                <a:lnTo>
                  <a:pt x="488364" y="151765"/>
                </a:lnTo>
                <a:lnTo>
                  <a:pt x="517778" y="160235"/>
                </a:lnTo>
                <a:lnTo>
                  <a:pt x="526641" y="159552"/>
                </a:lnTo>
                <a:lnTo>
                  <a:pt x="534765" y="157502"/>
                </a:lnTo>
                <a:lnTo>
                  <a:pt x="542174" y="154085"/>
                </a:lnTo>
                <a:lnTo>
                  <a:pt x="548894" y="149301"/>
                </a:lnTo>
                <a:lnTo>
                  <a:pt x="553368" y="144589"/>
                </a:lnTo>
                <a:lnTo>
                  <a:pt x="508380" y="144589"/>
                </a:lnTo>
                <a:lnTo>
                  <a:pt x="500760" y="141173"/>
                </a:lnTo>
                <a:lnTo>
                  <a:pt x="486282" y="101485"/>
                </a:lnTo>
                <a:lnTo>
                  <a:pt x="486852" y="91084"/>
                </a:lnTo>
                <a:lnTo>
                  <a:pt x="511837" y="59228"/>
                </a:lnTo>
                <a:lnTo>
                  <a:pt x="518668" y="58585"/>
                </a:lnTo>
                <a:lnTo>
                  <a:pt x="554062" y="58585"/>
                </a:lnTo>
                <a:lnTo>
                  <a:pt x="553164" y="57297"/>
                </a:lnTo>
                <a:lnTo>
                  <a:pt x="547877" y="52184"/>
                </a:lnTo>
                <a:lnTo>
                  <a:pt x="541641" y="48141"/>
                </a:lnTo>
                <a:lnTo>
                  <a:pt x="534558" y="45251"/>
                </a:lnTo>
                <a:lnTo>
                  <a:pt x="526643" y="43517"/>
                </a:lnTo>
                <a:lnTo>
                  <a:pt x="517905" y="42938"/>
                </a:lnTo>
                <a:close/>
              </a:path>
              <a:path w="1141729" h="201295">
                <a:moveTo>
                  <a:pt x="545846" y="116598"/>
                </a:moveTo>
                <a:lnTo>
                  <a:pt x="544449" y="126098"/>
                </a:lnTo>
                <a:lnTo>
                  <a:pt x="541274" y="133146"/>
                </a:lnTo>
                <a:lnTo>
                  <a:pt x="531368" y="142303"/>
                </a:lnTo>
                <a:lnTo>
                  <a:pt x="525145" y="144589"/>
                </a:lnTo>
                <a:lnTo>
                  <a:pt x="553368" y="144589"/>
                </a:lnTo>
                <a:lnTo>
                  <a:pt x="554585" y="143307"/>
                </a:lnTo>
                <a:lnTo>
                  <a:pt x="559085" y="136263"/>
                </a:lnTo>
                <a:lnTo>
                  <a:pt x="562395" y="128168"/>
                </a:lnTo>
                <a:lnTo>
                  <a:pt x="564514" y="119024"/>
                </a:lnTo>
                <a:lnTo>
                  <a:pt x="545846" y="116598"/>
                </a:lnTo>
                <a:close/>
              </a:path>
              <a:path w="1141729" h="201295">
                <a:moveTo>
                  <a:pt x="554062" y="58585"/>
                </a:moveTo>
                <a:lnTo>
                  <a:pt x="525018" y="58585"/>
                </a:lnTo>
                <a:lnTo>
                  <a:pt x="530478" y="60490"/>
                </a:lnTo>
                <a:lnTo>
                  <a:pt x="539369" y="68097"/>
                </a:lnTo>
                <a:lnTo>
                  <a:pt x="542544" y="73761"/>
                </a:lnTo>
                <a:lnTo>
                  <a:pt x="544195" y="81305"/>
                </a:lnTo>
                <a:lnTo>
                  <a:pt x="562736" y="78447"/>
                </a:lnTo>
                <a:lnTo>
                  <a:pt x="560593" y="70427"/>
                </a:lnTo>
                <a:lnTo>
                  <a:pt x="557402" y="63377"/>
                </a:lnTo>
                <a:lnTo>
                  <a:pt x="554062" y="58585"/>
                </a:lnTo>
                <a:close/>
              </a:path>
              <a:path w="1141729" h="201295">
                <a:moveTo>
                  <a:pt x="626872" y="42938"/>
                </a:moveTo>
                <a:lnTo>
                  <a:pt x="589026" y="58585"/>
                </a:lnTo>
                <a:lnTo>
                  <a:pt x="574500" y="101384"/>
                </a:lnTo>
                <a:lnTo>
                  <a:pt x="574536" y="104190"/>
                </a:lnTo>
                <a:lnTo>
                  <a:pt x="588899" y="145072"/>
                </a:lnTo>
                <a:lnTo>
                  <a:pt x="627887" y="160235"/>
                </a:lnTo>
                <a:lnTo>
                  <a:pt x="637248" y="159640"/>
                </a:lnTo>
                <a:lnTo>
                  <a:pt x="666524" y="144589"/>
                </a:lnTo>
                <a:lnTo>
                  <a:pt x="618616" y="144589"/>
                </a:lnTo>
                <a:lnTo>
                  <a:pt x="610870" y="141325"/>
                </a:lnTo>
                <a:lnTo>
                  <a:pt x="594105" y="106451"/>
                </a:lnTo>
                <a:lnTo>
                  <a:pt x="677799" y="106451"/>
                </a:lnTo>
                <a:lnTo>
                  <a:pt x="677926" y="101384"/>
                </a:lnTo>
                <a:lnTo>
                  <a:pt x="677213" y="90804"/>
                </a:lnTo>
                <a:lnTo>
                  <a:pt x="595122" y="90804"/>
                </a:lnTo>
                <a:lnTo>
                  <a:pt x="596098" y="83832"/>
                </a:lnTo>
                <a:lnTo>
                  <a:pt x="618362" y="58585"/>
                </a:lnTo>
                <a:lnTo>
                  <a:pt x="663936" y="58585"/>
                </a:lnTo>
                <a:lnTo>
                  <a:pt x="663701" y="58267"/>
                </a:lnTo>
                <a:lnTo>
                  <a:pt x="656036" y="51564"/>
                </a:lnTo>
                <a:lnTo>
                  <a:pt x="647334" y="46774"/>
                </a:lnTo>
                <a:lnTo>
                  <a:pt x="637609" y="43897"/>
                </a:lnTo>
                <a:lnTo>
                  <a:pt x="626872" y="42938"/>
                </a:lnTo>
                <a:close/>
              </a:path>
              <a:path w="1141729" h="201295">
                <a:moveTo>
                  <a:pt x="657605" y="121564"/>
                </a:moveTo>
                <a:lnTo>
                  <a:pt x="654684" y="129590"/>
                </a:lnTo>
                <a:lnTo>
                  <a:pt x="650875" y="135432"/>
                </a:lnTo>
                <a:lnTo>
                  <a:pt x="640969" y="142760"/>
                </a:lnTo>
                <a:lnTo>
                  <a:pt x="635000" y="144589"/>
                </a:lnTo>
                <a:lnTo>
                  <a:pt x="666524" y="144589"/>
                </a:lnTo>
                <a:lnTo>
                  <a:pt x="670655" y="139285"/>
                </a:lnTo>
                <a:lnTo>
                  <a:pt x="674485" y="132119"/>
                </a:lnTo>
                <a:lnTo>
                  <a:pt x="677290" y="123990"/>
                </a:lnTo>
                <a:lnTo>
                  <a:pt x="657605" y="121564"/>
                </a:lnTo>
                <a:close/>
              </a:path>
              <a:path w="1141729" h="201295">
                <a:moveTo>
                  <a:pt x="663936" y="58585"/>
                </a:moveTo>
                <a:lnTo>
                  <a:pt x="627126" y="58585"/>
                </a:lnTo>
                <a:lnTo>
                  <a:pt x="634029" y="59271"/>
                </a:lnTo>
                <a:lnTo>
                  <a:pt x="640254" y="61329"/>
                </a:lnTo>
                <a:lnTo>
                  <a:pt x="657859" y="90804"/>
                </a:lnTo>
                <a:lnTo>
                  <a:pt x="677213" y="90804"/>
                </a:lnTo>
                <a:lnTo>
                  <a:pt x="677042" y="88265"/>
                </a:lnTo>
                <a:lnTo>
                  <a:pt x="674385" y="76706"/>
                </a:lnTo>
                <a:lnTo>
                  <a:pt x="669942" y="66706"/>
                </a:lnTo>
                <a:lnTo>
                  <a:pt x="663936" y="58585"/>
                </a:lnTo>
                <a:close/>
              </a:path>
              <a:path w="1141729" h="201295">
                <a:moveTo>
                  <a:pt x="718565" y="45478"/>
                </a:moveTo>
                <a:lnTo>
                  <a:pt x="701166" y="45478"/>
                </a:lnTo>
                <a:lnTo>
                  <a:pt x="701166" y="200710"/>
                </a:lnTo>
                <a:lnTo>
                  <a:pt x="720216" y="200710"/>
                </a:lnTo>
                <a:lnTo>
                  <a:pt x="720216" y="146075"/>
                </a:lnTo>
                <a:lnTo>
                  <a:pt x="782717" y="146075"/>
                </a:lnTo>
                <a:lnTo>
                  <a:pt x="784193" y="144589"/>
                </a:lnTo>
                <a:lnTo>
                  <a:pt x="740155" y="144589"/>
                </a:lnTo>
                <a:lnTo>
                  <a:pt x="733044" y="141147"/>
                </a:lnTo>
                <a:lnTo>
                  <a:pt x="718438" y="102222"/>
                </a:lnTo>
                <a:lnTo>
                  <a:pt x="719014" y="92035"/>
                </a:lnTo>
                <a:lnTo>
                  <a:pt x="737019" y="60058"/>
                </a:lnTo>
                <a:lnTo>
                  <a:pt x="718565" y="60058"/>
                </a:lnTo>
                <a:lnTo>
                  <a:pt x="718565" y="45478"/>
                </a:lnTo>
                <a:close/>
              </a:path>
              <a:path w="1141729" h="201295">
                <a:moveTo>
                  <a:pt x="782717" y="146075"/>
                </a:moveTo>
                <a:lnTo>
                  <a:pt x="720216" y="146075"/>
                </a:lnTo>
                <a:lnTo>
                  <a:pt x="723519" y="150164"/>
                </a:lnTo>
                <a:lnTo>
                  <a:pt x="727582" y="153542"/>
                </a:lnTo>
                <a:lnTo>
                  <a:pt x="737743" y="158902"/>
                </a:lnTo>
                <a:lnTo>
                  <a:pt x="743330" y="160235"/>
                </a:lnTo>
                <a:lnTo>
                  <a:pt x="749680" y="160235"/>
                </a:lnTo>
                <a:lnTo>
                  <a:pt x="782717" y="146075"/>
                </a:lnTo>
                <a:close/>
              </a:path>
              <a:path w="1141729" h="201295">
                <a:moveTo>
                  <a:pt x="784764" y="57848"/>
                </a:moveTo>
                <a:lnTo>
                  <a:pt x="757427" y="57848"/>
                </a:lnTo>
                <a:lnTo>
                  <a:pt x="764539" y="61404"/>
                </a:lnTo>
                <a:lnTo>
                  <a:pt x="770381" y="68516"/>
                </a:lnTo>
                <a:lnTo>
                  <a:pt x="774215" y="74524"/>
                </a:lnTo>
                <a:lnTo>
                  <a:pt x="776954" y="81880"/>
                </a:lnTo>
                <a:lnTo>
                  <a:pt x="778597" y="90583"/>
                </a:lnTo>
                <a:lnTo>
                  <a:pt x="779145" y="100634"/>
                </a:lnTo>
                <a:lnTo>
                  <a:pt x="778593" y="111155"/>
                </a:lnTo>
                <a:lnTo>
                  <a:pt x="756920" y="144589"/>
                </a:lnTo>
                <a:lnTo>
                  <a:pt x="784193" y="144589"/>
                </a:lnTo>
                <a:lnTo>
                  <a:pt x="798195" y="109145"/>
                </a:lnTo>
                <a:lnTo>
                  <a:pt x="798571" y="100634"/>
                </a:lnTo>
                <a:lnTo>
                  <a:pt x="798238" y="92874"/>
                </a:lnTo>
                <a:lnTo>
                  <a:pt x="786066" y="59256"/>
                </a:lnTo>
                <a:lnTo>
                  <a:pt x="784764" y="57848"/>
                </a:lnTo>
                <a:close/>
              </a:path>
              <a:path w="1141729" h="201295">
                <a:moveTo>
                  <a:pt x="751077" y="42938"/>
                </a:moveTo>
                <a:lnTo>
                  <a:pt x="743711" y="42938"/>
                </a:lnTo>
                <a:lnTo>
                  <a:pt x="737488" y="44373"/>
                </a:lnTo>
                <a:lnTo>
                  <a:pt x="732408" y="47218"/>
                </a:lnTo>
                <a:lnTo>
                  <a:pt x="727201" y="50076"/>
                </a:lnTo>
                <a:lnTo>
                  <a:pt x="722629" y="54355"/>
                </a:lnTo>
                <a:lnTo>
                  <a:pt x="718565" y="60058"/>
                </a:lnTo>
                <a:lnTo>
                  <a:pt x="737019" y="60058"/>
                </a:lnTo>
                <a:lnTo>
                  <a:pt x="741172" y="57848"/>
                </a:lnTo>
                <a:lnTo>
                  <a:pt x="784764" y="57848"/>
                </a:lnTo>
                <a:lnTo>
                  <a:pt x="758029" y="43400"/>
                </a:lnTo>
                <a:lnTo>
                  <a:pt x="751077" y="42938"/>
                </a:lnTo>
                <a:close/>
              </a:path>
              <a:path w="1141729" h="201295">
                <a:moveTo>
                  <a:pt x="844041" y="60274"/>
                </a:moveTo>
                <a:lnTo>
                  <a:pt x="825119" y="60274"/>
                </a:lnTo>
                <a:lnTo>
                  <a:pt x="825130" y="136359"/>
                </a:lnTo>
                <a:lnTo>
                  <a:pt x="844550" y="159181"/>
                </a:lnTo>
                <a:lnTo>
                  <a:pt x="855726" y="159181"/>
                </a:lnTo>
                <a:lnTo>
                  <a:pt x="860551" y="158610"/>
                </a:lnTo>
                <a:lnTo>
                  <a:pt x="865885" y="157492"/>
                </a:lnTo>
                <a:lnTo>
                  <a:pt x="863214" y="141427"/>
                </a:lnTo>
                <a:lnTo>
                  <a:pt x="851915" y="141427"/>
                </a:lnTo>
                <a:lnTo>
                  <a:pt x="849756" y="140969"/>
                </a:lnTo>
                <a:lnTo>
                  <a:pt x="846708" y="139141"/>
                </a:lnTo>
                <a:lnTo>
                  <a:pt x="845693" y="137909"/>
                </a:lnTo>
                <a:lnTo>
                  <a:pt x="845002" y="136245"/>
                </a:lnTo>
                <a:lnTo>
                  <a:pt x="844296" y="134797"/>
                </a:lnTo>
                <a:lnTo>
                  <a:pt x="844041" y="131317"/>
                </a:lnTo>
                <a:lnTo>
                  <a:pt x="844041" y="60274"/>
                </a:lnTo>
                <a:close/>
              </a:path>
              <a:path w="1141729" h="201295">
                <a:moveTo>
                  <a:pt x="863091" y="140690"/>
                </a:moveTo>
                <a:lnTo>
                  <a:pt x="859662" y="141173"/>
                </a:lnTo>
                <a:lnTo>
                  <a:pt x="856869" y="141427"/>
                </a:lnTo>
                <a:lnTo>
                  <a:pt x="863214" y="141427"/>
                </a:lnTo>
                <a:lnTo>
                  <a:pt x="863091" y="140690"/>
                </a:lnTo>
                <a:close/>
              </a:path>
              <a:path w="1141729" h="201295">
                <a:moveTo>
                  <a:pt x="863091" y="45478"/>
                </a:moveTo>
                <a:lnTo>
                  <a:pt x="811149" y="45478"/>
                </a:lnTo>
                <a:lnTo>
                  <a:pt x="811149" y="60274"/>
                </a:lnTo>
                <a:lnTo>
                  <a:pt x="863091" y="60274"/>
                </a:lnTo>
                <a:lnTo>
                  <a:pt x="863091" y="45478"/>
                </a:lnTo>
                <a:close/>
              </a:path>
              <a:path w="1141729" h="201295">
                <a:moveTo>
                  <a:pt x="844041" y="6222"/>
                </a:moveTo>
                <a:lnTo>
                  <a:pt x="825119" y="17652"/>
                </a:lnTo>
                <a:lnTo>
                  <a:pt x="825119" y="45478"/>
                </a:lnTo>
                <a:lnTo>
                  <a:pt x="844041" y="45478"/>
                </a:lnTo>
                <a:lnTo>
                  <a:pt x="844041" y="6222"/>
                </a:lnTo>
                <a:close/>
              </a:path>
              <a:path w="1141729" h="201295">
                <a:moveTo>
                  <a:pt x="900176" y="2793"/>
                </a:moveTo>
                <a:lnTo>
                  <a:pt x="881126" y="2793"/>
                </a:lnTo>
                <a:lnTo>
                  <a:pt x="881126" y="24663"/>
                </a:lnTo>
                <a:lnTo>
                  <a:pt x="900176" y="24663"/>
                </a:lnTo>
                <a:lnTo>
                  <a:pt x="900176" y="2793"/>
                </a:lnTo>
                <a:close/>
              </a:path>
              <a:path w="1141729" h="201295">
                <a:moveTo>
                  <a:pt x="900176" y="45478"/>
                </a:moveTo>
                <a:lnTo>
                  <a:pt x="881126" y="45478"/>
                </a:lnTo>
                <a:lnTo>
                  <a:pt x="881126" y="157695"/>
                </a:lnTo>
                <a:lnTo>
                  <a:pt x="900176" y="157695"/>
                </a:lnTo>
                <a:lnTo>
                  <a:pt x="900176" y="45478"/>
                </a:lnTo>
                <a:close/>
              </a:path>
              <a:path w="1141729" h="201295">
                <a:moveTo>
                  <a:pt x="975359" y="42938"/>
                </a:moveTo>
                <a:lnTo>
                  <a:pt x="932479" y="63925"/>
                </a:lnTo>
                <a:lnTo>
                  <a:pt x="922781" y="101587"/>
                </a:lnTo>
                <a:lnTo>
                  <a:pt x="923686" y="114967"/>
                </a:lnTo>
                <a:lnTo>
                  <a:pt x="945070" y="151733"/>
                </a:lnTo>
                <a:lnTo>
                  <a:pt x="975359" y="160235"/>
                </a:lnTo>
                <a:lnTo>
                  <a:pt x="982551" y="159807"/>
                </a:lnTo>
                <a:lnTo>
                  <a:pt x="1013834" y="144589"/>
                </a:lnTo>
                <a:lnTo>
                  <a:pt x="975359" y="144589"/>
                </a:lnTo>
                <a:lnTo>
                  <a:pt x="968517" y="143917"/>
                </a:lnTo>
                <a:lnTo>
                  <a:pt x="942915" y="111691"/>
                </a:lnTo>
                <a:lnTo>
                  <a:pt x="942339" y="101587"/>
                </a:lnTo>
                <a:lnTo>
                  <a:pt x="942915" y="91493"/>
                </a:lnTo>
                <a:lnTo>
                  <a:pt x="968525" y="59353"/>
                </a:lnTo>
                <a:lnTo>
                  <a:pt x="975359" y="58686"/>
                </a:lnTo>
                <a:lnTo>
                  <a:pt x="1013656" y="58686"/>
                </a:lnTo>
                <a:lnTo>
                  <a:pt x="1013205" y="58102"/>
                </a:lnTo>
                <a:lnTo>
                  <a:pt x="1005328" y="51468"/>
                </a:lnTo>
                <a:lnTo>
                  <a:pt x="996378" y="46729"/>
                </a:lnTo>
                <a:lnTo>
                  <a:pt x="986381" y="43886"/>
                </a:lnTo>
                <a:lnTo>
                  <a:pt x="975359" y="42938"/>
                </a:lnTo>
                <a:close/>
              </a:path>
              <a:path w="1141729" h="201295">
                <a:moveTo>
                  <a:pt x="1013656" y="58686"/>
                </a:moveTo>
                <a:lnTo>
                  <a:pt x="975359" y="58686"/>
                </a:lnTo>
                <a:lnTo>
                  <a:pt x="982102" y="59358"/>
                </a:lnTo>
                <a:lnTo>
                  <a:pt x="988250" y="61371"/>
                </a:lnTo>
                <a:lnTo>
                  <a:pt x="1008322" y="99999"/>
                </a:lnTo>
                <a:lnTo>
                  <a:pt x="1008343" y="101587"/>
                </a:lnTo>
                <a:lnTo>
                  <a:pt x="1007784" y="111292"/>
                </a:lnTo>
                <a:lnTo>
                  <a:pt x="982094" y="143920"/>
                </a:lnTo>
                <a:lnTo>
                  <a:pt x="975359" y="144589"/>
                </a:lnTo>
                <a:lnTo>
                  <a:pt x="1013834" y="144589"/>
                </a:lnTo>
                <a:lnTo>
                  <a:pt x="1027810" y="99999"/>
                </a:lnTo>
                <a:lnTo>
                  <a:pt x="1026904" y="87357"/>
                </a:lnTo>
                <a:lnTo>
                  <a:pt x="1024175" y="76160"/>
                </a:lnTo>
                <a:lnTo>
                  <a:pt x="1019613" y="66408"/>
                </a:lnTo>
                <a:lnTo>
                  <a:pt x="1013656" y="58686"/>
                </a:lnTo>
                <a:close/>
              </a:path>
              <a:path w="1141729" h="201295">
                <a:moveTo>
                  <a:pt x="1067307" y="45478"/>
                </a:moveTo>
                <a:lnTo>
                  <a:pt x="1050162" y="45478"/>
                </a:lnTo>
                <a:lnTo>
                  <a:pt x="1050162" y="157695"/>
                </a:lnTo>
                <a:lnTo>
                  <a:pt x="1069212" y="157695"/>
                </a:lnTo>
                <a:lnTo>
                  <a:pt x="1069212" y="96405"/>
                </a:lnTo>
                <a:lnTo>
                  <a:pt x="1069762" y="86497"/>
                </a:lnTo>
                <a:lnTo>
                  <a:pt x="1085493" y="61429"/>
                </a:lnTo>
                <a:lnTo>
                  <a:pt x="1067307" y="61429"/>
                </a:lnTo>
                <a:lnTo>
                  <a:pt x="1067307" y="45478"/>
                </a:lnTo>
                <a:close/>
              </a:path>
              <a:path w="1141729" h="201295">
                <a:moveTo>
                  <a:pt x="1136787" y="59423"/>
                </a:moveTo>
                <a:lnTo>
                  <a:pt x="1104137" y="59423"/>
                </a:lnTo>
                <a:lnTo>
                  <a:pt x="1108455" y="60566"/>
                </a:lnTo>
                <a:lnTo>
                  <a:pt x="1116076" y="65150"/>
                </a:lnTo>
                <a:lnTo>
                  <a:pt x="1118615" y="68211"/>
                </a:lnTo>
                <a:lnTo>
                  <a:pt x="1121663" y="75895"/>
                </a:lnTo>
                <a:lnTo>
                  <a:pt x="1122426" y="81686"/>
                </a:lnTo>
                <a:lnTo>
                  <a:pt x="1122426" y="157695"/>
                </a:lnTo>
                <a:lnTo>
                  <a:pt x="1141349" y="157695"/>
                </a:lnTo>
                <a:lnTo>
                  <a:pt x="1141284" y="78317"/>
                </a:lnTo>
                <a:lnTo>
                  <a:pt x="1141095" y="73723"/>
                </a:lnTo>
                <a:lnTo>
                  <a:pt x="1139189" y="64782"/>
                </a:lnTo>
                <a:lnTo>
                  <a:pt x="1137284" y="60096"/>
                </a:lnTo>
                <a:lnTo>
                  <a:pt x="1136787" y="59423"/>
                </a:lnTo>
                <a:close/>
              </a:path>
              <a:path w="1141729" h="201295">
                <a:moveTo>
                  <a:pt x="1109852" y="42938"/>
                </a:moveTo>
                <a:lnTo>
                  <a:pt x="1102995" y="42938"/>
                </a:lnTo>
                <a:lnTo>
                  <a:pt x="1092043" y="44095"/>
                </a:lnTo>
                <a:lnTo>
                  <a:pt x="1082436" y="47564"/>
                </a:lnTo>
                <a:lnTo>
                  <a:pt x="1074187" y="53343"/>
                </a:lnTo>
                <a:lnTo>
                  <a:pt x="1067307" y="61429"/>
                </a:lnTo>
                <a:lnTo>
                  <a:pt x="1085493" y="61429"/>
                </a:lnTo>
                <a:lnTo>
                  <a:pt x="1090929" y="59423"/>
                </a:lnTo>
                <a:lnTo>
                  <a:pt x="1136787" y="59423"/>
                </a:lnTo>
                <a:lnTo>
                  <a:pt x="1134363" y="56146"/>
                </a:lnTo>
                <a:lnTo>
                  <a:pt x="1131570" y="52209"/>
                </a:lnTo>
                <a:lnTo>
                  <a:pt x="1127378" y="49021"/>
                </a:lnTo>
                <a:lnTo>
                  <a:pt x="1116076" y="44157"/>
                </a:lnTo>
                <a:lnTo>
                  <a:pt x="1109852" y="42938"/>
                </a:lnTo>
                <a:close/>
              </a:path>
            </a:pathLst>
          </a:custGeom>
          <a:solidFill>
            <a:srgbClr val="FFFFFF">
              <a:alpha val="70195"/>
            </a:srgbClr>
          </a:solidFill>
        </p:spPr>
        <p:txBody>
          <a:bodyPr wrap="square" lIns="0" tIns="0" rIns="0" bIns="0" rtlCol="0"/>
          <a:lstStyle/>
          <a:p/>
        </p:txBody>
      </p:sp>
      <p:pic>
        <p:nvPicPr>
          <p:cNvPr id="37" name="object 37"/>
          <p:cNvPicPr/>
          <p:nvPr/>
        </p:nvPicPr>
        <p:blipFill>
          <a:blip r:embed="rId17" cstate="print"/>
          <a:stretch>
            <a:fillRect/>
          </a:stretch>
        </p:blipFill>
        <p:spPr>
          <a:xfrm>
            <a:off x="2499614" y="5966358"/>
            <a:ext cx="3726053" cy="203085"/>
          </a:xfrm>
          <a:prstGeom prst="rect">
            <a:avLst/>
          </a:prstGeom>
        </p:spPr>
      </p:pic>
      <p:sp>
        <p:nvSpPr>
          <p:cNvPr id="41" name="Footer Placeholder 40"/>
          <p:cNvSpPr>
            <a:spLocks noGrp="1"/>
          </p:cNvSpPr>
          <p:nvPr>
            <p:ph type="ftr" sz="quarter" idx="5"/>
          </p:nvPr>
        </p:nvSpPr>
        <p:spPr/>
        <p:txBody>
          <a:bodyPr/>
          <a:p>
            <a:r>
              <a:t>Prepared by Dr G Vanitha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a:xfrm>
            <a:off x="840739" y="124713"/>
            <a:ext cx="10510520" cy="670560"/>
          </a:xfrm>
        </p:spPr>
        <p:txBody>
          <a:bodyPr/>
          <a:p>
            <a:endParaRPr lang="en-US"/>
          </a:p>
        </p:txBody>
      </p:sp>
      <p:sp>
        <p:nvSpPr>
          <p:cNvPr id="10" name="Text Placeholder 9"/>
          <p:cNvSpPr>
            <a:spLocks noGrp="1"/>
          </p:cNvSpPr>
          <p:nvPr>
            <p:ph type="body" idx="1"/>
          </p:nvPr>
        </p:nvSpPr>
        <p:spPr>
          <a:xfrm>
            <a:off x="418211" y="1598802"/>
            <a:ext cx="11355577" cy="304800"/>
          </a:xfrm>
        </p:spPr>
        <p:txBody>
          <a:bodyPr/>
          <a:p>
            <a:endParaRPr lang="en-US"/>
          </a:p>
        </p:txBody>
      </p:sp>
      <p:pic>
        <p:nvPicPr>
          <p:cNvPr id="4" name="Picture 3" descr="WhatsApp Image 2024-07-28 at 12.53.04 PM"/>
          <p:cNvPicPr>
            <a:picLocks noChangeAspect="1"/>
          </p:cNvPicPr>
          <p:nvPr/>
        </p:nvPicPr>
        <p:blipFill>
          <a:blip r:embed="rId1"/>
          <a:srcRect b="5339"/>
          <a:stretch>
            <a:fillRect/>
          </a:stretch>
        </p:blipFill>
        <p:spPr>
          <a:xfrm>
            <a:off x="914400" y="609600"/>
            <a:ext cx="9889490" cy="5257800"/>
          </a:xfrm>
          <a:prstGeom prst="rect">
            <a:avLst/>
          </a:prstGeom>
        </p:spPr>
      </p:pic>
      <p:sp>
        <p:nvSpPr>
          <p:cNvPr id="11" name="Footer Placeholder 10"/>
          <p:cNvSpPr>
            <a:spLocks noGrp="1"/>
          </p:cNvSpPr>
          <p:nvPr>
            <p:ph type="ftr" sz="quarter" idx="5"/>
          </p:nvPr>
        </p:nvSpPr>
        <p:spPr/>
        <p:txBody>
          <a:bodyPr/>
          <a:p>
            <a:r>
              <a:t>Prepared by Dr G Vanitha</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71562" y="1646301"/>
            <a:ext cx="8589657" cy="329057"/>
          </a:xfrm>
          <a:prstGeom prst="rect">
            <a:avLst/>
          </a:prstGeom>
        </p:spPr>
      </p:pic>
      <p:pic>
        <p:nvPicPr>
          <p:cNvPr id="3" name="object 3"/>
          <p:cNvPicPr/>
          <p:nvPr/>
        </p:nvPicPr>
        <p:blipFill>
          <a:blip r:embed="rId2" cstate="print"/>
          <a:stretch>
            <a:fillRect/>
          </a:stretch>
        </p:blipFill>
        <p:spPr>
          <a:xfrm>
            <a:off x="2461767" y="2306192"/>
            <a:ext cx="4480433" cy="333248"/>
          </a:xfrm>
          <a:prstGeom prst="rect">
            <a:avLst/>
          </a:prstGeom>
        </p:spPr>
      </p:pic>
      <p:pic>
        <p:nvPicPr>
          <p:cNvPr id="4" name="object 4"/>
          <p:cNvPicPr/>
          <p:nvPr/>
        </p:nvPicPr>
        <p:blipFill>
          <a:blip r:embed="rId3" cstate="print"/>
          <a:stretch>
            <a:fillRect/>
          </a:stretch>
        </p:blipFill>
        <p:spPr>
          <a:xfrm>
            <a:off x="1174508" y="3056254"/>
            <a:ext cx="87909" cy="87884"/>
          </a:xfrm>
          <a:prstGeom prst="rect">
            <a:avLst/>
          </a:prstGeom>
        </p:spPr>
      </p:pic>
      <p:sp>
        <p:nvSpPr>
          <p:cNvPr id="5" name="object 5"/>
          <p:cNvSpPr/>
          <p:nvPr/>
        </p:nvSpPr>
        <p:spPr>
          <a:xfrm>
            <a:off x="1855470" y="3006470"/>
            <a:ext cx="771525" cy="278765"/>
          </a:xfrm>
          <a:custGeom>
            <a:avLst/>
            <a:gdLst/>
            <a:ahLst/>
            <a:cxnLst/>
            <a:rect l="l" t="t" r="r" b="b"/>
            <a:pathLst>
              <a:path w="771525" h="278764">
                <a:moveTo>
                  <a:pt x="24384" y="60070"/>
                </a:moveTo>
                <a:lnTo>
                  <a:pt x="0" y="60070"/>
                </a:lnTo>
                <a:lnTo>
                  <a:pt x="0" y="278764"/>
                </a:lnTo>
                <a:lnTo>
                  <a:pt x="26669" y="278764"/>
                </a:lnTo>
                <a:lnTo>
                  <a:pt x="26669" y="201802"/>
                </a:lnTo>
                <a:lnTo>
                  <a:pt x="114725" y="201802"/>
                </a:lnTo>
                <a:lnTo>
                  <a:pt x="116875" y="199643"/>
                </a:lnTo>
                <a:lnTo>
                  <a:pt x="66421" y="199643"/>
                </a:lnTo>
                <a:lnTo>
                  <a:pt x="57989" y="198739"/>
                </a:lnTo>
                <a:lnTo>
                  <a:pt x="27320" y="166576"/>
                </a:lnTo>
                <a:lnTo>
                  <a:pt x="24256" y="140080"/>
                </a:lnTo>
                <a:lnTo>
                  <a:pt x="25068" y="125672"/>
                </a:lnTo>
                <a:lnTo>
                  <a:pt x="44170" y="86471"/>
                </a:lnTo>
                <a:lnTo>
                  <a:pt x="53672" y="80644"/>
                </a:lnTo>
                <a:lnTo>
                  <a:pt x="24384" y="80644"/>
                </a:lnTo>
                <a:lnTo>
                  <a:pt x="24384" y="60070"/>
                </a:lnTo>
                <a:close/>
              </a:path>
              <a:path w="771525" h="278764">
                <a:moveTo>
                  <a:pt x="114725" y="201802"/>
                </a:moveTo>
                <a:lnTo>
                  <a:pt x="26669" y="201802"/>
                </a:lnTo>
                <a:lnTo>
                  <a:pt x="31242" y="207517"/>
                </a:lnTo>
                <a:lnTo>
                  <a:pt x="37084" y="212343"/>
                </a:lnTo>
                <a:lnTo>
                  <a:pt x="44196" y="216026"/>
                </a:lnTo>
                <a:lnTo>
                  <a:pt x="51307" y="219837"/>
                </a:lnTo>
                <a:lnTo>
                  <a:pt x="59309" y="221741"/>
                </a:lnTo>
                <a:lnTo>
                  <a:pt x="68199" y="221741"/>
                </a:lnTo>
                <a:lnTo>
                  <a:pt x="110930" y="205612"/>
                </a:lnTo>
                <a:lnTo>
                  <a:pt x="114725" y="201802"/>
                </a:lnTo>
                <a:close/>
              </a:path>
              <a:path w="771525" h="278764">
                <a:moveTo>
                  <a:pt x="117568" y="77469"/>
                </a:moveTo>
                <a:lnTo>
                  <a:pt x="67691" y="77469"/>
                </a:lnTo>
                <a:lnTo>
                  <a:pt x="75977" y="78420"/>
                </a:lnTo>
                <a:lnTo>
                  <a:pt x="83693" y="81264"/>
                </a:lnTo>
                <a:lnTo>
                  <a:pt x="108964" y="123622"/>
                </a:lnTo>
                <a:lnTo>
                  <a:pt x="109728" y="137794"/>
                </a:lnTo>
                <a:lnTo>
                  <a:pt x="108940" y="152580"/>
                </a:lnTo>
                <a:lnTo>
                  <a:pt x="90334" y="191178"/>
                </a:lnTo>
                <a:lnTo>
                  <a:pt x="66421" y="199643"/>
                </a:lnTo>
                <a:lnTo>
                  <a:pt x="116875" y="199643"/>
                </a:lnTo>
                <a:lnTo>
                  <a:pt x="134969" y="160956"/>
                </a:lnTo>
                <a:lnTo>
                  <a:pt x="137154" y="137794"/>
                </a:lnTo>
                <a:lnTo>
                  <a:pt x="136661" y="126825"/>
                </a:lnTo>
                <a:lnTo>
                  <a:pt x="124831" y="87413"/>
                </a:lnTo>
                <a:lnTo>
                  <a:pt x="119459" y="79517"/>
                </a:lnTo>
                <a:lnTo>
                  <a:pt x="117568" y="77469"/>
                </a:lnTo>
                <a:close/>
              </a:path>
              <a:path w="771525" h="278764">
                <a:moveTo>
                  <a:pt x="70231" y="56514"/>
                </a:moveTo>
                <a:lnTo>
                  <a:pt x="33528" y="70103"/>
                </a:lnTo>
                <a:lnTo>
                  <a:pt x="24384" y="80644"/>
                </a:lnTo>
                <a:lnTo>
                  <a:pt x="53672" y="80644"/>
                </a:lnTo>
                <a:lnTo>
                  <a:pt x="59358" y="78470"/>
                </a:lnTo>
                <a:lnTo>
                  <a:pt x="67691" y="77469"/>
                </a:lnTo>
                <a:lnTo>
                  <a:pt x="117568" y="77469"/>
                </a:lnTo>
                <a:lnTo>
                  <a:pt x="113158" y="72693"/>
                </a:lnTo>
                <a:lnTo>
                  <a:pt x="105918" y="66928"/>
                </a:lnTo>
                <a:lnTo>
                  <a:pt x="97895" y="62355"/>
                </a:lnTo>
                <a:lnTo>
                  <a:pt x="89265" y="59102"/>
                </a:lnTo>
                <a:lnTo>
                  <a:pt x="80039" y="57159"/>
                </a:lnTo>
                <a:lnTo>
                  <a:pt x="70231" y="56514"/>
                </a:lnTo>
                <a:close/>
              </a:path>
              <a:path w="771525" h="278764">
                <a:moveTo>
                  <a:pt x="195325" y="60070"/>
                </a:moveTo>
                <a:lnTo>
                  <a:pt x="168529" y="60070"/>
                </a:lnTo>
                <a:lnTo>
                  <a:pt x="168546" y="169711"/>
                </a:lnTo>
                <a:lnTo>
                  <a:pt x="169037" y="177800"/>
                </a:lnTo>
                <a:lnTo>
                  <a:pt x="170204" y="183133"/>
                </a:lnTo>
                <a:lnTo>
                  <a:pt x="171704" y="190880"/>
                </a:lnTo>
                <a:lnTo>
                  <a:pt x="202608" y="218741"/>
                </a:lnTo>
                <a:lnTo>
                  <a:pt x="222504" y="221741"/>
                </a:lnTo>
                <a:lnTo>
                  <a:pt x="237557" y="220073"/>
                </a:lnTo>
                <a:lnTo>
                  <a:pt x="250920" y="215058"/>
                </a:lnTo>
                <a:lnTo>
                  <a:pt x="262616" y="206686"/>
                </a:lnTo>
                <a:lnTo>
                  <a:pt x="269515" y="198627"/>
                </a:lnTo>
                <a:lnTo>
                  <a:pt x="219837" y="198627"/>
                </a:lnTo>
                <a:lnTo>
                  <a:pt x="213106" y="196595"/>
                </a:lnTo>
                <a:lnTo>
                  <a:pt x="195423" y="157394"/>
                </a:lnTo>
                <a:lnTo>
                  <a:pt x="195325" y="60070"/>
                </a:lnTo>
                <a:close/>
              </a:path>
              <a:path w="771525" h="278764">
                <a:moveTo>
                  <a:pt x="296672" y="194944"/>
                </a:moveTo>
                <a:lnTo>
                  <a:pt x="272669" y="194944"/>
                </a:lnTo>
                <a:lnTo>
                  <a:pt x="272669" y="218186"/>
                </a:lnTo>
                <a:lnTo>
                  <a:pt x="296672" y="218186"/>
                </a:lnTo>
                <a:lnTo>
                  <a:pt x="296672" y="194944"/>
                </a:lnTo>
                <a:close/>
              </a:path>
              <a:path w="771525" h="278764">
                <a:moveTo>
                  <a:pt x="296672" y="60070"/>
                </a:moveTo>
                <a:lnTo>
                  <a:pt x="269875" y="60070"/>
                </a:lnTo>
                <a:lnTo>
                  <a:pt x="269787" y="147700"/>
                </a:lnTo>
                <a:lnTo>
                  <a:pt x="269591" y="154281"/>
                </a:lnTo>
                <a:lnTo>
                  <a:pt x="250571" y="192531"/>
                </a:lnTo>
                <a:lnTo>
                  <a:pt x="235966" y="198627"/>
                </a:lnTo>
                <a:lnTo>
                  <a:pt x="269515" y="198627"/>
                </a:lnTo>
                <a:lnTo>
                  <a:pt x="272669" y="194944"/>
                </a:lnTo>
                <a:lnTo>
                  <a:pt x="296672" y="194944"/>
                </a:lnTo>
                <a:lnTo>
                  <a:pt x="296672" y="60070"/>
                </a:lnTo>
                <a:close/>
              </a:path>
              <a:path w="771525" h="278764">
                <a:moveTo>
                  <a:pt x="394534" y="198374"/>
                </a:moveTo>
                <a:lnTo>
                  <a:pt x="362966" y="198374"/>
                </a:lnTo>
                <a:lnTo>
                  <a:pt x="371707" y="208615"/>
                </a:lnTo>
                <a:lnTo>
                  <a:pt x="381936" y="215915"/>
                </a:lnTo>
                <a:lnTo>
                  <a:pt x="393666" y="220287"/>
                </a:lnTo>
                <a:lnTo>
                  <a:pt x="406907" y="221741"/>
                </a:lnTo>
                <a:lnTo>
                  <a:pt x="420429" y="220358"/>
                </a:lnTo>
                <a:lnTo>
                  <a:pt x="432974" y="216201"/>
                </a:lnTo>
                <a:lnTo>
                  <a:pt x="444519" y="209258"/>
                </a:lnTo>
                <a:lnTo>
                  <a:pt x="454903" y="199643"/>
                </a:lnTo>
                <a:lnTo>
                  <a:pt x="404622" y="199643"/>
                </a:lnTo>
                <a:lnTo>
                  <a:pt x="394534" y="198374"/>
                </a:lnTo>
                <a:close/>
              </a:path>
              <a:path w="771525" h="278764">
                <a:moveTo>
                  <a:pt x="364871" y="0"/>
                </a:moveTo>
                <a:lnTo>
                  <a:pt x="338074" y="0"/>
                </a:lnTo>
                <a:lnTo>
                  <a:pt x="338074" y="218186"/>
                </a:lnTo>
                <a:lnTo>
                  <a:pt x="362966" y="218186"/>
                </a:lnTo>
                <a:lnTo>
                  <a:pt x="362966" y="198374"/>
                </a:lnTo>
                <a:lnTo>
                  <a:pt x="394534" y="198374"/>
                </a:lnTo>
                <a:lnTo>
                  <a:pt x="367051" y="171711"/>
                </a:lnTo>
                <a:lnTo>
                  <a:pt x="362748" y="138937"/>
                </a:lnTo>
                <a:lnTo>
                  <a:pt x="362778" y="136778"/>
                </a:lnTo>
                <a:lnTo>
                  <a:pt x="375412" y="93852"/>
                </a:lnTo>
                <a:lnTo>
                  <a:pt x="405892" y="78612"/>
                </a:lnTo>
                <a:lnTo>
                  <a:pt x="456971" y="78612"/>
                </a:lnTo>
                <a:lnTo>
                  <a:pt x="456285" y="77850"/>
                </a:lnTo>
                <a:lnTo>
                  <a:pt x="364871" y="77850"/>
                </a:lnTo>
                <a:lnTo>
                  <a:pt x="364871" y="0"/>
                </a:lnTo>
                <a:close/>
              </a:path>
              <a:path w="771525" h="278764">
                <a:moveTo>
                  <a:pt x="456971" y="78612"/>
                </a:moveTo>
                <a:lnTo>
                  <a:pt x="405892" y="78612"/>
                </a:lnTo>
                <a:lnTo>
                  <a:pt x="414248" y="79521"/>
                </a:lnTo>
                <a:lnTo>
                  <a:pt x="421973" y="82264"/>
                </a:lnTo>
                <a:lnTo>
                  <a:pt x="447038" y="124509"/>
                </a:lnTo>
                <a:lnTo>
                  <a:pt x="447802" y="138937"/>
                </a:lnTo>
                <a:lnTo>
                  <a:pt x="446994" y="153132"/>
                </a:lnTo>
                <a:lnTo>
                  <a:pt x="428285" y="191071"/>
                </a:lnTo>
                <a:lnTo>
                  <a:pt x="404622" y="199643"/>
                </a:lnTo>
                <a:lnTo>
                  <a:pt x="454903" y="199643"/>
                </a:lnTo>
                <a:lnTo>
                  <a:pt x="473971" y="155922"/>
                </a:lnTo>
                <a:lnTo>
                  <a:pt x="475234" y="136778"/>
                </a:lnTo>
                <a:lnTo>
                  <a:pt x="474926" y="128347"/>
                </a:lnTo>
                <a:lnTo>
                  <a:pt x="464756" y="90662"/>
                </a:lnTo>
                <a:lnTo>
                  <a:pt x="457200" y="78866"/>
                </a:lnTo>
                <a:lnTo>
                  <a:pt x="456971" y="78612"/>
                </a:lnTo>
                <a:close/>
              </a:path>
              <a:path w="771525" h="278764">
                <a:moveTo>
                  <a:pt x="408178" y="56514"/>
                </a:moveTo>
                <a:lnTo>
                  <a:pt x="395606" y="57848"/>
                </a:lnTo>
                <a:lnTo>
                  <a:pt x="384190" y="61849"/>
                </a:lnTo>
                <a:lnTo>
                  <a:pt x="373941" y="68516"/>
                </a:lnTo>
                <a:lnTo>
                  <a:pt x="364871" y="77850"/>
                </a:lnTo>
                <a:lnTo>
                  <a:pt x="456285" y="77850"/>
                </a:lnTo>
                <a:lnTo>
                  <a:pt x="422401" y="58007"/>
                </a:lnTo>
                <a:lnTo>
                  <a:pt x="408178" y="56514"/>
                </a:lnTo>
                <a:close/>
              </a:path>
              <a:path w="771525" h="278764">
                <a:moveTo>
                  <a:pt x="533654" y="0"/>
                </a:moveTo>
                <a:lnTo>
                  <a:pt x="506856" y="0"/>
                </a:lnTo>
                <a:lnTo>
                  <a:pt x="506856" y="218186"/>
                </a:lnTo>
                <a:lnTo>
                  <a:pt x="533654" y="218186"/>
                </a:lnTo>
                <a:lnTo>
                  <a:pt x="533654" y="0"/>
                </a:lnTo>
                <a:close/>
              </a:path>
              <a:path w="771525" h="278764">
                <a:moveTo>
                  <a:pt x="601472" y="0"/>
                </a:moveTo>
                <a:lnTo>
                  <a:pt x="574675" y="0"/>
                </a:lnTo>
                <a:lnTo>
                  <a:pt x="574675" y="30733"/>
                </a:lnTo>
                <a:lnTo>
                  <a:pt x="601472" y="30733"/>
                </a:lnTo>
                <a:lnTo>
                  <a:pt x="601472" y="0"/>
                </a:lnTo>
                <a:close/>
              </a:path>
              <a:path w="771525" h="278764">
                <a:moveTo>
                  <a:pt x="601472" y="60070"/>
                </a:moveTo>
                <a:lnTo>
                  <a:pt x="574675" y="60070"/>
                </a:lnTo>
                <a:lnTo>
                  <a:pt x="574675" y="218186"/>
                </a:lnTo>
                <a:lnTo>
                  <a:pt x="601472" y="218186"/>
                </a:lnTo>
                <a:lnTo>
                  <a:pt x="601472" y="60070"/>
                </a:lnTo>
                <a:close/>
              </a:path>
              <a:path w="771525" h="278764">
                <a:moveTo>
                  <a:pt x="705357" y="56514"/>
                </a:moveTo>
                <a:lnTo>
                  <a:pt x="667638" y="66166"/>
                </a:lnTo>
                <a:lnTo>
                  <a:pt x="641857" y="94868"/>
                </a:lnTo>
                <a:lnTo>
                  <a:pt x="633349" y="139700"/>
                </a:lnTo>
                <a:lnTo>
                  <a:pt x="634585" y="158367"/>
                </a:lnTo>
                <a:lnTo>
                  <a:pt x="653034" y="200532"/>
                </a:lnTo>
                <a:lnTo>
                  <a:pt x="689824" y="220410"/>
                </a:lnTo>
                <a:lnTo>
                  <a:pt x="705231" y="221741"/>
                </a:lnTo>
                <a:lnTo>
                  <a:pt x="717682" y="220769"/>
                </a:lnTo>
                <a:lnTo>
                  <a:pt x="729122" y="217868"/>
                </a:lnTo>
                <a:lnTo>
                  <a:pt x="739538" y="213062"/>
                </a:lnTo>
                <a:lnTo>
                  <a:pt x="748919" y="206375"/>
                </a:lnTo>
                <a:lnTo>
                  <a:pt x="755308" y="199643"/>
                </a:lnTo>
                <a:lnTo>
                  <a:pt x="704977" y="199643"/>
                </a:lnTo>
                <a:lnTo>
                  <a:pt x="695620" y="198758"/>
                </a:lnTo>
                <a:lnTo>
                  <a:pt x="663956" y="166497"/>
                </a:lnTo>
                <a:lnTo>
                  <a:pt x="660907" y="138937"/>
                </a:lnTo>
                <a:lnTo>
                  <a:pt x="661693" y="124291"/>
                </a:lnTo>
                <a:lnTo>
                  <a:pt x="680317" y="86756"/>
                </a:lnTo>
                <a:lnTo>
                  <a:pt x="706374" y="78612"/>
                </a:lnTo>
                <a:lnTo>
                  <a:pt x="756268" y="78612"/>
                </a:lnTo>
                <a:lnTo>
                  <a:pt x="754975" y="76763"/>
                </a:lnTo>
                <a:lnTo>
                  <a:pt x="747522" y="69595"/>
                </a:lnTo>
                <a:lnTo>
                  <a:pt x="738737" y="63855"/>
                </a:lnTo>
                <a:lnTo>
                  <a:pt x="728773" y="59769"/>
                </a:lnTo>
                <a:lnTo>
                  <a:pt x="717643" y="57326"/>
                </a:lnTo>
                <a:lnTo>
                  <a:pt x="705357" y="56514"/>
                </a:lnTo>
                <a:close/>
              </a:path>
              <a:path w="771525" h="278764">
                <a:moveTo>
                  <a:pt x="744728" y="160274"/>
                </a:moveTo>
                <a:lnTo>
                  <a:pt x="725693" y="194232"/>
                </a:lnTo>
                <a:lnTo>
                  <a:pt x="704977" y="199643"/>
                </a:lnTo>
                <a:lnTo>
                  <a:pt x="755308" y="199643"/>
                </a:lnTo>
                <a:lnTo>
                  <a:pt x="756943" y="197921"/>
                </a:lnTo>
                <a:lnTo>
                  <a:pt x="763301" y="187991"/>
                </a:lnTo>
                <a:lnTo>
                  <a:pt x="767992" y="176585"/>
                </a:lnTo>
                <a:lnTo>
                  <a:pt x="771017" y="163702"/>
                </a:lnTo>
                <a:lnTo>
                  <a:pt x="744728" y="160274"/>
                </a:lnTo>
                <a:close/>
              </a:path>
              <a:path w="771525" h="278764">
                <a:moveTo>
                  <a:pt x="756268" y="78612"/>
                </a:moveTo>
                <a:lnTo>
                  <a:pt x="715391" y="78612"/>
                </a:lnTo>
                <a:lnTo>
                  <a:pt x="723011" y="81279"/>
                </a:lnTo>
                <a:lnTo>
                  <a:pt x="729234" y="86613"/>
                </a:lnTo>
                <a:lnTo>
                  <a:pt x="733637" y="91112"/>
                </a:lnTo>
                <a:lnTo>
                  <a:pt x="737314" y="96599"/>
                </a:lnTo>
                <a:lnTo>
                  <a:pt x="740253" y="103062"/>
                </a:lnTo>
                <a:lnTo>
                  <a:pt x="742442" y="110489"/>
                </a:lnTo>
                <a:lnTo>
                  <a:pt x="768477" y="106552"/>
                </a:lnTo>
                <a:lnTo>
                  <a:pt x="765452" y="95242"/>
                </a:lnTo>
                <a:lnTo>
                  <a:pt x="760952" y="85312"/>
                </a:lnTo>
                <a:lnTo>
                  <a:pt x="756268" y="78612"/>
                </a:lnTo>
                <a:close/>
              </a:path>
            </a:pathLst>
          </a:custGeom>
          <a:solidFill>
            <a:srgbClr val="FFFFFF">
              <a:alpha val="70195"/>
            </a:srgbClr>
          </a:solidFill>
        </p:spPr>
        <p:txBody>
          <a:bodyPr wrap="square" lIns="0" tIns="0" rIns="0" bIns="0" rtlCol="0"/>
          <a:lstStyle/>
          <a:p/>
        </p:txBody>
      </p:sp>
      <p:pic>
        <p:nvPicPr>
          <p:cNvPr id="6" name="object 6"/>
          <p:cNvPicPr/>
          <p:nvPr/>
        </p:nvPicPr>
        <p:blipFill>
          <a:blip r:embed="rId4" cstate="print"/>
          <a:stretch>
            <a:fillRect/>
          </a:stretch>
        </p:blipFill>
        <p:spPr>
          <a:xfrm>
            <a:off x="2742692" y="3002660"/>
            <a:ext cx="2647696" cy="282575"/>
          </a:xfrm>
          <a:prstGeom prst="rect">
            <a:avLst/>
          </a:prstGeom>
        </p:spPr>
      </p:pic>
      <p:grpSp>
        <p:nvGrpSpPr>
          <p:cNvPr id="7" name="object 7"/>
          <p:cNvGrpSpPr/>
          <p:nvPr/>
        </p:nvGrpSpPr>
        <p:grpSpPr>
          <a:xfrm>
            <a:off x="5506084" y="3002660"/>
            <a:ext cx="2639060" cy="286385"/>
            <a:chOff x="5506084" y="3002660"/>
            <a:chExt cx="2639060" cy="286385"/>
          </a:xfrm>
        </p:grpSpPr>
        <p:sp>
          <p:nvSpPr>
            <p:cNvPr id="8" name="object 8"/>
            <p:cNvSpPr/>
            <p:nvPr/>
          </p:nvSpPr>
          <p:spPr>
            <a:xfrm>
              <a:off x="5506084" y="3062985"/>
              <a:ext cx="646430" cy="222250"/>
            </a:xfrm>
            <a:custGeom>
              <a:avLst/>
              <a:gdLst/>
              <a:ahLst/>
              <a:cxnLst/>
              <a:rect l="l" t="t" r="r" b="b"/>
              <a:pathLst>
                <a:path w="646429" h="222250">
                  <a:moveTo>
                    <a:pt x="74167" y="0"/>
                  </a:moveTo>
                  <a:lnTo>
                    <a:pt x="35145" y="9858"/>
                  </a:lnTo>
                  <a:lnTo>
                    <a:pt x="6096" y="44370"/>
                  </a:lnTo>
                  <a:lnTo>
                    <a:pt x="0" y="82550"/>
                  </a:lnTo>
                  <a:lnTo>
                    <a:pt x="1283" y="101457"/>
                  </a:lnTo>
                  <a:lnTo>
                    <a:pt x="20447" y="143890"/>
                  </a:lnTo>
                  <a:lnTo>
                    <a:pt x="58326" y="163893"/>
                  </a:lnTo>
                  <a:lnTo>
                    <a:pt x="74167" y="165226"/>
                  </a:lnTo>
                  <a:lnTo>
                    <a:pt x="84264" y="164611"/>
                  </a:lnTo>
                  <a:lnTo>
                    <a:pt x="120507" y="150239"/>
                  </a:lnTo>
                  <a:lnTo>
                    <a:pt x="128382" y="143128"/>
                  </a:lnTo>
                  <a:lnTo>
                    <a:pt x="74167" y="143128"/>
                  </a:lnTo>
                  <a:lnTo>
                    <a:pt x="64519" y="142196"/>
                  </a:lnTo>
                  <a:lnTo>
                    <a:pt x="30876" y="109140"/>
                  </a:lnTo>
                  <a:lnTo>
                    <a:pt x="27559" y="82550"/>
                  </a:lnTo>
                  <a:lnTo>
                    <a:pt x="28390" y="68357"/>
                  </a:lnTo>
                  <a:lnTo>
                    <a:pt x="47843" y="30636"/>
                  </a:lnTo>
                  <a:lnTo>
                    <a:pt x="74167" y="22225"/>
                  </a:lnTo>
                  <a:lnTo>
                    <a:pt x="128070" y="22225"/>
                  </a:lnTo>
                  <a:lnTo>
                    <a:pt x="127380" y="21336"/>
                  </a:lnTo>
                  <a:lnTo>
                    <a:pt x="116333" y="12001"/>
                  </a:lnTo>
                  <a:lnTo>
                    <a:pt x="103774" y="5334"/>
                  </a:lnTo>
                  <a:lnTo>
                    <a:pt x="89715" y="1333"/>
                  </a:lnTo>
                  <a:lnTo>
                    <a:pt x="74167" y="0"/>
                  </a:lnTo>
                  <a:close/>
                </a:path>
                <a:path w="646429" h="222250">
                  <a:moveTo>
                    <a:pt x="128070" y="22225"/>
                  </a:moveTo>
                  <a:lnTo>
                    <a:pt x="74167" y="22225"/>
                  </a:lnTo>
                  <a:lnTo>
                    <a:pt x="83595" y="23157"/>
                  </a:lnTo>
                  <a:lnTo>
                    <a:pt x="92249" y="25971"/>
                  </a:lnTo>
                  <a:lnTo>
                    <a:pt x="117189" y="55975"/>
                  </a:lnTo>
                  <a:lnTo>
                    <a:pt x="120472" y="82550"/>
                  </a:lnTo>
                  <a:lnTo>
                    <a:pt x="119691" y="96262"/>
                  </a:lnTo>
                  <a:lnTo>
                    <a:pt x="100242" y="134663"/>
                  </a:lnTo>
                  <a:lnTo>
                    <a:pt x="74167" y="143128"/>
                  </a:lnTo>
                  <a:lnTo>
                    <a:pt x="128382" y="143128"/>
                  </a:lnTo>
                  <a:lnTo>
                    <a:pt x="145795" y="107632"/>
                  </a:lnTo>
                  <a:lnTo>
                    <a:pt x="148081" y="80390"/>
                  </a:lnTo>
                  <a:lnTo>
                    <a:pt x="146794" y="62555"/>
                  </a:lnTo>
                  <a:lnTo>
                    <a:pt x="142922" y="46767"/>
                  </a:lnTo>
                  <a:lnTo>
                    <a:pt x="136455" y="33027"/>
                  </a:lnTo>
                  <a:lnTo>
                    <a:pt x="128070" y="22225"/>
                  </a:lnTo>
                  <a:close/>
                </a:path>
                <a:path w="646429" h="222250">
                  <a:moveTo>
                    <a:pt x="203580" y="3555"/>
                  </a:moveTo>
                  <a:lnTo>
                    <a:pt x="179197" y="3555"/>
                  </a:lnTo>
                  <a:lnTo>
                    <a:pt x="179197" y="222250"/>
                  </a:lnTo>
                  <a:lnTo>
                    <a:pt x="205866" y="222250"/>
                  </a:lnTo>
                  <a:lnTo>
                    <a:pt x="205866" y="145287"/>
                  </a:lnTo>
                  <a:lnTo>
                    <a:pt x="293922" y="145287"/>
                  </a:lnTo>
                  <a:lnTo>
                    <a:pt x="296072" y="143128"/>
                  </a:lnTo>
                  <a:lnTo>
                    <a:pt x="245617" y="143128"/>
                  </a:lnTo>
                  <a:lnTo>
                    <a:pt x="237186" y="142224"/>
                  </a:lnTo>
                  <a:lnTo>
                    <a:pt x="206517" y="110061"/>
                  </a:lnTo>
                  <a:lnTo>
                    <a:pt x="203453" y="83565"/>
                  </a:lnTo>
                  <a:lnTo>
                    <a:pt x="204265" y="69157"/>
                  </a:lnTo>
                  <a:lnTo>
                    <a:pt x="223367" y="29956"/>
                  </a:lnTo>
                  <a:lnTo>
                    <a:pt x="232869" y="24129"/>
                  </a:lnTo>
                  <a:lnTo>
                    <a:pt x="203580" y="24129"/>
                  </a:lnTo>
                  <a:lnTo>
                    <a:pt x="203580" y="3555"/>
                  </a:lnTo>
                  <a:close/>
                </a:path>
                <a:path w="646429" h="222250">
                  <a:moveTo>
                    <a:pt x="293922" y="145287"/>
                  </a:moveTo>
                  <a:lnTo>
                    <a:pt x="205866" y="145287"/>
                  </a:lnTo>
                  <a:lnTo>
                    <a:pt x="210438" y="151002"/>
                  </a:lnTo>
                  <a:lnTo>
                    <a:pt x="216280" y="155828"/>
                  </a:lnTo>
                  <a:lnTo>
                    <a:pt x="223392" y="159512"/>
                  </a:lnTo>
                  <a:lnTo>
                    <a:pt x="230504" y="163322"/>
                  </a:lnTo>
                  <a:lnTo>
                    <a:pt x="238505" y="165226"/>
                  </a:lnTo>
                  <a:lnTo>
                    <a:pt x="247395" y="165226"/>
                  </a:lnTo>
                  <a:lnTo>
                    <a:pt x="290127" y="149098"/>
                  </a:lnTo>
                  <a:lnTo>
                    <a:pt x="293922" y="145287"/>
                  </a:lnTo>
                  <a:close/>
                </a:path>
                <a:path w="646429" h="222250">
                  <a:moveTo>
                    <a:pt x="296765" y="20954"/>
                  </a:moveTo>
                  <a:lnTo>
                    <a:pt x="246887" y="20954"/>
                  </a:lnTo>
                  <a:lnTo>
                    <a:pt x="255174" y="21905"/>
                  </a:lnTo>
                  <a:lnTo>
                    <a:pt x="262889" y="24749"/>
                  </a:lnTo>
                  <a:lnTo>
                    <a:pt x="288161" y="67107"/>
                  </a:lnTo>
                  <a:lnTo>
                    <a:pt x="288925" y="81279"/>
                  </a:lnTo>
                  <a:lnTo>
                    <a:pt x="288137" y="96065"/>
                  </a:lnTo>
                  <a:lnTo>
                    <a:pt x="269531" y="134663"/>
                  </a:lnTo>
                  <a:lnTo>
                    <a:pt x="245617" y="143128"/>
                  </a:lnTo>
                  <a:lnTo>
                    <a:pt x="296072" y="143128"/>
                  </a:lnTo>
                  <a:lnTo>
                    <a:pt x="314166" y="104441"/>
                  </a:lnTo>
                  <a:lnTo>
                    <a:pt x="316351" y="81279"/>
                  </a:lnTo>
                  <a:lnTo>
                    <a:pt x="315858" y="70310"/>
                  </a:lnTo>
                  <a:lnTo>
                    <a:pt x="304028" y="30898"/>
                  </a:lnTo>
                  <a:lnTo>
                    <a:pt x="298656" y="23002"/>
                  </a:lnTo>
                  <a:lnTo>
                    <a:pt x="296765" y="20954"/>
                  </a:lnTo>
                  <a:close/>
                </a:path>
                <a:path w="646429" h="222250">
                  <a:moveTo>
                    <a:pt x="249427" y="0"/>
                  </a:moveTo>
                  <a:lnTo>
                    <a:pt x="212725" y="13588"/>
                  </a:lnTo>
                  <a:lnTo>
                    <a:pt x="203580" y="24129"/>
                  </a:lnTo>
                  <a:lnTo>
                    <a:pt x="232869" y="24129"/>
                  </a:lnTo>
                  <a:lnTo>
                    <a:pt x="238555" y="21955"/>
                  </a:lnTo>
                  <a:lnTo>
                    <a:pt x="246887" y="20954"/>
                  </a:lnTo>
                  <a:lnTo>
                    <a:pt x="296765" y="20954"/>
                  </a:lnTo>
                  <a:lnTo>
                    <a:pt x="292355" y="16178"/>
                  </a:lnTo>
                  <a:lnTo>
                    <a:pt x="285114" y="10413"/>
                  </a:lnTo>
                  <a:lnTo>
                    <a:pt x="277092" y="5840"/>
                  </a:lnTo>
                  <a:lnTo>
                    <a:pt x="268462" y="2587"/>
                  </a:lnTo>
                  <a:lnTo>
                    <a:pt x="259236" y="644"/>
                  </a:lnTo>
                  <a:lnTo>
                    <a:pt x="249427" y="0"/>
                  </a:lnTo>
                  <a:close/>
                </a:path>
                <a:path w="646429" h="222250">
                  <a:moveTo>
                    <a:pt x="413130" y="0"/>
                  </a:moveTo>
                  <a:lnTo>
                    <a:pt x="370965" y="12430"/>
                  </a:lnTo>
                  <a:lnTo>
                    <a:pt x="344487" y="48545"/>
                  </a:lnTo>
                  <a:lnTo>
                    <a:pt x="339343" y="83947"/>
                  </a:lnTo>
                  <a:lnTo>
                    <a:pt x="340625" y="102135"/>
                  </a:lnTo>
                  <a:lnTo>
                    <a:pt x="359663" y="143890"/>
                  </a:lnTo>
                  <a:lnTo>
                    <a:pt x="398222" y="163893"/>
                  </a:lnTo>
                  <a:lnTo>
                    <a:pt x="414654" y="165226"/>
                  </a:lnTo>
                  <a:lnTo>
                    <a:pt x="427827" y="164391"/>
                  </a:lnTo>
                  <a:lnTo>
                    <a:pt x="468032" y="144408"/>
                  </a:lnTo>
                  <a:lnTo>
                    <a:pt x="469026" y="143128"/>
                  </a:lnTo>
                  <a:lnTo>
                    <a:pt x="414781" y="143128"/>
                  </a:lnTo>
                  <a:lnTo>
                    <a:pt x="405300" y="142269"/>
                  </a:lnTo>
                  <a:lnTo>
                    <a:pt x="371490" y="112442"/>
                  </a:lnTo>
                  <a:lnTo>
                    <a:pt x="367029" y="89408"/>
                  </a:lnTo>
                  <a:lnTo>
                    <a:pt x="484886" y="89408"/>
                  </a:lnTo>
                  <a:lnTo>
                    <a:pt x="485013" y="82296"/>
                  </a:lnTo>
                  <a:lnTo>
                    <a:pt x="484012" y="67437"/>
                  </a:lnTo>
                  <a:lnTo>
                    <a:pt x="368553" y="67437"/>
                  </a:lnTo>
                  <a:lnTo>
                    <a:pt x="369913" y="57598"/>
                  </a:lnTo>
                  <a:lnTo>
                    <a:pt x="396478" y="25161"/>
                  </a:lnTo>
                  <a:lnTo>
                    <a:pt x="413512" y="22098"/>
                  </a:lnTo>
                  <a:lnTo>
                    <a:pt x="465323" y="22098"/>
                  </a:lnTo>
                  <a:lnTo>
                    <a:pt x="464947" y="21589"/>
                  </a:lnTo>
                  <a:lnTo>
                    <a:pt x="454207" y="12162"/>
                  </a:lnTo>
                  <a:lnTo>
                    <a:pt x="441991" y="5413"/>
                  </a:lnTo>
                  <a:lnTo>
                    <a:pt x="428299" y="1355"/>
                  </a:lnTo>
                  <a:lnTo>
                    <a:pt x="413130" y="0"/>
                  </a:lnTo>
                  <a:close/>
                </a:path>
                <a:path w="646429" h="222250">
                  <a:moveTo>
                    <a:pt x="456438" y="110743"/>
                  </a:moveTo>
                  <a:lnTo>
                    <a:pt x="428497" y="141223"/>
                  </a:lnTo>
                  <a:lnTo>
                    <a:pt x="414781" y="143128"/>
                  </a:lnTo>
                  <a:lnTo>
                    <a:pt x="469026" y="143128"/>
                  </a:lnTo>
                  <a:lnTo>
                    <a:pt x="474805" y="135683"/>
                  </a:lnTo>
                  <a:lnTo>
                    <a:pt x="480173" y="125601"/>
                  </a:lnTo>
                  <a:lnTo>
                    <a:pt x="484124" y="114173"/>
                  </a:lnTo>
                  <a:lnTo>
                    <a:pt x="456438" y="110743"/>
                  </a:lnTo>
                  <a:close/>
                </a:path>
                <a:path w="646429" h="222250">
                  <a:moveTo>
                    <a:pt x="465323" y="22098"/>
                  </a:moveTo>
                  <a:lnTo>
                    <a:pt x="413512" y="22098"/>
                  </a:lnTo>
                  <a:lnTo>
                    <a:pt x="423227" y="23052"/>
                  </a:lnTo>
                  <a:lnTo>
                    <a:pt x="431990" y="25923"/>
                  </a:lnTo>
                  <a:lnTo>
                    <a:pt x="455481" y="58074"/>
                  </a:lnTo>
                  <a:lnTo>
                    <a:pt x="456818" y="67437"/>
                  </a:lnTo>
                  <a:lnTo>
                    <a:pt x="484012" y="67437"/>
                  </a:lnTo>
                  <a:lnTo>
                    <a:pt x="483770" y="63845"/>
                  </a:lnTo>
                  <a:lnTo>
                    <a:pt x="480028" y="47561"/>
                  </a:lnTo>
                  <a:lnTo>
                    <a:pt x="473761" y="33468"/>
                  </a:lnTo>
                  <a:lnTo>
                    <a:pt x="465323" y="22098"/>
                  </a:lnTo>
                  <a:close/>
                </a:path>
                <a:path w="646429" h="222250">
                  <a:moveTo>
                    <a:pt x="541527" y="3555"/>
                  </a:moveTo>
                  <a:lnTo>
                    <a:pt x="517525" y="3555"/>
                  </a:lnTo>
                  <a:lnTo>
                    <a:pt x="517525" y="161671"/>
                  </a:lnTo>
                  <a:lnTo>
                    <a:pt x="544194" y="161671"/>
                  </a:lnTo>
                  <a:lnTo>
                    <a:pt x="544194" y="75311"/>
                  </a:lnTo>
                  <a:lnTo>
                    <a:pt x="544978" y="61360"/>
                  </a:lnTo>
                  <a:lnTo>
                    <a:pt x="570059" y="26035"/>
                  </a:lnTo>
                  <a:lnTo>
                    <a:pt x="541527" y="26035"/>
                  </a:lnTo>
                  <a:lnTo>
                    <a:pt x="541527" y="3555"/>
                  </a:lnTo>
                  <a:close/>
                </a:path>
                <a:path w="646429" h="222250">
                  <a:moveTo>
                    <a:pt x="639418" y="23240"/>
                  </a:moveTo>
                  <a:lnTo>
                    <a:pt x="593343" y="23240"/>
                  </a:lnTo>
                  <a:lnTo>
                    <a:pt x="599566" y="24891"/>
                  </a:lnTo>
                  <a:lnTo>
                    <a:pt x="610235" y="31241"/>
                  </a:lnTo>
                  <a:lnTo>
                    <a:pt x="613917" y="35560"/>
                  </a:lnTo>
                  <a:lnTo>
                    <a:pt x="615950" y="41021"/>
                  </a:lnTo>
                  <a:lnTo>
                    <a:pt x="618109" y="46481"/>
                  </a:lnTo>
                  <a:lnTo>
                    <a:pt x="619125" y="54610"/>
                  </a:lnTo>
                  <a:lnTo>
                    <a:pt x="619125" y="161671"/>
                  </a:lnTo>
                  <a:lnTo>
                    <a:pt x="645922" y="161671"/>
                  </a:lnTo>
                  <a:lnTo>
                    <a:pt x="645826" y="55891"/>
                  </a:lnTo>
                  <a:lnTo>
                    <a:pt x="640079" y="24129"/>
                  </a:lnTo>
                  <a:lnTo>
                    <a:pt x="639418" y="23240"/>
                  </a:lnTo>
                  <a:close/>
                </a:path>
                <a:path w="646429" h="222250">
                  <a:moveTo>
                    <a:pt x="591819" y="0"/>
                  </a:moveTo>
                  <a:lnTo>
                    <a:pt x="576389" y="1621"/>
                  </a:lnTo>
                  <a:lnTo>
                    <a:pt x="562863" y="6492"/>
                  </a:lnTo>
                  <a:lnTo>
                    <a:pt x="551243" y="14626"/>
                  </a:lnTo>
                  <a:lnTo>
                    <a:pt x="541527" y="26035"/>
                  </a:lnTo>
                  <a:lnTo>
                    <a:pt x="570059" y="26035"/>
                  </a:lnTo>
                  <a:lnTo>
                    <a:pt x="570293" y="25923"/>
                  </a:lnTo>
                  <a:lnTo>
                    <a:pt x="577965" y="23909"/>
                  </a:lnTo>
                  <a:lnTo>
                    <a:pt x="586231" y="23240"/>
                  </a:lnTo>
                  <a:lnTo>
                    <a:pt x="639418" y="23240"/>
                  </a:lnTo>
                  <a:lnTo>
                    <a:pt x="636015" y="18668"/>
                  </a:lnTo>
                  <a:lnTo>
                    <a:pt x="598820" y="331"/>
                  </a:lnTo>
                  <a:lnTo>
                    <a:pt x="591819" y="0"/>
                  </a:lnTo>
                  <a:close/>
                </a:path>
              </a:pathLst>
            </a:custGeom>
            <a:solidFill>
              <a:srgbClr val="FFFF00">
                <a:alpha val="70195"/>
              </a:srgbClr>
            </a:solidFill>
          </p:spPr>
          <p:txBody>
            <a:bodyPr wrap="square" lIns="0" tIns="0" rIns="0" bIns="0" rtlCol="0"/>
            <a:lstStyle/>
            <a:p/>
          </p:txBody>
        </p:sp>
        <p:pic>
          <p:nvPicPr>
            <p:cNvPr id="9" name="object 9"/>
            <p:cNvPicPr/>
            <p:nvPr/>
          </p:nvPicPr>
          <p:blipFill>
            <a:blip r:embed="rId5" cstate="print"/>
            <a:stretch>
              <a:fillRect/>
            </a:stretch>
          </p:blipFill>
          <p:spPr>
            <a:xfrm>
              <a:off x="6191122" y="3002660"/>
              <a:ext cx="1954022" cy="286130"/>
            </a:xfrm>
            <a:prstGeom prst="rect">
              <a:avLst/>
            </a:prstGeom>
          </p:spPr>
        </p:pic>
      </p:grpSp>
      <p:sp>
        <p:nvSpPr>
          <p:cNvPr id="10" name="object 10"/>
          <p:cNvSpPr/>
          <p:nvPr/>
        </p:nvSpPr>
        <p:spPr>
          <a:xfrm>
            <a:off x="8269096" y="3002533"/>
            <a:ext cx="1609090" cy="283210"/>
          </a:xfrm>
          <a:custGeom>
            <a:avLst/>
            <a:gdLst/>
            <a:ahLst/>
            <a:cxnLst/>
            <a:rect l="l" t="t" r="r" b="b"/>
            <a:pathLst>
              <a:path w="1609090" h="283210">
                <a:moveTo>
                  <a:pt x="28828" y="3937"/>
                </a:moveTo>
                <a:lnTo>
                  <a:pt x="0" y="3937"/>
                </a:lnTo>
                <a:lnTo>
                  <a:pt x="0" y="222123"/>
                </a:lnTo>
                <a:lnTo>
                  <a:pt x="28828" y="222123"/>
                </a:lnTo>
                <a:lnTo>
                  <a:pt x="28828" y="3937"/>
                </a:lnTo>
                <a:close/>
              </a:path>
              <a:path w="1609090" h="283210">
                <a:moveTo>
                  <a:pt x="176149" y="0"/>
                </a:moveTo>
                <a:lnTo>
                  <a:pt x="134254" y="7699"/>
                </a:lnTo>
                <a:lnTo>
                  <a:pt x="100837" y="30733"/>
                </a:lnTo>
                <a:lnTo>
                  <a:pt x="78946" y="67421"/>
                </a:lnTo>
                <a:lnTo>
                  <a:pt x="71627" y="115824"/>
                </a:lnTo>
                <a:lnTo>
                  <a:pt x="72413" y="130016"/>
                </a:lnTo>
                <a:lnTo>
                  <a:pt x="84200" y="170306"/>
                </a:lnTo>
                <a:lnTo>
                  <a:pt x="109525" y="202828"/>
                </a:lnTo>
                <a:lnTo>
                  <a:pt x="146843" y="222091"/>
                </a:lnTo>
                <a:lnTo>
                  <a:pt x="176022" y="225805"/>
                </a:lnTo>
                <a:lnTo>
                  <a:pt x="189976" y="224970"/>
                </a:lnTo>
                <a:lnTo>
                  <a:pt x="228980" y="212343"/>
                </a:lnTo>
                <a:lnTo>
                  <a:pt x="244633" y="201167"/>
                </a:lnTo>
                <a:lnTo>
                  <a:pt x="175895" y="201167"/>
                </a:lnTo>
                <a:lnTo>
                  <a:pt x="160561" y="199741"/>
                </a:lnTo>
                <a:lnTo>
                  <a:pt x="122681" y="178435"/>
                </a:lnTo>
                <a:lnTo>
                  <a:pt x="102786" y="135000"/>
                </a:lnTo>
                <a:lnTo>
                  <a:pt x="101473" y="116331"/>
                </a:lnTo>
                <a:lnTo>
                  <a:pt x="102854" y="93426"/>
                </a:lnTo>
                <a:lnTo>
                  <a:pt x="123571" y="45974"/>
                </a:lnTo>
                <a:lnTo>
                  <a:pt x="161486" y="26203"/>
                </a:lnTo>
                <a:lnTo>
                  <a:pt x="176275" y="24891"/>
                </a:lnTo>
                <a:lnTo>
                  <a:pt x="244658" y="24891"/>
                </a:lnTo>
                <a:lnTo>
                  <a:pt x="242014" y="22411"/>
                </a:lnTo>
                <a:lnTo>
                  <a:pt x="230631" y="14477"/>
                </a:lnTo>
                <a:lnTo>
                  <a:pt x="218154" y="8143"/>
                </a:lnTo>
                <a:lnTo>
                  <a:pt x="204914" y="3619"/>
                </a:lnTo>
                <a:lnTo>
                  <a:pt x="190912" y="904"/>
                </a:lnTo>
                <a:lnTo>
                  <a:pt x="176149" y="0"/>
                </a:lnTo>
                <a:close/>
              </a:path>
              <a:path w="1609090" h="283210">
                <a:moveTo>
                  <a:pt x="244658" y="24891"/>
                </a:moveTo>
                <a:lnTo>
                  <a:pt x="176275" y="24891"/>
                </a:lnTo>
                <a:lnTo>
                  <a:pt x="186797" y="25580"/>
                </a:lnTo>
                <a:lnTo>
                  <a:pt x="196818" y="27638"/>
                </a:lnTo>
                <a:lnTo>
                  <a:pt x="230504" y="49006"/>
                </a:lnTo>
                <a:lnTo>
                  <a:pt x="248300" y="88201"/>
                </a:lnTo>
                <a:lnTo>
                  <a:pt x="250571" y="113156"/>
                </a:lnTo>
                <a:lnTo>
                  <a:pt x="249259" y="133014"/>
                </a:lnTo>
                <a:lnTo>
                  <a:pt x="229488" y="178180"/>
                </a:lnTo>
                <a:lnTo>
                  <a:pt x="191466" y="199719"/>
                </a:lnTo>
                <a:lnTo>
                  <a:pt x="175895" y="201167"/>
                </a:lnTo>
                <a:lnTo>
                  <a:pt x="244633" y="201167"/>
                </a:lnTo>
                <a:lnTo>
                  <a:pt x="272788" y="159146"/>
                </a:lnTo>
                <a:lnTo>
                  <a:pt x="280282" y="113156"/>
                </a:lnTo>
                <a:lnTo>
                  <a:pt x="279501" y="97349"/>
                </a:lnTo>
                <a:lnTo>
                  <a:pt x="267588" y="54737"/>
                </a:lnTo>
                <a:lnTo>
                  <a:pt x="251968" y="31750"/>
                </a:lnTo>
                <a:lnTo>
                  <a:pt x="244658" y="24891"/>
                </a:lnTo>
                <a:close/>
              </a:path>
              <a:path w="1609090" h="283210">
                <a:moveTo>
                  <a:pt x="476503" y="3937"/>
                </a:moveTo>
                <a:lnTo>
                  <a:pt x="318770" y="3937"/>
                </a:lnTo>
                <a:lnTo>
                  <a:pt x="318770" y="222123"/>
                </a:lnTo>
                <a:lnTo>
                  <a:pt x="481583" y="222123"/>
                </a:lnTo>
                <a:lnTo>
                  <a:pt x="481583" y="196341"/>
                </a:lnTo>
                <a:lnTo>
                  <a:pt x="347599" y="196341"/>
                </a:lnTo>
                <a:lnTo>
                  <a:pt x="347599" y="122046"/>
                </a:lnTo>
                <a:lnTo>
                  <a:pt x="468375" y="122046"/>
                </a:lnTo>
                <a:lnTo>
                  <a:pt x="468375" y="96519"/>
                </a:lnTo>
                <a:lnTo>
                  <a:pt x="347599" y="96519"/>
                </a:lnTo>
                <a:lnTo>
                  <a:pt x="347599" y="29717"/>
                </a:lnTo>
                <a:lnTo>
                  <a:pt x="476503" y="29717"/>
                </a:lnTo>
                <a:lnTo>
                  <a:pt x="476503" y="3937"/>
                </a:lnTo>
                <a:close/>
              </a:path>
              <a:path w="1609090" h="283210">
                <a:moveTo>
                  <a:pt x="537463" y="64007"/>
                </a:moveTo>
                <a:lnTo>
                  <a:pt x="503935" y="64007"/>
                </a:lnTo>
                <a:lnTo>
                  <a:pt x="557402" y="139953"/>
                </a:lnTo>
                <a:lnTo>
                  <a:pt x="499618" y="222123"/>
                </a:lnTo>
                <a:lnTo>
                  <a:pt x="532002" y="222123"/>
                </a:lnTo>
                <a:lnTo>
                  <a:pt x="573531" y="159765"/>
                </a:lnTo>
                <a:lnTo>
                  <a:pt x="603762" y="159765"/>
                </a:lnTo>
                <a:lnTo>
                  <a:pt x="588772" y="138429"/>
                </a:lnTo>
                <a:lnTo>
                  <a:pt x="603216" y="118744"/>
                </a:lnTo>
                <a:lnTo>
                  <a:pt x="572643" y="118744"/>
                </a:lnTo>
                <a:lnTo>
                  <a:pt x="569849" y="114045"/>
                </a:lnTo>
                <a:lnTo>
                  <a:pt x="566166" y="108076"/>
                </a:lnTo>
                <a:lnTo>
                  <a:pt x="561721" y="101091"/>
                </a:lnTo>
                <a:lnTo>
                  <a:pt x="537463" y="64007"/>
                </a:lnTo>
                <a:close/>
              </a:path>
              <a:path w="1609090" h="283210">
                <a:moveTo>
                  <a:pt x="603762" y="159765"/>
                </a:moveTo>
                <a:lnTo>
                  <a:pt x="573531" y="159765"/>
                </a:lnTo>
                <a:lnTo>
                  <a:pt x="582168" y="172974"/>
                </a:lnTo>
                <a:lnTo>
                  <a:pt x="614679" y="222123"/>
                </a:lnTo>
                <a:lnTo>
                  <a:pt x="647573" y="222123"/>
                </a:lnTo>
                <a:lnTo>
                  <a:pt x="603762" y="159765"/>
                </a:lnTo>
                <a:close/>
              </a:path>
              <a:path w="1609090" h="283210">
                <a:moveTo>
                  <a:pt x="643381" y="64007"/>
                </a:moveTo>
                <a:lnTo>
                  <a:pt x="611377" y="64007"/>
                </a:lnTo>
                <a:lnTo>
                  <a:pt x="584707" y="101345"/>
                </a:lnTo>
                <a:lnTo>
                  <a:pt x="581025" y="106425"/>
                </a:lnTo>
                <a:lnTo>
                  <a:pt x="577087" y="112267"/>
                </a:lnTo>
                <a:lnTo>
                  <a:pt x="572643" y="118744"/>
                </a:lnTo>
                <a:lnTo>
                  <a:pt x="603216" y="118744"/>
                </a:lnTo>
                <a:lnTo>
                  <a:pt x="643381" y="64007"/>
                </a:lnTo>
                <a:close/>
              </a:path>
              <a:path w="1609090" h="283210">
                <a:moveTo>
                  <a:pt x="732154" y="60451"/>
                </a:moveTo>
                <a:lnTo>
                  <a:pt x="694435" y="70103"/>
                </a:lnTo>
                <a:lnTo>
                  <a:pt x="668654" y="98805"/>
                </a:lnTo>
                <a:lnTo>
                  <a:pt x="660146" y="143637"/>
                </a:lnTo>
                <a:lnTo>
                  <a:pt x="661382" y="162304"/>
                </a:lnTo>
                <a:lnTo>
                  <a:pt x="679830" y="204469"/>
                </a:lnTo>
                <a:lnTo>
                  <a:pt x="716621" y="224347"/>
                </a:lnTo>
                <a:lnTo>
                  <a:pt x="732027" y="225678"/>
                </a:lnTo>
                <a:lnTo>
                  <a:pt x="744479" y="224706"/>
                </a:lnTo>
                <a:lnTo>
                  <a:pt x="755919" y="221805"/>
                </a:lnTo>
                <a:lnTo>
                  <a:pt x="766335" y="216999"/>
                </a:lnTo>
                <a:lnTo>
                  <a:pt x="775716" y="210312"/>
                </a:lnTo>
                <a:lnTo>
                  <a:pt x="782105" y="203580"/>
                </a:lnTo>
                <a:lnTo>
                  <a:pt x="731774" y="203580"/>
                </a:lnTo>
                <a:lnTo>
                  <a:pt x="722417" y="202695"/>
                </a:lnTo>
                <a:lnTo>
                  <a:pt x="690753" y="170434"/>
                </a:lnTo>
                <a:lnTo>
                  <a:pt x="687704" y="142875"/>
                </a:lnTo>
                <a:lnTo>
                  <a:pt x="688490" y="128228"/>
                </a:lnTo>
                <a:lnTo>
                  <a:pt x="707114" y="90693"/>
                </a:lnTo>
                <a:lnTo>
                  <a:pt x="733171" y="82550"/>
                </a:lnTo>
                <a:lnTo>
                  <a:pt x="783065" y="82550"/>
                </a:lnTo>
                <a:lnTo>
                  <a:pt x="781772" y="80700"/>
                </a:lnTo>
                <a:lnTo>
                  <a:pt x="774319" y="73532"/>
                </a:lnTo>
                <a:lnTo>
                  <a:pt x="765534" y="67792"/>
                </a:lnTo>
                <a:lnTo>
                  <a:pt x="755570" y="63706"/>
                </a:lnTo>
                <a:lnTo>
                  <a:pt x="744440" y="61263"/>
                </a:lnTo>
                <a:lnTo>
                  <a:pt x="732154" y="60451"/>
                </a:lnTo>
                <a:close/>
              </a:path>
              <a:path w="1609090" h="283210">
                <a:moveTo>
                  <a:pt x="771525" y="164211"/>
                </a:moveTo>
                <a:lnTo>
                  <a:pt x="752490" y="198169"/>
                </a:lnTo>
                <a:lnTo>
                  <a:pt x="731774" y="203580"/>
                </a:lnTo>
                <a:lnTo>
                  <a:pt x="782105" y="203580"/>
                </a:lnTo>
                <a:lnTo>
                  <a:pt x="783740" y="201858"/>
                </a:lnTo>
                <a:lnTo>
                  <a:pt x="790098" y="191928"/>
                </a:lnTo>
                <a:lnTo>
                  <a:pt x="794789" y="180522"/>
                </a:lnTo>
                <a:lnTo>
                  <a:pt x="797813" y="167639"/>
                </a:lnTo>
                <a:lnTo>
                  <a:pt x="771525" y="164211"/>
                </a:lnTo>
                <a:close/>
              </a:path>
              <a:path w="1609090" h="283210">
                <a:moveTo>
                  <a:pt x="783065" y="82550"/>
                </a:moveTo>
                <a:lnTo>
                  <a:pt x="742187" y="82550"/>
                </a:lnTo>
                <a:lnTo>
                  <a:pt x="749807" y="85216"/>
                </a:lnTo>
                <a:lnTo>
                  <a:pt x="756030" y="90550"/>
                </a:lnTo>
                <a:lnTo>
                  <a:pt x="760434" y="95049"/>
                </a:lnTo>
                <a:lnTo>
                  <a:pt x="764111" y="100536"/>
                </a:lnTo>
                <a:lnTo>
                  <a:pt x="767050" y="106999"/>
                </a:lnTo>
                <a:lnTo>
                  <a:pt x="769238" y="114426"/>
                </a:lnTo>
                <a:lnTo>
                  <a:pt x="795274" y="110489"/>
                </a:lnTo>
                <a:lnTo>
                  <a:pt x="792249" y="99179"/>
                </a:lnTo>
                <a:lnTo>
                  <a:pt x="787749" y="89249"/>
                </a:lnTo>
                <a:lnTo>
                  <a:pt x="783065" y="82550"/>
                </a:lnTo>
                <a:close/>
              </a:path>
              <a:path w="1609090" h="283210">
                <a:moveTo>
                  <a:pt x="885571" y="60451"/>
                </a:moveTo>
                <a:lnTo>
                  <a:pt x="843405" y="72882"/>
                </a:lnTo>
                <a:lnTo>
                  <a:pt x="816927" y="108997"/>
                </a:lnTo>
                <a:lnTo>
                  <a:pt x="811783" y="144399"/>
                </a:lnTo>
                <a:lnTo>
                  <a:pt x="813065" y="162587"/>
                </a:lnTo>
                <a:lnTo>
                  <a:pt x="832103" y="204342"/>
                </a:lnTo>
                <a:lnTo>
                  <a:pt x="870662" y="224345"/>
                </a:lnTo>
                <a:lnTo>
                  <a:pt x="887095" y="225678"/>
                </a:lnTo>
                <a:lnTo>
                  <a:pt x="900267" y="224843"/>
                </a:lnTo>
                <a:lnTo>
                  <a:pt x="940472" y="204860"/>
                </a:lnTo>
                <a:lnTo>
                  <a:pt x="941466" y="203580"/>
                </a:lnTo>
                <a:lnTo>
                  <a:pt x="887222" y="203580"/>
                </a:lnTo>
                <a:lnTo>
                  <a:pt x="877740" y="202721"/>
                </a:lnTo>
                <a:lnTo>
                  <a:pt x="843930" y="172894"/>
                </a:lnTo>
                <a:lnTo>
                  <a:pt x="839470" y="149860"/>
                </a:lnTo>
                <a:lnTo>
                  <a:pt x="957326" y="149860"/>
                </a:lnTo>
                <a:lnTo>
                  <a:pt x="957452" y="142748"/>
                </a:lnTo>
                <a:lnTo>
                  <a:pt x="956452" y="127888"/>
                </a:lnTo>
                <a:lnTo>
                  <a:pt x="840994" y="127888"/>
                </a:lnTo>
                <a:lnTo>
                  <a:pt x="842353" y="118050"/>
                </a:lnTo>
                <a:lnTo>
                  <a:pt x="868918" y="85613"/>
                </a:lnTo>
                <a:lnTo>
                  <a:pt x="885951" y="82550"/>
                </a:lnTo>
                <a:lnTo>
                  <a:pt x="937763" y="82550"/>
                </a:lnTo>
                <a:lnTo>
                  <a:pt x="937386" y="82041"/>
                </a:lnTo>
                <a:lnTo>
                  <a:pt x="926647" y="72614"/>
                </a:lnTo>
                <a:lnTo>
                  <a:pt x="914431" y="65865"/>
                </a:lnTo>
                <a:lnTo>
                  <a:pt x="900739" y="61807"/>
                </a:lnTo>
                <a:lnTo>
                  <a:pt x="885571" y="60451"/>
                </a:lnTo>
                <a:close/>
              </a:path>
              <a:path w="1609090" h="283210">
                <a:moveTo>
                  <a:pt x="928877" y="171195"/>
                </a:moveTo>
                <a:lnTo>
                  <a:pt x="900938" y="201675"/>
                </a:lnTo>
                <a:lnTo>
                  <a:pt x="887222" y="203580"/>
                </a:lnTo>
                <a:lnTo>
                  <a:pt x="941466" y="203580"/>
                </a:lnTo>
                <a:lnTo>
                  <a:pt x="947245" y="196135"/>
                </a:lnTo>
                <a:lnTo>
                  <a:pt x="952613" y="186053"/>
                </a:lnTo>
                <a:lnTo>
                  <a:pt x="956563" y="174625"/>
                </a:lnTo>
                <a:lnTo>
                  <a:pt x="928877" y="171195"/>
                </a:lnTo>
                <a:close/>
              </a:path>
              <a:path w="1609090" h="283210">
                <a:moveTo>
                  <a:pt x="937763" y="82550"/>
                </a:moveTo>
                <a:lnTo>
                  <a:pt x="885951" y="82550"/>
                </a:lnTo>
                <a:lnTo>
                  <a:pt x="895667" y="83504"/>
                </a:lnTo>
                <a:lnTo>
                  <a:pt x="904430" y="86375"/>
                </a:lnTo>
                <a:lnTo>
                  <a:pt x="927921" y="118526"/>
                </a:lnTo>
                <a:lnTo>
                  <a:pt x="929258" y="127888"/>
                </a:lnTo>
                <a:lnTo>
                  <a:pt x="956452" y="127888"/>
                </a:lnTo>
                <a:lnTo>
                  <a:pt x="956210" y="124297"/>
                </a:lnTo>
                <a:lnTo>
                  <a:pt x="952468" y="108013"/>
                </a:lnTo>
                <a:lnTo>
                  <a:pt x="946201" y="93920"/>
                </a:lnTo>
                <a:lnTo>
                  <a:pt x="937763" y="82550"/>
                </a:lnTo>
                <a:close/>
              </a:path>
              <a:path w="1609090" h="283210">
                <a:moveTo>
                  <a:pt x="1014349" y="64007"/>
                </a:moveTo>
                <a:lnTo>
                  <a:pt x="989964" y="64007"/>
                </a:lnTo>
                <a:lnTo>
                  <a:pt x="989964" y="282701"/>
                </a:lnTo>
                <a:lnTo>
                  <a:pt x="1016634" y="282701"/>
                </a:lnTo>
                <a:lnTo>
                  <a:pt x="1016634" y="205739"/>
                </a:lnTo>
                <a:lnTo>
                  <a:pt x="1104690" y="205739"/>
                </a:lnTo>
                <a:lnTo>
                  <a:pt x="1106840" y="203580"/>
                </a:lnTo>
                <a:lnTo>
                  <a:pt x="1056385" y="203580"/>
                </a:lnTo>
                <a:lnTo>
                  <a:pt x="1047954" y="202676"/>
                </a:lnTo>
                <a:lnTo>
                  <a:pt x="1017285" y="170513"/>
                </a:lnTo>
                <a:lnTo>
                  <a:pt x="1014222" y="144017"/>
                </a:lnTo>
                <a:lnTo>
                  <a:pt x="1015033" y="129609"/>
                </a:lnTo>
                <a:lnTo>
                  <a:pt x="1034135" y="90408"/>
                </a:lnTo>
                <a:lnTo>
                  <a:pt x="1043637" y="84581"/>
                </a:lnTo>
                <a:lnTo>
                  <a:pt x="1014349" y="84581"/>
                </a:lnTo>
                <a:lnTo>
                  <a:pt x="1014349" y="64007"/>
                </a:lnTo>
                <a:close/>
              </a:path>
              <a:path w="1609090" h="283210">
                <a:moveTo>
                  <a:pt x="1104690" y="205739"/>
                </a:moveTo>
                <a:lnTo>
                  <a:pt x="1016634" y="205739"/>
                </a:lnTo>
                <a:lnTo>
                  <a:pt x="1021206" y="211454"/>
                </a:lnTo>
                <a:lnTo>
                  <a:pt x="1027049" y="216280"/>
                </a:lnTo>
                <a:lnTo>
                  <a:pt x="1034160" y="219963"/>
                </a:lnTo>
                <a:lnTo>
                  <a:pt x="1041273" y="223774"/>
                </a:lnTo>
                <a:lnTo>
                  <a:pt x="1049274" y="225678"/>
                </a:lnTo>
                <a:lnTo>
                  <a:pt x="1058163" y="225678"/>
                </a:lnTo>
                <a:lnTo>
                  <a:pt x="1100895" y="209550"/>
                </a:lnTo>
                <a:lnTo>
                  <a:pt x="1104690" y="205739"/>
                </a:lnTo>
                <a:close/>
              </a:path>
              <a:path w="1609090" h="283210">
                <a:moveTo>
                  <a:pt x="1107533" y="81406"/>
                </a:moveTo>
                <a:lnTo>
                  <a:pt x="1057655" y="81406"/>
                </a:lnTo>
                <a:lnTo>
                  <a:pt x="1065940" y="82357"/>
                </a:lnTo>
                <a:lnTo>
                  <a:pt x="1073642" y="85201"/>
                </a:lnTo>
                <a:lnTo>
                  <a:pt x="1098927" y="127559"/>
                </a:lnTo>
                <a:lnTo>
                  <a:pt x="1099693" y="141731"/>
                </a:lnTo>
                <a:lnTo>
                  <a:pt x="1098905" y="156517"/>
                </a:lnTo>
                <a:lnTo>
                  <a:pt x="1080299" y="195115"/>
                </a:lnTo>
                <a:lnTo>
                  <a:pt x="1056385" y="203580"/>
                </a:lnTo>
                <a:lnTo>
                  <a:pt x="1106840" y="203580"/>
                </a:lnTo>
                <a:lnTo>
                  <a:pt x="1124934" y="164893"/>
                </a:lnTo>
                <a:lnTo>
                  <a:pt x="1127119" y="141731"/>
                </a:lnTo>
                <a:lnTo>
                  <a:pt x="1126626" y="130762"/>
                </a:lnTo>
                <a:lnTo>
                  <a:pt x="1114796" y="91350"/>
                </a:lnTo>
                <a:lnTo>
                  <a:pt x="1109424" y="83454"/>
                </a:lnTo>
                <a:lnTo>
                  <a:pt x="1107533" y="81406"/>
                </a:lnTo>
                <a:close/>
              </a:path>
              <a:path w="1609090" h="283210">
                <a:moveTo>
                  <a:pt x="1060196" y="60451"/>
                </a:moveTo>
                <a:lnTo>
                  <a:pt x="1023493" y="74040"/>
                </a:lnTo>
                <a:lnTo>
                  <a:pt x="1014349" y="84581"/>
                </a:lnTo>
                <a:lnTo>
                  <a:pt x="1043637" y="84581"/>
                </a:lnTo>
                <a:lnTo>
                  <a:pt x="1049323" y="82407"/>
                </a:lnTo>
                <a:lnTo>
                  <a:pt x="1057655" y="81406"/>
                </a:lnTo>
                <a:lnTo>
                  <a:pt x="1107533" y="81406"/>
                </a:lnTo>
                <a:lnTo>
                  <a:pt x="1103123" y="76630"/>
                </a:lnTo>
                <a:lnTo>
                  <a:pt x="1095882" y="70865"/>
                </a:lnTo>
                <a:lnTo>
                  <a:pt x="1087860" y="66292"/>
                </a:lnTo>
                <a:lnTo>
                  <a:pt x="1079230" y="63039"/>
                </a:lnTo>
                <a:lnTo>
                  <a:pt x="1070004" y="61096"/>
                </a:lnTo>
                <a:lnTo>
                  <a:pt x="1060196" y="60451"/>
                </a:lnTo>
                <a:close/>
              </a:path>
              <a:path w="1609090" h="283210">
                <a:moveTo>
                  <a:pt x="1190625" y="84836"/>
                </a:moveTo>
                <a:lnTo>
                  <a:pt x="1163954" y="84836"/>
                </a:lnTo>
                <a:lnTo>
                  <a:pt x="1163954" y="175767"/>
                </a:lnTo>
                <a:lnTo>
                  <a:pt x="1173226" y="216535"/>
                </a:lnTo>
                <a:lnTo>
                  <a:pt x="1191513" y="224154"/>
                </a:lnTo>
                <a:lnTo>
                  <a:pt x="1207134" y="224154"/>
                </a:lnTo>
                <a:lnTo>
                  <a:pt x="1213866" y="223392"/>
                </a:lnTo>
                <a:lnTo>
                  <a:pt x="1221485" y="221741"/>
                </a:lnTo>
                <a:lnTo>
                  <a:pt x="1217718" y="199136"/>
                </a:lnTo>
                <a:lnTo>
                  <a:pt x="1201801" y="199136"/>
                </a:lnTo>
                <a:lnTo>
                  <a:pt x="1198752" y="198500"/>
                </a:lnTo>
                <a:lnTo>
                  <a:pt x="1190625" y="184912"/>
                </a:lnTo>
                <a:lnTo>
                  <a:pt x="1190625" y="84836"/>
                </a:lnTo>
                <a:close/>
              </a:path>
              <a:path w="1609090" h="283210">
                <a:moveTo>
                  <a:pt x="1217549" y="198119"/>
                </a:moveTo>
                <a:lnTo>
                  <a:pt x="1212723" y="198881"/>
                </a:lnTo>
                <a:lnTo>
                  <a:pt x="1208785" y="199136"/>
                </a:lnTo>
                <a:lnTo>
                  <a:pt x="1217718" y="199136"/>
                </a:lnTo>
                <a:lnTo>
                  <a:pt x="1217549" y="198119"/>
                </a:lnTo>
                <a:close/>
              </a:path>
              <a:path w="1609090" h="283210">
                <a:moveTo>
                  <a:pt x="1217549" y="64007"/>
                </a:moveTo>
                <a:lnTo>
                  <a:pt x="1144270" y="64007"/>
                </a:lnTo>
                <a:lnTo>
                  <a:pt x="1144270" y="84836"/>
                </a:lnTo>
                <a:lnTo>
                  <a:pt x="1217549" y="84836"/>
                </a:lnTo>
                <a:lnTo>
                  <a:pt x="1217549" y="64007"/>
                </a:lnTo>
                <a:close/>
              </a:path>
              <a:path w="1609090" h="283210">
                <a:moveTo>
                  <a:pt x="1190625" y="8762"/>
                </a:moveTo>
                <a:lnTo>
                  <a:pt x="1163954" y="24891"/>
                </a:lnTo>
                <a:lnTo>
                  <a:pt x="1163954" y="64007"/>
                </a:lnTo>
                <a:lnTo>
                  <a:pt x="1190625" y="64007"/>
                </a:lnTo>
                <a:lnTo>
                  <a:pt x="1190625" y="8762"/>
                </a:lnTo>
                <a:close/>
              </a:path>
              <a:path w="1609090" h="283210">
                <a:moveTo>
                  <a:pt x="1271397" y="3937"/>
                </a:moveTo>
                <a:lnTo>
                  <a:pt x="1244600" y="3937"/>
                </a:lnTo>
                <a:lnTo>
                  <a:pt x="1244600" y="34670"/>
                </a:lnTo>
                <a:lnTo>
                  <a:pt x="1271397" y="34670"/>
                </a:lnTo>
                <a:lnTo>
                  <a:pt x="1271397" y="3937"/>
                </a:lnTo>
                <a:close/>
              </a:path>
              <a:path w="1609090" h="283210">
                <a:moveTo>
                  <a:pt x="1271397" y="64007"/>
                </a:moveTo>
                <a:lnTo>
                  <a:pt x="1244600" y="64007"/>
                </a:lnTo>
                <a:lnTo>
                  <a:pt x="1244600" y="222123"/>
                </a:lnTo>
                <a:lnTo>
                  <a:pt x="1271397" y="222123"/>
                </a:lnTo>
                <a:lnTo>
                  <a:pt x="1271397" y="64007"/>
                </a:lnTo>
                <a:close/>
              </a:path>
              <a:path w="1609090" h="283210">
                <a:moveTo>
                  <a:pt x="1375663" y="60451"/>
                </a:moveTo>
                <a:lnTo>
                  <a:pt x="1336641" y="70310"/>
                </a:lnTo>
                <a:lnTo>
                  <a:pt x="1307592" y="104822"/>
                </a:lnTo>
                <a:lnTo>
                  <a:pt x="1301496" y="143001"/>
                </a:lnTo>
                <a:lnTo>
                  <a:pt x="1302779" y="161909"/>
                </a:lnTo>
                <a:lnTo>
                  <a:pt x="1321943" y="204342"/>
                </a:lnTo>
                <a:lnTo>
                  <a:pt x="1359822" y="224345"/>
                </a:lnTo>
                <a:lnTo>
                  <a:pt x="1375663" y="225678"/>
                </a:lnTo>
                <a:lnTo>
                  <a:pt x="1385760" y="225063"/>
                </a:lnTo>
                <a:lnTo>
                  <a:pt x="1422003" y="210691"/>
                </a:lnTo>
                <a:lnTo>
                  <a:pt x="1429878" y="203580"/>
                </a:lnTo>
                <a:lnTo>
                  <a:pt x="1375663" y="203580"/>
                </a:lnTo>
                <a:lnTo>
                  <a:pt x="1366015" y="202648"/>
                </a:lnTo>
                <a:lnTo>
                  <a:pt x="1332372" y="169592"/>
                </a:lnTo>
                <a:lnTo>
                  <a:pt x="1329054" y="143001"/>
                </a:lnTo>
                <a:lnTo>
                  <a:pt x="1329886" y="128809"/>
                </a:lnTo>
                <a:lnTo>
                  <a:pt x="1349339" y="91088"/>
                </a:lnTo>
                <a:lnTo>
                  <a:pt x="1375663" y="82676"/>
                </a:lnTo>
                <a:lnTo>
                  <a:pt x="1429566" y="82676"/>
                </a:lnTo>
                <a:lnTo>
                  <a:pt x="1428877" y="81787"/>
                </a:lnTo>
                <a:lnTo>
                  <a:pt x="1417829" y="72453"/>
                </a:lnTo>
                <a:lnTo>
                  <a:pt x="1405270" y="65786"/>
                </a:lnTo>
                <a:lnTo>
                  <a:pt x="1391211" y="61785"/>
                </a:lnTo>
                <a:lnTo>
                  <a:pt x="1375663" y="60451"/>
                </a:lnTo>
                <a:close/>
              </a:path>
              <a:path w="1609090" h="283210">
                <a:moveTo>
                  <a:pt x="1429566" y="82676"/>
                </a:moveTo>
                <a:lnTo>
                  <a:pt x="1375663" y="82676"/>
                </a:lnTo>
                <a:lnTo>
                  <a:pt x="1385091" y="83609"/>
                </a:lnTo>
                <a:lnTo>
                  <a:pt x="1393745" y="86423"/>
                </a:lnTo>
                <a:lnTo>
                  <a:pt x="1418685" y="116427"/>
                </a:lnTo>
                <a:lnTo>
                  <a:pt x="1421968" y="143001"/>
                </a:lnTo>
                <a:lnTo>
                  <a:pt x="1421187" y="156714"/>
                </a:lnTo>
                <a:lnTo>
                  <a:pt x="1401738" y="195115"/>
                </a:lnTo>
                <a:lnTo>
                  <a:pt x="1375663" y="203580"/>
                </a:lnTo>
                <a:lnTo>
                  <a:pt x="1429878" y="203580"/>
                </a:lnTo>
                <a:lnTo>
                  <a:pt x="1447292" y="168084"/>
                </a:lnTo>
                <a:lnTo>
                  <a:pt x="1449577" y="140842"/>
                </a:lnTo>
                <a:lnTo>
                  <a:pt x="1448290" y="123007"/>
                </a:lnTo>
                <a:lnTo>
                  <a:pt x="1444418" y="107219"/>
                </a:lnTo>
                <a:lnTo>
                  <a:pt x="1437951" y="93479"/>
                </a:lnTo>
                <a:lnTo>
                  <a:pt x="1429566" y="82676"/>
                </a:lnTo>
                <a:close/>
              </a:path>
              <a:path w="1609090" h="283210">
                <a:moveTo>
                  <a:pt x="1504696" y="64007"/>
                </a:moveTo>
                <a:lnTo>
                  <a:pt x="1480693" y="64007"/>
                </a:lnTo>
                <a:lnTo>
                  <a:pt x="1480693" y="222123"/>
                </a:lnTo>
                <a:lnTo>
                  <a:pt x="1507362" y="222123"/>
                </a:lnTo>
                <a:lnTo>
                  <a:pt x="1507362" y="135762"/>
                </a:lnTo>
                <a:lnTo>
                  <a:pt x="1508146" y="121812"/>
                </a:lnTo>
                <a:lnTo>
                  <a:pt x="1533227" y="86487"/>
                </a:lnTo>
                <a:lnTo>
                  <a:pt x="1504696" y="86487"/>
                </a:lnTo>
                <a:lnTo>
                  <a:pt x="1504696" y="64007"/>
                </a:lnTo>
                <a:close/>
              </a:path>
              <a:path w="1609090" h="283210">
                <a:moveTo>
                  <a:pt x="1602586" y="83692"/>
                </a:moveTo>
                <a:lnTo>
                  <a:pt x="1556511" y="83692"/>
                </a:lnTo>
                <a:lnTo>
                  <a:pt x="1562734" y="85343"/>
                </a:lnTo>
                <a:lnTo>
                  <a:pt x="1573402" y="91693"/>
                </a:lnTo>
                <a:lnTo>
                  <a:pt x="1577085" y="96012"/>
                </a:lnTo>
                <a:lnTo>
                  <a:pt x="1579118" y="101473"/>
                </a:lnTo>
                <a:lnTo>
                  <a:pt x="1581277" y="106933"/>
                </a:lnTo>
                <a:lnTo>
                  <a:pt x="1582293" y="115062"/>
                </a:lnTo>
                <a:lnTo>
                  <a:pt x="1582293" y="222123"/>
                </a:lnTo>
                <a:lnTo>
                  <a:pt x="1609089" y="222123"/>
                </a:lnTo>
                <a:lnTo>
                  <a:pt x="1608994" y="116343"/>
                </a:lnTo>
                <a:lnTo>
                  <a:pt x="1603248" y="84581"/>
                </a:lnTo>
                <a:lnTo>
                  <a:pt x="1602586" y="83692"/>
                </a:lnTo>
                <a:close/>
              </a:path>
              <a:path w="1609090" h="283210">
                <a:moveTo>
                  <a:pt x="1554987" y="60451"/>
                </a:moveTo>
                <a:lnTo>
                  <a:pt x="1539557" y="62073"/>
                </a:lnTo>
                <a:lnTo>
                  <a:pt x="1526031" y="66944"/>
                </a:lnTo>
                <a:lnTo>
                  <a:pt x="1514411" y="75078"/>
                </a:lnTo>
                <a:lnTo>
                  <a:pt x="1504696" y="86487"/>
                </a:lnTo>
                <a:lnTo>
                  <a:pt x="1533227" y="86487"/>
                </a:lnTo>
                <a:lnTo>
                  <a:pt x="1533461" y="86375"/>
                </a:lnTo>
                <a:lnTo>
                  <a:pt x="1541133" y="84361"/>
                </a:lnTo>
                <a:lnTo>
                  <a:pt x="1549400" y="83692"/>
                </a:lnTo>
                <a:lnTo>
                  <a:pt x="1602586" y="83692"/>
                </a:lnTo>
                <a:lnTo>
                  <a:pt x="1599183" y="79120"/>
                </a:lnTo>
                <a:lnTo>
                  <a:pt x="1561988" y="60783"/>
                </a:lnTo>
                <a:lnTo>
                  <a:pt x="1554987" y="60451"/>
                </a:lnTo>
                <a:close/>
              </a:path>
            </a:pathLst>
          </a:custGeom>
          <a:solidFill>
            <a:srgbClr val="FFFFFF">
              <a:alpha val="70195"/>
            </a:srgbClr>
          </a:solidFill>
        </p:spPr>
        <p:txBody>
          <a:bodyPr wrap="square" lIns="0" tIns="0" rIns="0" bIns="0" rtlCol="0"/>
          <a:lstStyle/>
          <a:p/>
        </p:txBody>
      </p:sp>
      <p:pic>
        <p:nvPicPr>
          <p:cNvPr id="11" name="object 11"/>
          <p:cNvPicPr/>
          <p:nvPr/>
        </p:nvPicPr>
        <p:blipFill>
          <a:blip r:embed="rId6" cstate="print"/>
          <a:stretch>
            <a:fillRect/>
          </a:stretch>
        </p:blipFill>
        <p:spPr>
          <a:xfrm>
            <a:off x="3932428" y="3700653"/>
            <a:ext cx="5445379" cy="235966"/>
          </a:xfrm>
          <a:prstGeom prst="rect">
            <a:avLst/>
          </a:prstGeom>
        </p:spPr>
      </p:pic>
      <p:sp>
        <p:nvSpPr>
          <p:cNvPr id="12" name="object 12"/>
          <p:cNvSpPr/>
          <p:nvPr/>
        </p:nvSpPr>
        <p:spPr>
          <a:xfrm>
            <a:off x="9464293" y="3700779"/>
            <a:ext cx="1073150" cy="188595"/>
          </a:xfrm>
          <a:custGeom>
            <a:avLst/>
            <a:gdLst/>
            <a:ahLst/>
            <a:cxnLst/>
            <a:rect l="l" t="t" r="r" b="b"/>
            <a:pathLst>
              <a:path w="1073150" h="188595">
                <a:moveTo>
                  <a:pt x="47513" y="168783"/>
                </a:moveTo>
                <a:lnTo>
                  <a:pt x="20827" y="168783"/>
                </a:lnTo>
                <a:lnTo>
                  <a:pt x="28116" y="177284"/>
                </a:lnTo>
                <a:lnTo>
                  <a:pt x="36655" y="183356"/>
                </a:lnTo>
                <a:lnTo>
                  <a:pt x="46456" y="186999"/>
                </a:lnTo>
                <a:lnTo>
                  <a:pt x="57530" y="188214"/>
                </a:lnTo>
                <a:lnTo>
                  <a:pt x="68822" y="187067"/>
                </a:lnTo>
                <a:lnTo>
                  <a:pt x="79279" y="183610"/>
                </a:lnTo>
                <a:lnTo>
                  <a:pt x="88927" y="177819"/>
                </a:lnTo>
                <a:lnTo>
                  <a:pt x="97651" y="169799"/>
                </a:lnTo>
                <a:lnTo>
                  <a:pt x="55625" y="169799"/>
                </a:lnTo>
                <a:lnTo>
                  <a:pt x="47513" y="168783"/>
                </a:lnTo>
                <a:close/>
              </a:path>
              <a:path w="1073150" h="188595">
                <a:moveTo>
                  <a:pt x="22478" y="3048"/>
                </a:moveTo>
                <a:lnTo>
                  <a:pt x="0" y="3048"/>
                </a:lnTo>
                <a:lnTo>
                  <a:pt x="0" y="185293"/>
                </a:lnTo>
                <a:lnTo>
                  <a:pt x="20827" y="185293"/>
                </a:lnTo>
                <a:lnTo>
                  <a:pt x="20827" y="168783"/>
                </a:lnTo>
                <a:lnTo>
                  <a:pt x="47513" y="168783"/>
                </a:lnTo>
                <a:lnTo>
                  <a:pt x="22193" y="138715"/>
                </a:lnTo>
                <a:lnTo>
                  <a:pt x="20606" y="119126"/>
                </a:lnTo>
                <a:lnTo>
                  <a:pt x="20626" y="117348"/>
                </a:lnTo>
                <a:lnTo>
                  <a:pt x="36835" y="75832"/>
                </a:lnTo>
                <a:lnTo>
                  <a:pt x="56641" y="68707"/>
                </a:lnTo>
                <a:lnTo>
                  <a:pt x="99363" y="68707"/>
                </a:lnTo>
                <a:lnTo>
                  <a:pt x="98852" y="68072"/>
                </a:lnTo>
                <a:lnTo>
                  <a:pt x="22478" y="68072"/>
                </a:lnTo>
                <a:lnTo>
                  <a:pt x="22478" y="3048"/>
                </a:lnTo>
                <a:close/>
              </a:path>
              <a:path w="1073150" h="188595">
                <a:moveTo>
                  <a:pt x="99363" y="68707"/>
                </a:moveTo>
                <a:lnTo>
                  <a:pt x="56641" y="68707"/>
                </a:lnTo>
                <a:lnTo>
                  <a:pt x="63619" y="69470"/>
                </a:lnTo>
                <a:lnTo>
                  <a:pt x="70072" y="71770"/>
                </a:lnTo>
                <a:lnTo>
                  <a:pt x="91051" y="107029"/>
                </a:lnTo>
                <a:lnTo>
                  <a:pt x="91694" y="119126"/>
                </a:lnTo>
                <a:lnTo>
                  <a:pt x="91025" y="130988"/>
                </a:lnTo>
                <a:lnTo>
                  <a:pt x="69262" y="166639"/>
                </a:lnTo>
                <a:lnTo>
                  <a:pt x="55625" y="169799"/>
                </a:lnTo>
                <a:lnTo>
                  <a:pt x="97651" y="169799"/>
                </a:lnTo>
                <a:lnTo>
                  <a:pt x="113506" y="133328"/>
                </a:lnTo>
                <a:lnTo>
                  <a:pt x="114553" y="117348"/>
                </a:lnTo>
                <a:lnTo>
                  <a:pt x="114294" y="110247"/>
                </a:lnTo>
                <a:lnTo>
                  <a:pt x="104266" y="74930"/>
                </a:lnTo>
                <a:lnTo>
                  <a:pt x="99363" y="68707"/>
                </a:lnTo>
                <a:close/>
              </a:path>
              <a:path w="1073150" h="188595">
                <a:moveTo>
                  <a:pt x="66675" y="50292"/>
                </a:moveTo>
                <a:lnTo>
                  <a:pt x="58547" y="50292"/>
                </a:lnTo>
                <a:lnTo>
                  <a:pt x="48071" y="51409"/>
                </a:lnTo>
                <a:lnTo>
                  <a:pt x="38560" y="54752"/>
                </a:lnTo>
                <a:lnTo>
                  <a:pt x="30025" y="60311"/>
                </a:lnTo>
                <a:lnTo>
                  <a:pt x="22478" y="68072"/>
                </a:lnTo>
                <a:lnTo>
                  <a:pt x="98852" y="68072"/>
                </a:lnTo>
                <a:lnTo>
                  <a:pt x="94869" y="63119"/>
                </a:lnTo>
                <a:lnTo>
                  <a:pt x="88900" y="58547"/>
                </a:lnTo>
                <a:lnTo>
                  <a:pt x="74422" y="51943"/>
                </a:lnTo>
                <a:lnTo>
                  <a:pt x="66675" y="50292"/>
                </a:lnTo>
                <a:close/>
              </a:path>
              <a:path w="1073150" h="188595">
                <a:moveTo>
                  <a:pt x="163829" y="53340"/>
                </a:moveTo>
                <a:lnTo>
                  <a:pt x="141350" y="53340"/>
                </a:lnTo>
                <a:lnTo>
                  <a:pt x="141461" y="146050"/>
                </a:lnTo>
                <a:lnTo>
                  <a:pt x="149732" y="172466"/>
                </a:lnTo>
                <a:lnTo>
                  <a:pt x="152907" y="177038"/>
                </a:lnTo>
                <a:lnTo>
                  <a:pt x="157987" y="180848"/>
                </a:lnTo>
                <a:lnTo>
                  <a:pt x="171450" y="186690"/>
                </a:lnTo>
                <a:lnTo>
                  <a:pt x="178688" y="188214"/>
                </a:lnTo>
                <a:lnTo>
                  <a:pt x="186562" y="188214"/>
                </a:lnTo>
                <a:lnTo>
                  <a:pt x="199110" y="186828"/>
                </a:lnTo>
                <a:lnTo>
                  <a:pt x="210264" y="182657"/>
                </a:lnTo>
                <a:lnTo>
                  <a:pt x="220013" y="175676"/>
                </a:lnTo>
                <a:lnTo>
                  <a:pt x="225650" y="169037"/>
                </a:lnTo>
                <a:lnTo>
                  <a:pt x="184276" y="169037"/>
                </a:lnTo>
                <a:lnTo>
                  <a:pt x="178688" y="167259"/>
                </a:lnTo>
                <a:lnTo>
                  <a:pt x="163864" y="138890"/>
                </a:lnTo>
                <a:lnTo>
                  <a:pt x="163829" y="53340"/>
                </a:lnTo>
                <a:close/>
              </a:path>
              <a:path w="1073150" h="188595">
                <a:moveTo>
                  <a:pt x="248411" y="165862"/>
                </a:moveTo>
                <a:lnTo>
                  <a:pt x="228346" y="165862"/>
                </a:lnTo>
                <a:lnTo>
                  <a:pt x="228346" y="185293"/>
                </a:lnTo>
                <a:lnTo>
                  <a:pt x="248411" y="185293"/>
                </a:lnTo>
                <a:lnTo>
                  <a:pt x="248411" y="165862"/>
                </a:lnTo>
                <a:close/>
              </a:path>
              <a:path w="1073150" h="188595">
                <a:moveTo>
                  <a:pt x="248411" y="53340"/>
                </a:moveTo>
                <a:lnTo>
                  <a:pt x="226059" y="53340"/>
                </a:lnTo>
                <a:lnTo>
                  <a:pt x="226059" y="123952"/>
                </a:lnTo>
                <a:lnTo>
                  <a:pt x="225823" y="131927"/>
                </a:lnTo>
                <a:lnTo>
                  <a:pt x="203961" y="167259"/>
                </a:lnTo>
                <a:lnTo>
                  <a:pt x="197738" y="169037"/>
                </a:lnTo>
                <a:lnTo>
                  <a:pt x="225650" y="169037"/>
                </a:lnTo>
                <a:lnTo>
                  <a:pt x="228346" y="165862"/>
                </a:lnTo>
                <a:lnTo>
                  <a:pt x="248411" y="165862"/>
                </a:lnTo>
                <a:lnTo>
                  <a:pt x="248411" y="53340"/>
                </a:lnTo>
                <a:close/>
              </a:path>
              <a:path w="1073150" h="188595">
                <a:moveTo>
                  <a:pt x="473455" y="50292"/>
                </a:moveTo>
                <a:lnTo>
                  <a:pt x="429005" y="68707"/>
                </a:lnTo>
                <a:lnTo>
                  <a:pt x="412932" y="104657"/>
                </a:lnTo>
                <a:lnTo>
                  <a:pt x="411860" y="120396"/>
                </a:lnTo>
                <a:lnTo>
                  <a:pt x="412910" y="135590"/>
                </a:lnTo>
                <a:lnTo>
                  <a:pt x="428751" y="170434"/>
                </a:lnTo>
                <a:lnTo>
                  <a:pt x="474725" y="188214"/>
                </a:lnTo>
                <a:lnTo>
                  <a:pt x="485727" y="187521"/>
                </a:lnTo>
                <a:lnTo>
                  <a:pt x="520112" y="169799"/>
                </a:lnTo>
                <a:lnTo>
                  <a:pt x="474852" y="169799"/>
                </a:lnTo>
                <a:lnTo>
                  <a:pt x="466921" y="169082"/>
                </a:lnTo>
                <a:lnTo>
                  <a:pt x="436185" y="135203"/>
                </a:lnTo>
                <a:lnTo>
                  <a:pt x="434975" y="124968"/>
                </a:lnTo>
                <a:lnTo>
                  <a:pt x="533400" y="124968"/>
                </a:lnTo>
                <a:lnTo>
                  <a:pt x="533526" y="118999"/>
                </a:lnTo>
                <a:lnTo>
                  <a:pt x="532679" y="106553"/>
                </a:lnTo>
                <a:lnTo>
                  <a:pt x="436117" y="106553"/>
                </a:lnTo>
                <a:lnTo>
                  <a:pt x="437282" y="98389"/>
                </a:lnTo>
                <a:lnTo>
                  <a:pt x="466304" y="69349"/>
                </a:lnTo>
                <a:lnTo>
                  <a:pt x="473709" y="68707"/>
                </a:lnTo>
                <a:lnTo>
                  <a:pt x="517043" y="68707"/>
                </a:lnTo>
                <a:lnTo>
                  <a:pt x="516762" y="68326"/>
                </a:lnTo>
                <a:lnTo>
                  <a:pt x="507710" y="60418"/>
                </a:lnTo>
                <a:lnTo>
                  <a:pt x="497490" y="54784"/>
                </a:lnTo>
                <a:lnTo>
                  <a:pt x="486080" y="51413"/>
                </a:lnTo>
                <a:lnTo>
                  <a:pt x="473455" y="50292"/>
                </a:lnTo>
                <a:close/>
              </a:path>
              <a:path w="1073150" h="188595">
                <a:moveTo>
                  <a:pt x="311276" y="70739"/>
                </a:moveTo>
                <a:lnTo>
                  <a:pt x="288925" y="70739"/>
                </a:lnTo>
                <a:lnTo>
                  <a:pt x="288925" y="185293"/>
                </a:lnTo>
                <a:lnTo>
                  <a:pt x="311276" y="185293"/>
                </a:lnTo>
                <a:lnTo>
                  <a:pt x="311276" y="70739"/>
                </a:lnTo>
                <a:close/>
              </a:path>
              <a:path w="1073150" h="188595">
                <a:moveTo>
                  <a:pt x="376808" y="70739"/>
                </a:moveTo>
                <a:lnTo>
                  <a:pt x="354456" y="70739"/>
                </a:lnTo>
                <a:lnTo>
                  <a:pt x="354456" y="185293"/>
                </a:lnTo>
                <a:lnTo>
                  <a:pt x="376808" y="185293"/>
                </a:lnTo>
                <a:lnTo>
                  <a:pt x="376808" y="70739"/>
                </a:lnTo>
                <a:close/>
              </a:path>
              <a:path w="1073150" h="188595">
                <a:moveTo>
                  <a:pt x="509650" y="142748"/>
                </a:moveTo>
                <a:lnTo>
                  <a:pt x="506222" y="152146"/>
                </a:lnTo>
                <a:lnTo>
                  <a:pt x="501650" y="159131"/>
                </a:lnTo>
                <a:lnTo>
                  <a:pt x="490092" y="167640"/>
                </a:lnTo>
                <a:lnTo>
                  <a:pt x="482980" y="169799"/>
                </a:lnTo>
                <a:lnTo>
                  <a:pt x="520112" y="169799"/>
                </a:lnTo>
                <a:lnTo>
                  <a:pt x="524938" y="163591"/>
                </a:lnTo>
                <a:lnTo>
                  <a:pt x="529429" y="155195"/>
                </a:lnTo>
                <a:lnTo>
                  <a:pt x="532764" y="145669"/>
                </a:lnTo>
                <a:lnTo>
                  <a:pt x="509650" y="142748"/>
                </a:lnTo>
                <a:close/>
              </a:path>
              <a:path w="1073150" h="188595">
                <a:moveTo>
                  <a:pt x="517043" y="68707"/>
                </a:moveTo>
                <a:lnTo>
                  <a:pt x="473709" y="68707"/>
                </a:lnTo>
                <a:lnTo>
                  <a:pt x="481804" y="69516"/>
                </a:lnTo>
                <a:lnTo>
                  <a:pt x="489124" y="71945"/>
                </a:lnTo>
                <a:lnTo>
                  <a:pt x="509904" y="106553"/>
                </a:lnTo>
                <a:lnTo>
                  <a:pt x="532679" y="106553"/>
                </a:lnTo>
                <a:lnTo>
                  <a:pt x="532479" y="103616"/>
                </a:lnTo>
                <a:lnTo>
                  <a:pt x="529335" y="90043"/>
                </a:lnTo>
                <a:lnTo>
                  <a:pt x="524097" y="78279"/>
                </a:lnTo>
                <a:lnTo>
                  <a:pt x="517043" y="68707"/>
                </a:lnTo>
                <a:close/>
              </a:path>
              <a:path w="1073150" h="188595">
                <a:moveTo>
                  <a:pt x="334772" y="53340"/>
                </a:moveTo>
                <a:lnTo>
                  <a:pt x="269239" y="53340"/>
                </a:lnTo>
                <a:lnTo>
                  <a:pt x="269239" y="70739"/>
                </a:lnTo>
                <a:lnTo>
                  <a:pt x="334772" y="70739"/>
                </a:lnTo>
                <a:lnTo>
                  <a:pt x="334772" y="53340"/>
                </a:lnTo>
                <a:close/>
              </a:path>
              <a:path w="1073150" h="188595">
                <a:moveTo>
                  <a:pt x="336930" y="53340"/>
                </a:moveTo>
                <a:lnTo>
                  <a:pt x="334772" y="53340"/>
                </a:lnTo>
                <a:lnTo>
                  <a:pt x="334772" y="70739"/>
                </a:lnTo>
                <a:lnTo>
                  <a:pt x="336930" y="70739"/>
                </a:lnTo>
                <a:lnTo>
                  <a:pt x="336930" y="53340"/>
                </a:lnTo>
                <a:close/>
              </a:path>
              <a:path w="1073150" h="188595">
                <a:moveTo>
                  <a:pt x="402462" y="53340"/>
                </a:moveTo>
                <a:lnTo>
                  <a:pt x="336930" y="53340"/>
                </a:lnTo>
                <a:lnTo>
                  <a:pt x="336930" y="70739"/>
                </a:lnTo>
                <a:lnTo>
                  <a:pt x="402462" y="70739"/>
                </a:lnTo>
                <a:lnTo>
                  <a:pt x="402462" y="53340"/>
                </a:lnTo>
                <a:close/>
              </a:path>
              <a:path w="1073150" h="188595">
                <a:moveTo>
                  <a:pt x="331850" y="0"/>
                </a:moveTo>
                <a:lnTo>
                  <a:pt x="315722" y="0"/>
                </a:lnTo>
                <a:lnTo>
                  <a:pt x="308101" y="1778"/>
                </a:lnTo>
                <a:lnTo>
                  <a:pt x="288925" y="30353"/>
                </a:lnTo>
                <a:lnTo>
                  <a:pt x="288925" y="53340"/>
                </a:lnTo>
                <a:lnTo>
                  <a:pt x="311276" y="53340"/>
                </a:lnTo>
                <a:lnTo>
                  <a:pt x="311276" y="33147"/>
                </a:lnTo>
                <a:lnTo>
                  <a:pt x="312674" y="27686"/>
                </a:lnTo>
                <a:lnTo>
                  <a:pt x="315467" y="24765"/>
                </a:lnTo>
                <a:lnTo>
                  <a:pt x="318261" y="21971"/>
                </a:lnTo>
                <a:lnTo>
                  <a:pt x="323087" y="20447"/>
                </a:lnTo>
                <a:lnTo>
                  <a:pt x="343249" y="20447"/>
                </a:lnTo>
                <a:lnTo>
                  <a:pt x="346455" y="2159"/>
                </a:lnTo>
                <a:lnTo>
                  <a:pt x="338835" y="762"/>
                </a:lnTo>
                <a:lnTo>
                  <a:pt x="331850" y="0"/>
                </a:lnTo>
                <a:close/>
              </a:path>
              <a:path w="1073150" h="188595">
                <a:moveTo>
                  <a:pt x="397382" y="0"/>
                </a:moveTo>
                <a:lnTo>
                  <a:pt x="381253" y="0"/>
                </a:lnTo>
                <a:lnTo>
                  <a:pt x="373633" y="1778"/>
                </a:lnTo>
                <a:lnTo>
                  <a:pt x="354456" y="30353"/>
                </a:lnTo>
                <a:lnTo>
                  <a:pt x="354456" y="53340"/>
                </a:lnTo>
                <a:lnTo>
                  <a:pt x="376808" y="53340"/>
                </a:lnTo>
                <a:lnTo>
                  <a:pt x="376808" y="33147"/>
                </a:lnTo>
                <a:lnTo>
                  <a:pt x="378205" y="27686"/>
                </a:lnTo>
                <a:lnTo>
                  <a:pt x="381000" y="24765"/>
                </a:lnTo>
                <a:lnTo>
                  <a:pt x="383794" y="21971"/>
                </a:lnTo>
                <a:lnTo>
                  <a:pt x="388620" y="20447"/>
                </a:lnTo>
                <a:lnTo>
                  <a:pt x="408781" y="20447"/>
                </a:lnTo>
                <a:lnTo>
                  <a:pt x="411987" y="2159"/>
                </a:lnTo>
                <a:lnTo>
                  <a:pt x="404367" y="762"/>
                </a:lnTo>
                <a:lnTo>
                  <a:pt x="397382" y="0"/>
                </a:lnTo>
                <a:close/>
              </a:path>
              <a:path w="1073150" h="188595">
                <a:moveTo>
                  <a:pt x="343249" y="20447"/>
                </a:moveTo>
                <a:lnTo>
                  <a:pt x="334009" y="20447"/>
                </a:lnTo>
                <a:lnTo>
                  <a:pt x="338454" y="20955"/>
                </a:lnTo>
                <a:lnTo>
                  <a:pt x="343026" y="21717"/>
                </a:lnTo>
                <a:lnTo>
                  <a:pt x="343249" y="20447"/>
                </a:lnTo>
                <a:close/>
              </a:path>
              <a:path w="1073150" h="188595">
                <a:moveTo>
                  <a:pt x="408781" y="20447"/>
                </a:moveTo>
                <a:lnTo>
                  <a:pt x="399541" y="20447"/>
                </a:lnTo>
                <a:lnTo>
                  <a:pt x="403986" y="20955"/>
                </a:lnTo>
                <a:lnTo>
                  <a:pt x="408558" y="21717"/>
                </a:lnTo>
                <a:lnTo>
                  <a:pt x="408781" y="20447"/>
                </a:lnTo>
                <a:close/>
              </a:path>
              <a:path w="1073150" h="188595">
                <a:moveTo>
                  <a:pt x="580898" y="53340"/>
                </a:moveTo>
                <a:lnTo>
                  <a:pt x="560704" y="53340"/>
                </a:lnTo>
                <a:lnTo>
                  <a:pt x="560704" y="185293"/>
                </a:lnTo>
                <a:lnTo>
                  <a:pt x="583183" y="185293"/>
                </a:lnTo>
                <a:lnTo>
                  <a:pt x="583183" y="116205"/>
                </a:lnTo>
                <a:lnTo>
                  <a:pt x="583402" y="109223"/>
                </a:lnTo>
                <a:lnTo>
                  <a:pt x="603503" y="73406"/>
                </a:lnTo>
                <a:lnTo>
                  <a:pt x="626519" y="73406"/>
                </a:lnTo>
                <a:lnTo>
                  <a:pt x="626566" y="73279"/>
                </a:lnTo>
                <a:lnTo>
                  <a:pt x="580898" y="73279"/>
                </a:lnTo>
                <a:lnTo>
                  <a:pt x="580898" y="53340"/>
                </a:lnTo>
                <a:close/>
              </a:path>
              <a:path w="1073150" h="188595">
                <a:moveTo>
                  <a:pt x="626519" y="73406"/>
                </a:moveTo>
                <a:lnTo>
                  <a:pt x="613790" y="73406"/>
                </a:lnTo>
                <a:lnTo>
                  <a:pt x="619251" y="75057"/>
                </a:lnTo>
                <a:lnTo>
                  <a:pt x="624712" y="78232"/>
                </a:lnTo>
                <a:lnTo>
                  <a:pt x="626519" y="73406"/>
                </a:lnTo>
                <a:close/>
              </a:path>
              <a:path w="1073150" h="188595">
                <a:moveTo>
                  <a:pt x="616965" y="50292"/>
                </a:moveTo>
                <a:lnTo>
                  <a:pt x="604265" y="50292"/>
                </a:lnTo>
                <a:lnTo>
                  <a:pt x="599439" y="51816"/>
                </a:lnTo>
                <a:lnTo>
                  <a:pt x="595122" y="54737"/>
                </a:lnTo>
                <a:lnTo>
                  <a:pt x="590803" y="57785"/>
                </a:lnTo>
                <a:lnTo>
                  <a:pt x="585977" y="63881"/>
                </a:lnTo>
                <a:lnTo>
                  <a:pt x="580898" y="73279"/>
                </a:lnTo>
                <a:lnTo>
                  <a:pt x="626566" y="73279"/>
                </a:lnTo>
                <a:lnTo>
                  <a:pt x="632459" y="57531"/>
                </a:lnTo>
                <a:lnTo>
                  <a:pt x="624712" y="52705"/>
                </a:lnTo>
                <a:lnTo>
                  <a:pt x="616965" y="50292"/>
                </a:lnTo>
                <a:close/>
              </a:path>
              <a:path w="1073150" h="188595">
                <a:moveTo>
                  <a:pt x="659510" y="142367"/>
                </a:moveTo>
                <a:lnTo>
                  <a:pt x="637412" y="145923"/>
                </a:lnTo>
                <a:lnTo>
                  <a:pt x="639913" y="155757"/>
                </a:lnTo>
                <a:lnTo>
                  <a:pt x="643604" y="164306"/>
                </a:lnTo>
                <a:lnTo>
                  <a:pt x="681704" y="187547"/>
                </a:lnTo>
                <a:lnTo>
                  <a:pt x="693801" y="188214"/>
                </a:lnTo>
                <a:lnTo>
                  <a:pt x="701397" y="187880"/>
                </a:lnTo>
                <a:lnTo>
                  <a:pt x="738998" y="169799"/>
                </a:lnTo>
                <a:lnTo>
                  <a:pt x="683513" y="169799"/>
                </a:lnTo>
                <a:lnTo>
                  <a:pt x="675639" y="167513"/>
                </a:lnTo>
                <a:lnTo>
                  <a:pt x="669925" y="162814"/>
                </a:lnTo>
                <a:lnTo>
                  <a:pt x="664209" y="157988"/>
                </a:lnTo>
                <a:lnTo>
                  <a:pt x="660780" y="151257"/>
                </a:lnTo>
                <a:lnTo>
                  <a:pt x="659510" y="142367"/>
                </a:lnTo>
                <a:close/>
              </a:path>
              <a:path w="1073150" h="188595">
                <a:moveTo>
                  <a:pt x="689736" y="50292"/>
                </a:moveTo>
                <a:lnTo>
                  <a:pt x="682878" y="50292"/>
                </a:lnTo>
                <a:lnTo>
                  <a:pt x="676401" y="51181"/>
                </a:lnTo>
                <a:lnTo>
                  <a:pt x="664336" y="54737"/>
                </a:lnTo>
                <a:lnTo>
                  <a:pt x="659637" y="56896"/>
                </a:lnTo>
                <a:lnTo>
                  <a:pt x="656208" y="59436"/>
                </a:lnTo>
                <a:lnTo>
                  <a:pt x="651509" y="62865"/>
                </a:lnTo>
                <a:lnTo>
                  <a:pt x="647826" y="66929"/>
                </a:lnTo>
                <a:lnTo>
                  <a:pt x="645159" y="72009"/>
                </a:lnTo>
                <a:lnTo>
                  <a:pt x="642492" y="76962"/>
                </a:lnTo>
                <a:lnTo>
                  <a:pt x="641096" y="82423"/>
                </a:lnTo>
                <a:lnTo>
                  <a:pt x="641096" y="94742"/>
                </a:lnTo>
                <a:lnTo>
                  <a:pt x="673719" y="123571"/>
                </a:lnTo>
                <a:lnTo>
                  <a:pt x="706754" y="132461"/>
                </a:lnTo>
                <a:lnTo>
                  <a:pt x="714375" y="134874"/>
                </a:lnTo>
                <a:lnTo>
                  <a:pt x="721867" y="139827"/>
                </a:lnTo>
                <a:lnTo>
                  <a:pt x="724026" y="143764"/>
                </a:lnTo>
                <a:lnTo>
                  <a:pt x="724026" y="154432"/>
                </a:lnTo>
                <a:lnTo>
                  <a:pt x="721486" y="159385"/>
                </a:lnTo>
                <a:lnTo>
                  <a:pt x="711580" y="167767"/>
                </a:lnTo>
                <a:lnTo>
                  <a:pt x="703960" y="169799"/>
                </a:lnTo>
                <a:lnTo>
                  <a:pt x="738998" y="169799"/>
                </a:lnTo>
                <a:lnTo>
                  <a:pt x="740536" y="167513"/>
                </a:lnTo>
                <a:lnTo>
                  <a:pt x="744854" y="160909"/>
                </a:lnTo>
                <a:lnTo>
                  <a:pt x="747013" y="153924"/>
                </a:lnTo>
                <a:lnTo>
                  <a:pt x="747013" y="138811"/>
                </a:lnTo>
                <a:lnTo>
                  <a:pt x="745235" y="132461"/>
                </a:lnTo>
                <a:lnTo>
                  <a:pt x="741679" y="127381"/>
                </a:lnTo>
                <a:lnTo>
                  <a:pt x="738124" y="122174"/>
                </a:lnTo>
                <a:lnTo>
                  <a:pt x="682878" y="102235"/>
                </a:lnTo>
                <a:lnTo>
                  <a:pt x="676275" y="100330"/>
                </a:lnTo>
                <a:lnTo>
                  <a:pt x="662812" y="88646"/>
                </a:lnTo>
                <a:lnTo>
                  <a:pt x="662812" y="81153"/>
                </a:lnTo>
                <a:lnTo>
                  <a:pt x="664972" y="77216"/>
                </a:lnTo>
                <a:lnTo>
                  <a:pt x="669289" y="73787"/>
                </a:lnTo>
                <a:lnTo>
                  <a:pt x="673734" y="70358"/>
                </a:lnTo>
                <a:lnTo>
                  <a:pt x="681101" y="68707"/>
                </a:lnTo>
                <a:lnTo>
                  <a:pt x="735647" y="68707"/>
                </a:lnTo>
                <a:lnTo>
                  <a:pt x="734313" y="66929"/>
                </a:lnTo>
                <a:lnTo>
                  <a:pt x="697235" y="50575"/>
                </a:lnTo>
                <a:lnTo>
                  <a:pt x="689736" y="50292"/>
                </a:lnTo>
                <a:close/>
              </a:path>
              <a:path w="1073150" h="188595">
                <a:moveTo>
                  <a:pt x="735647" y="68707"/>
                </a:moveTo>
                <a:lnTo>
                  <a:pt x="700024" y="68707"/>
                </a:lnTo>
                <a:lnTo>
                  <a:pt x="706754" y="70612"/>
                </a:lnTo>
                <a:lnTo>
                  <a:pt x="711580" y="74422"/>
                </a:lnTo>
                <a:lnTo>
                  <a:pt x="716279" y="78232"/>
                </a:lnTo>
                <a:lnTo>
                  <a:pt x="719201" y="83566"/>
                </a:lnTo>
                <a:lnTo>
                  <a:pt x="720216" y="90297"/>
                </a:lnTo>
                <a:lnTo>
                  <a:pt x="742060" y="87376"/>
                </a:lnTo>
                <a:lnTo>
                  <a:pt x="740663" y="78740"/>
                </a:lnTo>
                <a:lnTo>
                  <a:pt x="738124" y="72009"/>
                </a:lnTo>
                <a:lnTo>
                  <a:pt x="735647" y="68707"/>
                </a:lnTo>
                <a:close/>
              </a:path>
              <a:path w="1073150" h="188595">
                <a:moveTo>
                  <a:pt x="796925" y="3048"/>
                </a:moveTo>
                <a:lnTo>
                  <a:pt x="774446" y="3048"/>
                </a:lnTo>
                <a:lnTo>
                  <a:pt x="774446" y="28829"/>
                </a:lnTo>
                <a:lnTo>
                  <a:pt x="796925" y="28829"/>
                </a:lnTo>
                <a:lnTo>
                  <a:pt x="796925" y="3048"/>
                </a:lnTo>
                <a:close/>
              </a:path>
              <a:path w="1073150" h="188595">
                <a:moveTo>
                  <a:pt x="796925" y="53340"/>
                </a:moveTo>
                <a:lnTo>
                  <a:pt x="774446" y="53340"/>
                </a:lnTo>
                <a:lnTo>
                  <a:pt x="774446" y="185293"/>
                </a:lnTo>
                <a:lnTo>
                  <a:pt x="796925" y="185293"/>
                </a:lnTo>
                <a:lnTo>
                  <a:pt x="796925" y="53340"/>
                </a:lnTo>
                <a:close/>
              </a:path>
              <a:path w="1073150" h="188595">
                <a:moveTo>
                  <a:pt x="929523" y="70739"/>
                </a:moveTo>
                <a:lnTo>
                  <a:pt x="902970" y="70739"/>
                </a:lnTo>
                <a:lnTo>
                  <a:pt x="818896" y="167132"/>
                </a:lnTo>
                <a:lnTo>
                  <a:pt x="818896" y="185293"/>
                </a:lnTo>
                <a:lnTo>
                  <a:pt x="935735" y="185293"/>
                </a:lnTo>
                <a:lnTo>
                  <a:pt x="935735" y="167132"/>
                </a:lnTo>
                <a:lnTo>
                  <a:pt x="846581" y="167132"/>
                </a:lnTo>
                <a:lnTo>
                  <a:pt x="860298" y="151892"/>
                </a:lnTo>
                <a:lnTo>
                  <a:pt x="929523" y="70739"/>
                </a:lnTo>
                <a:close/>
              </a:path>
              <a:path w="1073150" h="188595">
                <a:moveTo>
                  <a:pt x="935735" y="165989"/>
                </a:moveTo>
                <a:lnTo>
                  <a:pt x="874776" y="165989"/>
                </a:lnTo>
                <a:lnTo>
                  <a:pt x="868084" y="166060"/>
                </a:lnTo>
                <a:lnTo>
                  <a:pt x="861155" y="166274"/>
                </a:lnTo>
                <a:lnTo>
                  <a:pt x="853987" y="166631"/>
                </a:lnTo>
                <a:lnTo>
                  <a:pt x="846581" y="167132"/>
                </a:lnTo>
                <a:lnTo>
                  <a:pt x="935735" y="167132"/>
                </a:lnTo>
                <a:lnTo>
                  <a:pt x="935735" y="165989"/>
                </a:lnTo>
                <a:close/>
              </a:path>
              <a:path w="1073150" h="188595">
                <a:moveTo>
                  <a:pt x="931799" y="53340"/>
                </a:moveTo>
                <a:lnTo>
                  <a:pt x="823976" y="53340"/>
                </a:lnTo>
                <a:lnTo>
                  <a:pt x="823976" y="71374"/>
                </a:lnTo>
                <a:lnTo>
                  <a:pt x="885062" y="71374"/>
                </a:lnTo>
                <a:lnTo>
                  <a:pt x="902970" y="70739"/>
                </a:lnTo>
                <a:lnTo>
                  <a:pt x="929523" y="70739"/>
                </a:lnTo>
                <a:lnTo>
                  <a:pt x="931799" y="68072"/>
                </a:lnTo>
                <a:lnTo>
                  <a:pt x="931799" y="53340"/>
                </a:lnTo>
                <a:close/>
              </a:path>
              <a:path w="1073150" h="188595">
                <a:moveTo>
                  <a:pt x="1012951" y="50292"/>
                </a:moveTo>
                <a:lnTo>
                  <a:pt x="968501" y="68707"/>
                </a:lnTo>
                <a:lnTo>
                  <a:pt x="952428" y="104657"/>
                </a:lnTo>
                <a:lnTo>
                  <a:pt x="951356" y="120396"/>
                </a:lnTo>
                <a:lnTo>
                  <a:pt x="952406" y="135590"/>
                </a:lnTo>
                <a:lnTo>
                  <a:pt x="968248" y="170434"/>
                </a:lnTo>
                <a:lnTo>
                  <a:pt x="1014222" y="188214"/>
                </a:lnTo>
                <a:lnTo>
                  <a:pt x="1025223" y="187521"/>
                </a:lnTo>
                <a:lnTo>
                  <a:pt x="1059608" y="169799"/>
                </a:lnTo>
                <a:lnTo>
                  <a:pt x="1014349" y="169799"/>
                </a:lnTo>
                <a:lnTo>
                  <a:pt x="1006417" y="169082"/>
                </a:lnTo>
                <a:lnTo>
                  <a:pt x="975681" y="135203"/>
                </a:lnTo>
                <a:lnTo>
                  <a:pt x="974471" y="124968"/>
                </a:lnTo>
                <a:lnTo>
                  <a:pt x="1072896" y="124968"/>
                </a:lnTo>
                <a:lnTo>
                  <a:pt x="1073023" y="118999"/>
                </a:lnTo>
                <a:lnTo>
                  <a:pt x="1072175" y="106553"/>
                </a:lnTo>
                <a:lnTo>
                  <a:pt x="975613" y="106553"/>
                </a:lnTo>
                <a:lnTo>
                  <a:pt x="976778" y="98389"/>
                </a:lnTo>
                <a:lnTo>
                  <a:pt x="1005800" y="69349"/>
                </a:lnTo>
                <a:lnTo>
                  <a:pt x="1013205" y="68707"/>
                </a:lnTo>
                <a:lnTo>
                  <a:pt x="1056539" y="68707"/>
                </a:lnTo>
                <a:lnTo>
                  <a:pt x="1056258" y="68326"/>
                </a:lnTo>
                <a:lnTo>
                  <a:pt x="1047206" y="60418"/>
                </a:lnTo>
                <a:lnTo>
                  <a:pt x="1036986" y="54784"/>
                </a:lnTo>
                <a:lnTo>
                  <a:pt x="1025576" y="51413"/>
                </a:lnTo>
                <a:lnTo>
                  <a:pt x="1012951" y="50292"/>
                </a:lnTo>
                <a:close/>
              </a:path>
              <a:path w="1073150" h="188595">
                <a:moveTo>
                  <a:pt x="1049147" y="142748"/>
                </a:moveTo>
                <a:lnTo>
                  <a:pt x="1045717" y="152146"/>
                </a:lnTo>
                <a:lnTo>
                  <a:pt x="1041146" y="159131"/>
                </a:lnTo>
                <a:lnTo>
                  <a:pt x="1029588" y="167640"/>
                </a:lnTo>
                <a:lnTo>
                  <a:pt x="1022476" y="169799"/>
                </a:lnTo>
                <a:lnTo>
                  <a:pt x="1059608" y="169799"/>
                </a:lnTo>
                <a:lnTo>
                  <a:pt x="1064434" y="163591"/>
                </a:lnTo>
                <a:lnTo>
                  <a:pt x="1068925" y="155195"/>
                </a:lnTo>
                <a:lnTo>
                  <a:pt x="1072260" y="145669"/>
                </a:lnTo>
                <a:lnTo>
                  <a:pt x="1049147" y="142748"/>
                </a:lnTo>
                <a:close/>
              </a:path>
              <a:path w="1073150" h="188595">
                <a:moveTo>
                  <a:pt x="1056539" y="68707"/>
                </a:moveTo>
                <a:lnTo>
                  <a:pt x="1013205" y="68707"/>
                </a:lnTo>
                <a:lnTo>
                  <a:pt x="1021300" y="69516"/>
                </a:lnTo>
                <a:lnTo>
                  <a:pt x="1028620" y="71945"/>
                </a:lnTo>
                <a:lnTo>
                  <a:pt x="1049401" y="106553"/>
                </a:lnTo>
                <a:lnTo>
                  <a:pt x="1072175" y="106553"/>
                </a:lnTo>
                <a:lnTo>
                  <a:pt x="1071975" y="103616"/>
                </a:lnTo>
                <a:lnTo>
                  <a:pt x="1068831" y="90043"/>
                </a:lnTo>
                <a:lnTo>
                  <a:pt x="1063593" y="78279"/>
                </a:lnTo>
                <a:lnTo>
                  <a:pt x="1056539" y="68707"/>
                </a:lnTo>
                <a:close/>
              </a:path>
            </a:pathLst>
          </a:custGeom>
          <a:solidFill>
            <a:srgbClr val="FFFFFF">
              <a:alpha val="70195"/>
            </a:srgbClr>
          </a:solidFill>
        </p:spPr>
        <p:txBody>
          <a:bodyPr wrap="square" lIns="0" tIns="0" rIns="0" bIns="0" rtlCol="0"/>
          <a:lstStyle/>
          <a:p/>
        </p:txBody>
      </p:sp>
      <p:sp>
        <p:nvSpPr>
          <p:cNvPr id="13" name="object 13"/>
          <p:cNvSpPr/>
          <p:nvPr/>
        </p:nvSpPr>
        <p:spPr>
          <a:xfrm>
            <a:off x="10620502" y="3700779"/>
            <a:ext cx="741045" cy="188595"/>
          </a:xfrm>
          <a:custGeom>
            <a:avLst/>
            <a:gdLst/>
            <a:ahLst/>
            <a:cxnLst/>
            <a:rect l="l" t="t" r="r" b="b"/>
            <a:pathLst>
              <a:path w="741045" h="188595">
                <a:moveTo>
                  <a:pt x="61849" y="50292"/>
                </a:moveTo>
                <a:lnTo>
                  <a:pt x="20320" y="65024"/>
                </a:lnTo>
                <a:lnTo>
                  <a:pt x="1264" y="102135"/>
                </a:lnTo>
                <a:lnTo>
                  <a:pt x="0" y="119253"/>
                </a:lnTo>
                <a:lnTo>
                  <a:pt x="1069" y="135018"/>
                </a:lnTo>
                <a:lnTo>
                  <a:pt x="17055" y="170465"/>
                </a:lnTo>
                <a:lnTo>
                  <a:pt x="61849" y="188214"/>
                </a:lnTo>
                <a:lnTo>
                  <a:pt x="70330" y="187713"/>
                </a:lnTo>
                <a:lnTo>
                  <a:pt x="106627" y="170434"/>
                </a:lnTo>
                <a:lnTo>
                  <a:pt x="107161" y="169799"/>
                </a:lnTo>
                <a:lnTo>
                  <a:pt x="61849" y="169799"/>
                </a:lnTo>
                <a:lnTo>
                  <a:pt x="53824" y="169013"/>
                </a:lnTo>
                <a:lnTo>
                  <a:pt x="25749" y="141430"/>
                </a:lnTo>
                <a:lnTo>
                  <a:pt x="22987" y="119253"/>
                </a:lnTo>
                <a:lnTo>
                  <a:pt x="23677" y="107392"/>
                </a:lnTo>
                <a:lnTo>
                  <a:pt x="46513" y="71977"/>
                </a:lnTo>
                <a:lnTo>
                  <a:pt x="61849" y="68834"/>
                </a:lnTo>
                <a:lnTo>
                  <a:pt x="106794" y="68834"/>
                </a:lnTo>
                <a:lnTo>
                  <a:pt x="106299" y="68199"/>
                </a:lnTo>
                <a:lnTo>
                  <a:pt x="97085" y="60364"/>
                </a:lnTo>
                <a:lnTo>
                  <a:pt x="86598" y="54768"/>
                </a:lnTo>
                <a:lnTo>
                  <a:pt x="74848" y="51411"/>
                </a:lnTo>
                <a:lnTo>
                  <a:pt x="61849" y="50292"/>
                </a:lnTo>
                <a:close/>
              </a:path>
              <a:path w="741045" h="188595">
                <a:moveTo>
                  <a:pt x="106794" y="68834"/>
                </a:moveTo>
                <a:lnTo>
                  <a:pt x="61849" y="68834"/>
                </a:lnTo>
                <a:lnTo>
                  <a:pt x="69782" y="69619"/>
                </a:lnTo>
                <a:lnTo>
                  <a:pt x="77025" y="71977"/>
                </a:lnTo>
                <a:lnTo>
                  <a:pt x="99893" y="107017"/>
                </a:lnTo>
                <a:lnTo>
                  <a:pt x="100540" y="119253"/>
                </a:lnTo>
                <a:lnTo>
                  <a:pt x="99893" y="130686"/>
                </a:lnTo>
                <a:lnTo>
                  <a:pt x="77120" y="166655"/>
                </a:lnTo>
                <a:lnTo>
                  <a:pt x="61849" y="169799"/>
                </a:lnTo>
                <a:lnTo>
                  <a:pt x="107161" y="169799"/>
                </a:lnTo>
                <a:lnTo>
                  <a:pt x="123094" y="129422"/>
                </a:lnTo>
                <a:lnTo>
                  <a:pt x="123571" y="117348"/>
                </a:lnTo>
                <a:lnTo>
                  <a:pt x="122497" y="102489"/>
                </a:lnTo>
                <a:lnTo>
                  <a:pt x="119268" y="89344"/>
                </a:lnTo>
                <a:lnTo>
                  <a:pt x="113873" y="77914"/>
                </a:lnTo>
                <a:lnTo>
                  <a:pt x="106794" y="68834"/>
                </a:lnTo>
                <a:close/>
              </a:path>
              <a:path w="741045" h="188595">
                <a:moveTo>
                  <a:pt x="177673" y="70739"/>
                </a:moveTo>
                <a:lnTo>
                  <a:pt x="155321" y="70739"/>
                </a:lnTo>
                <a:lnTo>
                  <a:pt x="155321" y="185293"/>
                </a:lnTo>
                <a:lnTo>
                  <a:pt x="177673" y="185293"/>
                </a:lnTo>
                <a:lnTo>
                  <a:pt x="177673" y="70739"/>
                </a:lnTo>
                <a:close/>
              </a:path>
              <a:path w="741045" h="188595">
                <a:moveTo>
                  <a:pt x="203326" y="53340"/>
                </a:moveTo>
                <a:lnTo>
                  <a:pt x="135636" y="53340"/>
                </a:lnTo>
                <a:lnTo>
                  <a:pt x="135636" y="70739"/>
                </a:lnTo>
                <a:lnTo>
                  <a:pt x="203326" y="70739"/>
                </a:lnTo>
                <a:lnTo>
                  <a:pt x="203326" y="53340"/>
                </a:lnTo>
                <a:close/>
              </a:path>
              <a:path w="741045" h="188595">
                <a:moveTo>
                  <a:pt x="198247" y="0"/>
                </a:moveTo>
                <a:lnTo>
                  <a:pt x="182118" y="0"/>
                </a:lnTo>
                <a:lnTo>
                  <a:pt x="174498" y="1778"/>
                </a:lnTo>
                <a:lnTo>
                  <a:pt x="155321" y="30353"/>
                </a:lnTo>
                <a:lnTo>
                  <a:pt x="155321" y="53340"/>
                </a:lnTo>
                <a:lnTo>
                  <a:pt x="177673" y="53340"/>
                </a:lnTo>
                <a:lnTo>
                  <a:pt x="177673" y="33147"/>
                </a:lnTo>
                <a:lnTo>
                  <a:pt x="179070" y="27686"/>
                </a:lnTo>
                <a:lnTo>
                  <a:pt x="181864" y="24765"/>
                </a:lnTo>
                <a:lnTo>
                  <a:pt x="184657" y="21971"/>
                </a:lnTo>
                <a:lnTo>
                  <a:pt x="189483" y="20447"/>
                </a:lnTo>
                <a:lnTo>
                  <a:pt x="209645" y="20447"/>
                </a:lnTo>
                <a:lnTo>
                  <a:pt x="212851" y="2159"/>
                </a:lnTo>
                <a:lnTo>
                  <a:pt x="205231" y="762"/>
                </a:lnTo>
                <a:lnTo>
                  <a:pt x="198247" y="0"/>
                </a:lnTo>
                <a:close/>
              </a:path>
              <a:path w="741045" h="188595">
                <a:moveTo>
                  <a:pt x="209645" y="20447"/>
                </a:moveTo>
                <a:lnTo>
                  <a:pt x="200405" y="20447"/>
                </a:lnTo>
                <a:lnTo>
                  <a:pt x="204850" y="20955"/>
                </a:lnTo>
                <a:lnTo>
                  <a:pt x="209423" y="21717"/>
                </a:lnTo>
                <a:lnTo>
                  <a:pt x="209645" y="20447"/>
                </a:lnTo>
                <a:close/>
              </a:path>
              <a:path w="741045" h="188595">
                <a:moveTo>
                  <a:pt x="378078" y="141605"/>
                </a:moveTo>
                <a:lnTo>
                  <a:pt x="355726" y="141605"/>
                </a:lnTo>
                <a:lnTo>
                  <a:pt x="355726" y="185293"/>
                </a:lnTo>
                <a:lnTo>
                  <a:pt x="378078" y="185293"/>
                </a:lnTo>
                <a:lnTo>
                  <a:pt x="378078" y="141605"/>
                </a:lnTo>
                <a:close/>
              </a:path>
              <a:path w="741045" h="188595">
                <a:moveTo>
                  <a:pt x="378078" y="3048"/>
                </a:moveTo>
                <a:lnTo>
                  <a:pt x="359791" y="3048"/>
                </a:lnTo>
                <a:lnTo>
                  <a:pt x="276732" y="121158"/>
                </a:lnTo>
                <a:lnTo>
                  <a:pt x="276732" y="141605"/>
                </a:lnTo>
                <a:lnTo>
                  <a:pt x="402717" y="141605"/>
                </a:lnTo>
                <a:lnTo>
                  <a:pt x="402717" y="121158"/>
                </a:lnTo>
                <a:lnTo>
                  <a:pt x="298703" y="121158"/>
                </a:lnTo>
                <a:lnTo>
                  <a:pt x="355726" y="38989"/>
                </a:lnTo>
                <a:lnTo>
                  <a:pt x="378078" y="38989"/>
                </a:lnTo>
                <a:lnTo>
                  <a:pt x="378078" y="3048"/>
                </a:lnTo>
                <a:close/>
              </a:path>
              <a:path w="741045" h="188595">
                <a:moveTo>
                  <a:pt x="378078" y="38989"/>
                </a:moveTo>
                <a:lnTo>
                  <a:pt x="355726" y="38989"/>
                </a:lnTo>
                <a:lnTo>
                  <a:pt x="355726" y="121158"/>
                </a:lnTo>
                <a:lnTo>
                  <a:pt x="378078" y="121158"/>
                </a:lnTo>
                <a:lnTo>
                  <a:pt x="378078" y="38989"/>
                </a:lnTo>
                <a:close/>
              </a:path>
              <a:path w="741045" h="188595">
                <a:moveTo>
                  <a:pt x="457962" y="3048"/>
                </a:moveTo>
                <a:lnTo>
                  <a:pt x="433831" y="3048"/>
                </a:lnTo>
                <a:lnTo>
                  <a:pt x="433831" y="185293"/>
                </a:lnTo>
                <a:lnTo>
                  <a:pt x="457962" y="185293"/>
                </a:lnTo>
                <a:lnTo>
                  <a:pt x="457962" y="122174"/>
                </a:lnTo>
                <a:lnTo>
                  <a:pt x="487416" y="93472"/>
                </a:lnTo>
                <a:lnTo>
                  <a:pt x="457962" y="93472"/>
                </a:lnTo>
                <a:lnTo>
                  <a:pt x="457962" y="3048"/>
                </a:lnTo>
                <a:close/>
              </a:path>
              <a:path w="741045" h="188595">
                <a:moveTo>
                  <a:pt x="516652" y="93091"/>
                </a:moveTo>
                <a:lnTo>
                  <a:pt x="487806" y="93091"/>
                </a:lnTo>
                <a:lnTo>
                  <a:pt x="552703" y="185293"/>
                </a:lnTo>
                <a:lnTo>
                  <a:pt x="584453" y="185293"/>
                </a:lnTo>
                <a:lnTo>
                  <a:pt x="516652" y="93091"/>
                </a:lnTo>
                <a:close/>
              </a:path>
              <a:path w="741045" h="188595">
                <a:moveTo>
                  <a:pt x="581151" y="3048"/>
                </a:moveTo>
                <a:lnTo>
                  <a:pt x="548386" y="3048"/>
                </a:lnTo>
                <a:lnTo>
                  <a:pt x="457962" y="93472"/>
                </a:lnTo>
                <a:lnTo>
                  <a:pt x="487416" y="93472"/>
                </a:lnTo>
                <a:lnTo>
                  <a:pt x="487806" y="93091"/>
                </a:lnTo>
                <a:lnTo>
                  <a:pt x="516652" y="93091"/>
                </a:lnTo>
                <a:lnTo>
                  <a:pt x="504698" y="76835"/>
                </a:lnTo>
                <a:lnTo>
                  <a:pt x="581151" y="3048"/>
                </a:lnTo>
                <a:close/>
              </a:path>
              <a:path w="741045" h="188595">
                <a:moveTo>
                  <a:pt x="671322" y="3048"/>
                </a:moveTo>
                <a:lnTo>
                  <a:pt x="602996" y="3048"/>
                </a:lnTo>
                <a:lnTo>
                  <a:pt x="602996" y="185293"/>
                </a:lnTo>
                <a:lnTo>
                  <a:pt x="672465" y="185293"/>
                </a:lnTo>
                <a:lnTo>
                  <a:pt x="680817" y="185102"/>
                </a:lnTo>
                <a:lnTo>
                  <a:pt x="721868" y="173228"/>
                </a:lnTo>
                <a:lnTo>
                  <a:pt x="731421" y="163703"/>
                </a:lnTo>
                <a:lnTo>
                  <a:pt x="627126" y="163703"/>
                </a:lnTo>
                <a:lnTo>
                  <a:pt x="627126" y="101092"/>
                </a:lnTo>
                <a:lnTo>
                  <a:pt x="728238" y="101092"/>
                </a:lnTo>
                <a:lnTo>
                  <a:pt x="726767" y="99446"/>
                </a:lnTo>
                <a:lnTo>
                  <a:pt x="720899" y="94884"/>
                </a:lnTo>
                <a:lnTo>
                  <a:pt x="714055" y="91203"/>
                </a:lnTo>
                <a:lnTo>
                  <a:pt x="706247" y="88392"/>
                </a:lnTo>
                <a:lnTo>
                  <a:pt x="712243" y="84933"/>
                </a:lnTo>
                <a:lnTo>
                  <a:pt x="717454" y="81010"/>
                </a:lnTo>
                <a:lnTo>
                  <a:pt x="718829" y="79629"/>
                </a:lnTo>
                <a:lnTo>
                  <a:pt x="627126" y="79629"/>
                </a:lnTo>
                <a:lnTo>
                  <a:pt x="627126" y="24638"/>
                </a:lnTo>
                <a:lnTo>
                  <a:pt x="723912" y="24638"/>
                </a:lnTo>
                <a:lnTo>
                  <a:pt x="720709" y="20298"/>
                </a:lnTo>
                <a:lnTo>
                  <a:pt x="681275" y="3403"/>
                </a:lnTo>
                <a:lnTo>
                  <a:pt x="671322" y="3048"/>
                </a:lnTo>
                <a:close/>
              </a:path>
              <a:path w="741045" h="188595">
                <a:moveTo>
                  <a:pt x="728238" y="101092"/>
                </a:moveTo>
                <a:lnTo>
                  <a:pt x="669290" y="101092"/>
                </a:lnTo>
                <a:lnTo>
                  <a:pt x="677457" y="101282"/>
                </a:lnTo>
                <a:lnTo>
                  <a:pt x="684625" y="101854"/>
                </a:lnTo>
                <a:lnTo>
                  <a:pt x="715645" y="125603"/>
                </a:lnTo>
                <a:lnTo>
                  <a:pt x="715645" y="138303"/>
                </a:lnTo>
                <a:lnTo>
                  <a:pt x="714375" y="143383"/>
                </a:lnTo>
                <a:lnTo>
                  <a:pt x="709549" y="152273"/>
                </a:lnTo>
                <a:lnTo>
                  <a:pt x="706501" y="155575"/>
                </a:lnTo>
                <a:lnTo>
                  <a:pt x="702818" y="157861"/>
                </a:lnTo>
                <a:lnTo>
                  <a:pt x="699007" y="160274"/>
                </a:lnTo>
                <a:lnTo>
                  <a:pt x="694436" y="161925"/>
                </a:lnTo>
                <a:lnTo>
                  <a:pt x="688848" y="162941"/>
                </a:lnTo>
                <a:lnTo>
                  <a:pt x="685673" y="163449"/>
                </a:lnTo>
                <a:lnTo>
                  <a:pt x="680212" y="163703"/>
                </a:lnTo>
                <a:lnTo>
                  <a:pt x="731421" y="163703"/>
                </a:lnTo>
                <a:lnTo>
                  <a:pt x="735202" y="156210"/>
                </a:lnTo>
                <a:lnTo>
                  <a:pt x="738758" y="148971"/>
                </a:lnTo>
                <a:lnTo>
                  <a:pt x="740537" y="140970"/>
                </a:lnTo>
                <a:lnTo>
                  <a:pt x="740537" y="132461"/>
                </a:lnTo>
                <a:lnTo>
                  <a:pt x="739987" y="124743"/>
                </a:lnTo>
                <a:lnTo>
                  <a:pt x="738330" y="117586"/>
                </a:lnTo>
                <a:lnTo>
                  <a:pt x="735554" y="110976"/>
                </a:lnTo>
                <a:lnTo>
                  <a:pt x="731647" y="104902"/>
                </a:lnTo>
                <a:lnTo>
                  <a:pt x="728238" y="101092"/>
                </a:lnTo>
                <a:close/>
              </a:path>
              <a:path w="741045" h="188595">
                <a:moveTo>
                  <a:pt x="723912" y="24638"/>
                </a:moveTo>
                <a:lnTo>
                  <a:pt x="663575" y="24638"/>
                </a:lnTo>
                <a:lnTo>
                  <a:pt x="672651" y="24784"/>
                </a:lnTo>
                <a:lnTo>
                  <a:pt x="680275" y="25241"/>
                </a:lnTo>
                <a:lnTo>
                  <a:pt x="708025" y="46482"/>
                </a:lnTo>
                <a:lnTo>
                  <a:pt x="708025" y="58928"/>
                </a:lnTo>
                <a:lnTo>
                  <a:pt x="706501" y="64262"/>
                </a:lnTo>
                <a:lnTo>
                  <a:pt x="703326" y="68453"/>
                </a:lnTo>
                <a:lnTo>
                  <a:pt x="700277" y="72644"/>
                </a:lnTo>
                <a:lnTo>
                  <a:pt x="695578" y="75692"/>
                </a:lnTo>
                <a:lnTo>
                  <a:pt x="689482" y="77470"/>
                </a:lnTo>
                <a:lnTo>
                  <a:pt x="684911" y="78867"/>
                </a:lnTo>
                <a:lnTo>
                  <a:pt x="677164" y="79629"/>
                </a:lnTo>
                <a:lnTo>
                  <a:pt x="718829" y="79629"/>
                </a:lnTo>
                <a:lnTo>
                  <a:pt x="721856" y="76586"/>
                </a:lnTo>
                <a:lnTo>
                  <a:pt x="725424" y="71628"/>
                </a:lnTo>
                <a:lnTo>
                  <a:pt x="729615" y="64770"/>
                </a:lnTo>
                <a:lnTo>
                  <a:pt x="731774" y="57531"/>
                </a:lnTo>
                <a:lnTo>
                  <a:pt x="731735" y="41148"/>
                </a:lnTo>
                <a:lnTo>
                  <a:pt x="729361" y="33274"/>
                </a:lnTo>
                <a:lnTo>
                  <a:pt x="724662" y="25654"/>
                </a:lnTo>
                <a:lnTo>
                  <a:pt x="723912" y="24638"/>
                </a:lnTo>
                <a:close/>
              </a:path>
            </a:pathLst>
          </a:custGeom>
          <a:solidFill>
            <a:srgbClr val="FFFFFF">
              <a:alpha val="70195"/>
            </a:srgbClr>
          </a:solidFill>
        </p:spPr>
        <p:txBody>
          <a:bodyPr wrap="square" lIns="0" tIns="0" rIns="0" bIns="0" rtlCol="0"/>
          <a:lstStyle/>
          <a:p/>
        </p:txBody>
      </p:sp>
      <p:sp>
        <p:nvSpPr>
          <p:cNvPr id="14" name="object 14"/>
          <p:cNvSpPr/>
          <p:nvPr/>
        </p:nvSpPr>
        <p:spPr>
          <a:xfrm>
            <a:off x="1169161" y="4311015"/>
            <a:ext cx="63500" cy="63500"/>
          </a:xfrm>
          <a:custGeom>
            <a:avLst/>
            <a:gdLst/>
            <a:ahLst/>
            <a:cxnLst/>
            <a:rect l="l" t="t" r="r" b="b"/>
            <a:pathLst>
              <a:path w="63500" h="63500">
                <a:moveTo>
                  <a:pt x="40131" y="0"/>
                </a:moveTo>
                <a:lnTo>
                  <a:pt x="22821" y="0"/>
                </a:lnTo>
                <a:lnTo>
                  <a:pt x="15430" y="3048"/>
                </a:lnTo>
                <a:lnTo>
                  <a:pt x="3086" y="15240"/>
                </a:lnTo>
                <a:lnTo>
                  <a:pt x="0" y="22733"/>
                </a:lnTo>
                <a:lnTo>
                  <a:pt x="0" y="31368"/>
                </a:lnTo>
                <a:lnTo>
                  <a:pt x="0" y="40132"/>
                </a:lnTo>
                <a:lnTo>
                  <a:pt x="3086" y="47498"/>
                </a:lnTo>
                <a:lnTo>
                  <a:pt x="15430" y="59817"/>
                </a:lnTo>
                <a:lnTo>
                  <a:pt x="22821" y="62992"/>
                </a:lnTo>
                <a:lnTo>
                  <a:pt x="40131" y="62992"/>
                </a:lnTo>
                <a:lnTo>
                  <a:pt x="47574" y="59817"/>
                </a:lnTo>
                <a:lnTo>
                  <a:pt x="59918" y="47498"/>
                </a:lnTo>
                <a:lnTo>
                  <a:pt x="63004" y="40132"/>
                </a:lnTo>
                <a:lnTo>
                  <a:pt x="63004" y="22733"/>
                </a:lnTo>
                <a:lnTo>
                  <a:pt x="59918" y="15240"/>
                </a:lnTo>
                <a:lnTo>
                  <a:pt x="47574" y="3048"/>
                </a:lnTo>
                <a:lnTo>
                  <a:pt x="40131" y="0"/>
                </a:lnTo>
                <a:close/>
              </a:path>
            </a:pathLst>
          </a:custGeom>
          <a:solidFill>
            <a:srgbClr val="FFFFFF">
              <a:alpha val="70195"/>
            </a:srgbClr>
          </a:solidFill>
        </p:spPr>
        <p:txBody>
          <a:bodyPr wrap="square" lIns="0" tIns="0" rIns="0" bIns="0" rtlCol="0"/>
          <a:lstStyle/>
          <a:p/>
        </p:txBody>
      </p:sp>
      <p:sp>
        <p:nvSpPr>
          <p:cNvPr id="15" name="object 15"/>
          <p:cNvSpPr/>
          <p:nvPr/>
        </p:nvSpPr>
        <p:spPr>
          <a:xfrm>
            <a:off x="1458849" y="4249420"/>
            <a:ext cx="646430" cy="233045"/>
          </a:xfrm>
          <a:custGeom>
            <a:avLst/>
            <a:gdLst/>
            <a:ahLst/>
            <a:cxnLst/>
            <a:rect l="l" t="t" r="r" b="b"/>
            <a:pathLst>
              <a:path w="646430" h="233045">
                <a:moveTo>
                  <a:pt x="20446" y="50291"/>
                </a:moveTo>
                <a:lnTo>
                  <a:pt x="0" y="50291"/>
                </a:lnTo>
                <a:lnTo>
                  <a:pt x="0" y="232790"/>
                </a:lnTo>
                <a:lnTo>
                  <a:pt x="22478" y="232790"/>
                </a:lnTo>
                <a:lnTo>
                  <a:pt x="22478" y="168528"/>
                </a:lnTo>
                <a:lnTo>
                  <a:pt x="95978" y="168528"/>
                </a:lnTo>
                <a:lnTo>
                  <a:pt x="97746" y="166750"/>
                </a:lnTo>
                <a:lnTo>
                  <a:pt x="55625" y="166750"/>
                </a:lnTo>
                <a:lnTo>
                  <a:pt x="48555" y="165990"/>
                </a:lnTo>
                <a:lnTo>
                  <a:pt x="20962" y="128897"/>
                </a:lnTo>
                <a:lnTo>
                  <a:pt x="20319" y="116966"/>
                </a:lnTo>
                <a:lnTo>
                  <a:pt x="21010" y="104965"/>
                </a:lnTo>
                <a:lnTo>
                  <a:pt x="43148" y="68103"/>
                </a:lnTo>
                <a:lnTo>
                  <a:pt x="44893" y="67436"/>
                </a:lnTo>
                <a:lnTo>
                  <a:pt x="20446" y="67436"/>
                </a:lnTo>
                <a:lnTo>
                  <a:pt x="20446" y="50291"/>
                </a:lnTo>
                <a:close/>
              </a:path>
              <a:path w="646430" h="233045">
                <a:moveTo>
                  <a:pt x="95978" y="168528"/>
                </a:moveTo>
                <a:lnTo>
                  <a:pt x="22478" y="168528"/>
                </a:lnTo>
                <a:lnTo>
                  <a:pt x="26288" y="173354"/>
                </a:lnTo>
                <a:lnTo>
                  <a:pt x="31114" y="177291"/>
                </a:lnTo>
                <a:lnTo>
                  <a:pt x="37084" y="180466"/>
                </a:lnTo>
                <a:lnTo>
                  <a:pt x="42925" y="183641"/>
                </a:lnTo>
                <a:lnTo>
                  <a:pt x="49656" y="185165"/>
                </a:lnTo>
                <a:lnTo>
                  <a:pt x="57150" y="185165"/>
                </a:lnTo>
                <a:lnTo>
                  <a:pt x="92759" y="171767"/>
                </a:lnTo>
                <a:lnTo>
                  <a:pt x="95978" y="168528"/>
                </a:lnTo>
                <a:close/>
              </a:path>
              <a:path w="646430" h="233045">
                <a:moveTo>
                  <a:pt x="98308" y="64769"/>
                </a:moveTo>
                <a:lnTo>
                  <a:pt x="56641" y="64769"/>
                </a:lnTo>
                <a:lnTo>
                  <a:pt x="63547" y="65555"/>
                </a:lnTo>
                <a:lnTo>
                  <a:pt x="69976" y="67913"/>
                </a:lnTo>
                <a:lnTo>
                  <a:pt x="91158" y="103274"/>
                </a:lnTo>
                <a:lnTo>
                  <a:pt x="91820" y="115061"/>
                </a:lnTo>
                <a:lnTo>
                  <a:pt x="91154" y="127442"/>
                </a:lnTo>
                <a:lnTo>
                  <a:pt x="69437" y="163607"/>
                </a:lnTo>
                <a:lnTo>
                  <a:pt x="55625" y="166750"/>
                </a:lnTo>
                <a:lnTo>
                  <a:pt x="97746" y="166750"/>
                </a:lnTo>
                <a:lnTo>
                  <a:pt x="114226" y="125100"/>
                </a:lnTo>
                <a:lnTo>
                  <a:pt x="114675" y="115061"/>
                </a:lnTo>
                <a:lnTo>
                  <a:pt x="114256" y="105949"/>
                </a:lnTo>
                <a:lnTo>
                  <a:pt x="99869" y="66452"/>
                </a:lnTo>
                <a:lnTo>
                  <a:pt x="98308" y="64769"/>
                </a:lnTo>
                <a:close/>
              </a:path>
              <a:path w="646430" h="233045">
                <a:moveTo>
                  <a:pt x="58673" y="47243"/>
                </a:moveTo>
                <a:lnTo>
                  <a:pt x="50037" y="47243"/>
                </a:lnTo>
                <a:lnTo>
                  <a:pt x="42798" y="48894"/>
                </a:lnTo>
                <a:lnTo>
                  <a:pt x="36703" y="52323"/>
                </a:lnTo>
                <a:lnTo>
                  <a:pt x="30606" y="55625"/>
                </a:lnTo>
                <a:lnTo>
                  <a:pt x="25272" y="60705"/>
                </a:lnTo>
                <a:lnTo>
                  <a:pt x="20446" y="67436"/>
                </a:lnTo>
                <a:lnTo>
                  <a:pt x="44893" y="67436"/>
                </a:lnTo>
                <a:lnTo>
                  <a:pt x="49692" y="65603"/>
                </a:lnTo>
                <a:lnTo>
                  <a:pt x="56641" y="64769"/>
                </a:lnTo>
                <a:lnTo>
                  <a:pt x="98308" y="64769"/>
                </a:lnTo>
                <a:lnTo>
                  <a:pt x="94593" y="60765"/>
                </a:lnTo>
                <a:lnTo>
                  <a:pt x="88518" y="56006"/>
                </a:lnTo>
                <a:lnTo>
                  <a:pt x="81801" y="52173"/>
                </a:lnTo>
                <a:lnTo>
                  <a:pt x="74596" y="49434"/>
                </a:lnTo>
                <a:lnTo>
                  <a:pt x="66891" y="47791"/>
                </a:lnTo>
                <a:lnTo>
                  <a:pt x="58673" y="47243"/>
                </a:lnTo>
                <a:close/>
              </a:path>
              <a:path w="646430" h="233045">
                <a:moveTo>
                  <a:pt x="163703" y="50291"/>
                </a:moveTo>
                <a:lnTo>
                  <a:pt x="141223" y="50291"/>
                </a:lnTo>
                <a:lnTo>
                  <a:pt x="141334" y="143001"/>
                </a:lnTo>
                <a:lnTo>
                  <a:pt x="149606" y="169417"/>
                </a:lnTo>
                <a:lnTo>
                  <a:pt x="152781" y="173989"/>
                </a:lnTo>
                <a:lnTo>
                  <a:pt x="157860" y="177799"/>
                </a:lnTo>
                <a:lnTo>
                  <a:pt x="171323" y="183641"/>
                </a:lnTo>
                <a:lnTo>
                  <a:pt x="178562" y="185165"/>
                </a:lnTo>
                <a:lnTo>
                  <a:pt x="186436" y="185165"/>
                </a:lnTo>
                <a:lnTo>
                  <a:pt x="198983" y="183780"/>
                </a:lnTo>
                <a:lnTo>
                  <a:pt x="210137" y="179609"/>
                </a:lnTo>
                <a:lnTo>
                  <a:pt x="219886" y="172628"/>
                </a:lnTo>
                <a:lnTo>
                  <a:pt x="225523" y="165988"/>
                </a:lnTo>
                <a:lnTo>
                  <a:pt x="184150" y="165988"/>
                </a:lnTo>
                <a:lnTo>
                  <a:pt x="178562" y="164210"/>
                </a:lnTo>
                <a:lnTo>
                  <a:pt x="163737" y="135842"/>
                </a:lnTo>
                <a:lnTo>
                  <a:pt x="163703" y="50291"/>
                </a:lnTo>
                <a:close/>
              </a:path>
              <a:path w="646430" h="233045">
                <a:moveTo>
                  <a:pt x="248284" y="162813"/>
                </a:moveTo>
                <a:lnTo>
                  <a:pt x="228219" y="162813"/>
                </a:lnTo>
                <a:lnTo>
                  <a:pt x="228219" y="182244"/>
                </a:lnTo>
                <a:lnTo>
                  <a:pt x="248284" y="182244"/>
                </a:lnTo>
                <a:lnTo>
                  <a:pt x="248284" y="162813"/>
                </a:lnTo>
                <a:close/>
              </a:path>
              <a:path w="646430" h="233045">
                <a:moveTo>
                  <a:pt x="248284" y="50291"/>
                </a:moveTo>
                <a:lnTo>
                  <a:pt x="225932" y="50291"/>
                </a:lnTo>
                <a:lnTo>
                  <a:pt x="225932" y="120903"/>
                </a:lnTo>
                <a:lnTo>
                  <a:pt x="225696" y="128879"/>
                </a:lnTo>
                <a:lnTo>
                  <a:pt x="203834" y="164210"/>
                </a:lnTo>
                <a:lnTo>
                  <a:pt x="197612" y="165988"/>
                </a:lnTo>
                <a:lnTo>
                  <a:pt x="225523" y="165988"/>
                </a:lnTo>
                <a:lnTo>
                  <a:pt x="228219" y="162813"/>
                </a:lnTo>
                <a:lnTo>
                  <a:pt x="248284" y="162813"/>
                </a:lnTo>
                <a:lnTo>
                  <a:pt x="248284" y="50291"/>
                </a:lnTo>
                <a:close/>
              </a:path>
              <a:path w="646430" h="233045">
                <a:moveTo>
                  <a:pt x="330850" y="165734"/>
                </a:moveTo>
                <a:lnTo>
                  <a:pt x="304164" y="165734"/>
                </a:lnTo>
                <a:lnTo>
                  <a:pt x="311453" y="174236"/>
                </a:lnTo>
                <a:lnTo>
                  <a:pt x="319992" y="180308"/>
                </a:lnTo>
                <a:lnTo>
                  <a:pt x="329793" y="183951"/>
                </a:lnTo>
                <a:lnTo>
                  <a:pt x="340868" y="185165"/>
                </a:lnTo>
                <a:lnTo>
                  <a:pt x="352159" y="184019"/>
                </a:lnTo>
                <a:lnTo>
                  <a:pt x="362616" y="180562"/>
                </a:lnTo>
                <a:lnTo>
                  <a:pt x="372264" y="174771"/>
                </a:lnTo>
                <a:lnTo>
                  <a:pt x="380988" y="166750"/>
                </a:lnTo>
                <a:lnTo>
                  <a:pt x="338963" y="166750"/>
                </a:lnTo>
                <a:lnTo>
                  <a:pt x="330850" y="165734"/>
                </a:lnTo>
                <a:close/>
              </a:path>
              <a:path w="646430" h="233045">
                <a:moveTo>
                  <a:pt x="305815" y="0"/>
                </a:moveTo>
                <a:lnTo>
                  <a:pt x="283337" y="0"/>
                </a:lnTo>
                <a:lnTo>
                  <a:pt x="283337" y="182244"/>
                </a:lnTo>
                <a:lnTo>
                  <a:pt x="304164" y="182244"/>
                </a:lnTo>
                <a:lnTo>
                  <a:pt x="304164" y="165734"/>
                </a:lnTo>
                <a:lnTo>
                  <a:pt x="330850" y="165734"/>
                </a:lnTo>
                <a:lnTo>
                  <a:pt x="305530" y="135667"/>
                </a:lnTo>
                <a:lnTo>
                  <a:pt x="303943" y="116077"/>
                </a:lnTo>
                <a:lnTo>
                  <a:pt x="303963" y="114299"/>
                </a:lnTo>
                <a:lnTo>
                  <a:pt x="320172" y="72784"/>
                </a:lnTo>
                <a:lnTo>
                  <a:pt x="339978" y="65658"/>
                </a:lnTo>
                <a:lnTo>
                  <a:pt x="382700" y="65658"/>
                </a:lnTo>
                <a:lnTo>
                  <a:pt x="382189" y="65023"/>
                </a:lnTo>
                <a:lnTo>
                  <a:pt x="305815" y="65023"/>
                </a:lnTo>
                <a:lnTo>
                  <a:pt x="305815" y="0"/>
                </a:lnTo>
                <a:close/>
              </a:path>
              <a:path w="646430" h="233045">
                <a:moveTo>
                  <a:pt x="382700" y="65658"/>
                </a:moveTo>
                <a:lnTo>
                  <a:pt x="339978" y="65658"/>
                </a:lnTo>
                <a:lnTo>
                  <a:pt x="346956" y="66422"/>
                </a:lnTo>
                <a:lnTo>
                  <a:pt x="353409" y="68722"/>
                </a:lnTo>
                <a:lnTo>
                  <a:pt x="374388" y="103981"/>
                </a:lnTo>
                <a:lnTo>
                  <a:pt x="375031" y="116077"/>
                </a:lnTo>
                <a:lnTo>
                  <a:pt x="374362" y="127940"/>
                </a:lnTo>
                <a:lnTo>
                  <a:pt x="352599" y="163591"/>
                </a:lnTo>
                <a:lnTo>
                  <a:pt x="338963" y="166750"/>
                </a:lnTo>
                <a:lnTo>
                  <a:pt x="380988" y="166750"/>
                </a:lnTo>
                <a:lnTo>
                  <a:pt x="396843" y="130280"/>
                </a:lnTo>
                <a:lnTo>
                  <a:pt x="397890" y="114299"/>
                </a:lnTo>
                <a:lnTo>
                  <a:pt x="397631" y="107199"/>
                </a:lnTo>
                <a:lnTo>
                  <a:pt x="387603" y="71881"/>
                </a:lnTo>
                <a:lnTo>
                  <a:pt x="382700" y="65658"/>
                </a:lnTo>
                <a:close/>
              </a:path>
              <a:path w="646430" h="233045">
                <a:moveTo>
                  <a:pt x="350012" y="47243"/>
                </a:moveTo>
                <a:lnTo>
                  <a:pt x="341883" y="47243"/>
                </a:lnTo>
                <a:lnTo>
                  <a:pt x="331408" y="48361"/>
                </a:lnTo>
                <a:lnTo>
                  <a:pt x="321897" y="51704"/>
                </a:lnTo>
                <a:lnTo>
                  <a:pt x="313362" y="57263"/>
                </a:lnTo>
                <a:lnTo>
                  <a:pt x="305815" y="65023"/>
                </a:lnTo>
                <a:lnTo>
                  <a:pt x="382189" y="65023"/>
                </a:lnTo>
                <a:lnTo>
                  <a:pt x="378206" y="60070"/>
                </a:lnTo>
                <a:lnTo>
                  <a:pt x="372237" y="55498"/>
                </a:lnTo>
                <a:lnTo>
                  <a:pt x="357758" y="48894"/>
                </a:lnTo>
                <a:lnTo>
                  <a:pt x="350012" y="47243"/>
                </a:lnTo>
                <a:close/>
              </a:path>
              <a:path w="646430" h="233045">
                <a:moveTo>
                  <a:pt x="447167" y="0"/>
                </a:moveTo>
                <a:lnTo>
                  <a:pt x="424688" y="0"/>
                </a:lnTo>
                <a:lnTo>
                  <a:pt x="424688" y="182244"/>
                </a:lnTo>
                <a:lnTo>
                  <a:pt x="447167" y="182244"/>
                </a:lnTo>
                <a:lnTo>
                  <a:pt x="447167" y="0"/>
                </a:lnTo>
                <a:close/>
              </a:path>
              <a:path w="646430" h="233045">
                <a:moveTo>
                  <a:pt x="504189" y="0"/>
                </a:moveTo>
                <a:lnTo>
                  <a:pt x="481711" y="0"/>
                </a:lnTo>
                <a:lnTo>
                  <a:pt x="481711" y="25780"/>
                </a:lnTo>
                <a:lnTo>
                  <a:pt x="504189" y="25780"/>
                </a:lnTo>
                <a:lnTo>
                  <a:pt x="504189" y="0"/>
                </a:lnTo>
                <a:close/>
              </a:path>
              <a:path w="646430" h="233045">
                <a:moveTo>
                  <a:pt x="504189" y="50291"/>
                </a:moveTo>
                <a:lnTo>
                  <a:pt x="481711" y="50291"/>
                </a:lnTo>
                <a:lnTo>
                  <a:pt x="481711" y="182244"/>
                </a:lnTo>
                <a:lnTo>
                  <a:pt x="504189" y="182244"/>
                </a:lnTo>
                <a:lnTo>
                  <a:pt x="504189" y="50291"/>
                </a:lnTo>
                <a:close/>
              </a:path>
              <a:path w="646430" h="233045">
                <a:moveTo>
                  <a:pt x="591312" y="47243"/>
                </a:moveTo>
                <a:lnTo>
                  <a:pt x="553049" y="59747"/>
                </a:lnTo>
                <a:lnTo>
                  <a:pt x="532971" y="96710"/>
                </a:lnTo>
                <a:lnTo>
                  <a:pt x="531240" y="116712"/>
                </a:lnTo>
                <a:lnTo>
                  <a:pt x="532264" y="132312"/>
                </a:lnTo>
                <a:lnTo>
                  <a:pt x="547624" y="167512"/>
                </a:lnTo>
                <a:lnTo>
                  <a:pt x="591184" y="185165"/>
                </a:lnTo>
                <a:lnTo>
                  <a:pt x="601595" y="184358"/>
                </a:lnTo>
                <a:lnTo>
                  <a:pt x="611123" y="181943"/>
                </a:lnTo>
                <a:lnTo>
                  <a:pt x="619795" y="177932"/>
                </a:lnTo>
                <a:lnTo>
                  <a:pt x="627633" y="172338"/>
                </a:lnTo>
                <a:lnTo>
                  <a:pt x="632955" y="166750"/>
                </a:lnTo>
                <a:lnTo>
                  <a:pt x="590931" y="166750"/>
                </a:lnTo>
                <a:lnTo>
                  <a:pt x="583122" y="166008"/>
                </a:lnTo>
                <a:lnTo>
                  <a:pt x="554851" y="128486"/>
                </a:lnTo>
                <a:lnTo>
                  <a:pt x="554227" y="116077"/>
                </a:lnTo>
                <a:lnTo>
                  <a:pt x="554874" y="103887"/>
                </a:lnTo>
                <a:lnTo>
                  <a:pt x="576865" y="68691"/>
                </a:lnTo>
                <a:lnTo>
                  <a:pt x="592201" y="65658"/>
                </a:lnTo>
                <a:lnTo>
                  <a:pt x="633774" y="65658"/>
                </a:lnTo>
                <a:lnTo>
                  <a:pt x="632729" y="64166"/>
                </a:lnTo>
                <a:lnTo>
                  <a:pt x="626490" y="58165"/>
                </a:lnTo>
                <a:lnTo>
                  <a:pt x="619154" y="53405"/>
                </a:lnTo>
                <a:lnTo>
                  <a:pt x="610854" y="49990"/>
                </a:lnTo>
                <a:lnTo>
                  <a:pt x="601577" y="47932"/>
                </a:lnTo>
                <a:lnTo>
                  <a:pt x="591312" y="47243"/>
                </a:lnTo>
                <a:close/>
              </a:path>
              <a:path w="646430" h="233045">
                <a:moveTo>
                  <a:pt x="624205" y="133857"/>
                </a:moveTo>
                <a:lnTo>
                  <a:pt x="599694" y="166750"/>
                </a:lnTo>
                <a:lnTo>
                  <a:pt x="632955" y="166750"/>
                </a:lnTo>
                <a:lnTo>
                  <a:pt x="634370" y="165264"/>
                </a:lnTo>
                <a:lnTo>
                  <a:pt x="639714" y="156987"/>
                </a:lnTo>
                <a:lnTo>
                  <a:pt x="643653" y="147496"/>
                </a:lnTo>
                <a:lnTo>
                  <a:pt x="646176" y="136778"/>
                </a:lnTo>
                <a:lnTo>
                  <a:pt x="624205" y="133857"/>
                </a:lnTo>
                <a:close/>
              </a:path>
              <a:path w="646430" h="233045">
                <a:moveTo>
                  <a:pt x="633774" y="65658"/>
                </a:moveTo>
                <a:lnTo>
                  <a:pt x="599694" y="65658"/>
                </a:lnTo>
                <a:lnTo>
                  <a:pt x="606044" y="67944"/>
                </a:lnTo>
                <a:lnTo>
                  <a:pt x="611339" y="72463"/>
                </a:lnTo>
                <a:lnTo>
                  <a:pt x="616584" y="76834"/>
                </a:lnTo>
                <a:lnTo>
                  <a:pt x="620268" y="83438"/>
                </a:lnTo>
                <a:lnTo>
                  <a:pt x="622300" y="92328"/>
                </a:lnTo>
                <a:lnTo>
                  <a:pt x="644017" y="89026"/>
                </a:lnTo>
                <a:lnTo>
                  <a:pt x="641492" y="79597"/>
                </a:lnTo>
                <a:lnTo>
                  <a:pt x="637730" y="71310"/>
                </a:lnTo>
                <a:lnTo>
                  <a:pt x="633774" y="65658"/>
                </a:lnTo>
                <a:close/>
              </a:path>
            </a:pathLst>
          </a:custGeom>
          <a:solidFill>
            <a:srgbClr val="FFFFFF">
              <a:alpha val="70195"/>
            </a:srgbClr>
          </a:solidFill>
        </p:spPr>
        <p:txBody>
          <a:bodyPr wrap="square" lIns="0" tIns="0" rIns="0" bIns="0" rtlCol="0"/>
          <a:lstStyle/>
          <a:p/>
        </p:txBody>
      </p:sp>
      <p:pic>
        <p:nvPicPr>
          <p:cNvPr id="16" name="object 16"/>
          <p:cNvPicPr/>
          <p:nvPr/>
        </p:nvPicPr>
        <p:blipFill>
          <a:blip r:embed="rId7" cstate="print"/>
          <a:stretch>
            <a:fillRect/>
          </a:stretch>
        </p:blipFill>
        <p:spPr>
          <a:xfrm>
            <a:off x="2197607" y="4246371"/>
            <a:ext cx="2210689" cy="235838"/>
          </a:xfrm>
          <a:prstGeom prst="rect">
            <a:avLst/>
          </a:prstGeom>
        </p:spPr>
      </p:pic>
      <p:sp>
        <p:nvSpPr>
          <p:cNvPr id="17" name="object 17"/>
          <p:cNvSpPr txBox="1"/>
          <p:nvPr/>
        </p:nvSpPr>
        <p:spPr>
          <a:xfrm>
            <a:off x="4477892" y="4165219"/>
            <a:ext cx="592455" cy="32004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00"/>
                </a:solidFill>
                <a:latin typeface="Arial MT"/>
                <a:cs typeface="Arial MT"/>
              </a:rPr>
              <a:t>open</a:t>
            </a:r>
            <a:endParaRPr sz="2000">
              <a:latin typeface="Arial MT"/>
              <a:cs typeface="Arial MT"/>
            </a:endParaRPr>
          </a:p>
        </p:txBody>
      </p:sp>
      <p:sp>
        <p:nvSpPr>
          <p:cNvPr id="18" name="object 18"/>
          <p:cNvSpPr/>
          <p:nvPr/>
        </p:nvSpPr>
        <p:spPr>
          <a:xfrm>
            <a:off x="5072512" y="4246371"/>
            <a:ext cx="1135380" cy="238760"/>
          </a:xfrm>
          <a:custGeom>
            <a:avLst/>
            <a:gdLst/>
            <a:ahLst/>
            <a:cxnLst/>
            <a:rect l="l" t="t" r="r" b="b"/>
            <a:pathLst>
              <a:path w="1135379" h="238760">
                <a:moveTo>
                  <a:pt x="60064" y="0"/>
                </a:moveTo>
                <a:lnTo>
                  <a:pt x="44062" y="0"/>
                </a:lnTo>
                <a:lnTo>
                  <a:pt x="33129" y="15622"/>
                </a:lnTo>
                <a:lnTo>
                  <a:pt x="9518" y="62610"/>
                </a:lnTo>
                <a:lnTo>
                  <a:pt x="589" y="104634"/>
                </a:lnTo>
                <a:lnTo>
                  <a:pt x="0" y="119379"/>
                </a:lnTo>
                <a:lnTo>
                  <a:pt x="781" y="135893"/>
                </a:lnTo>
                <a:lnTo>
                  <a:pt x="12693" y="184150"/>
                </a:lnTo>
                <a:lnTo>
                  <a:pt x="35178" y="226619"/>
                </a:lnTo>
                <a:lnTo>
                  <a:pt x="44062" y="238759"/>
                </a:lnTo>
                <a:lnTo>
                  <a:pt x="60064" y="238759"/>
                </a:lnTo>
                <a:lnTo>
                  <a:pt x="43822" y="208944"/>
                </a:lnTo>
                <a:lnTo>
                  <a:pt x="32236" y="179117"/>
                </a:lnTo>
                <a:lnTo>
                  <a:pt x="25292" y="149266"/>
                </a:lnTo>
                <a:lnTo>
                  <a:pt x="22980" y="119379"/>
                </a:lnTo>
                <a:lnTo>
                  <a:pt x="23314" y="107666"/>
                </a:lnTo>
                <a:lnTo>
                  <a:pt x="30698" y="63404"/>
                </a:lnTo>
                <a:lnTo>
                  <a:pt x="47587" y="22082"/>
                </a:lnTo>
                <a:lnTo>
                  <a:pt x="53183" y="11951"/>
                </a:lnTo>
                <a:lnTo>
                  <a:pt x="60064" y="0"/>
                </a:lnTo>
                <a:close/>
              </a:path>
              <a:path w="1135379" h="238760">
                <a:moveTo>
                  <a:pt x="158235" y="3047"/>
                </a:moveTo>
                <a:lnTo>
                  <a:pt x="89528" y="3047"/>
                </a:lnTo>
                <a:lnTo>
                  <a:pt x="89528" y="185292"/>
                </a:lnTo>
                <a:lnTo>
                  <a:pt x="113658" y="185292"/>
                </a:lnTo>
                <a:lnTo>
                  <a:pt x="113658" y="111251"/>
                </a:lnTo>
                <a:lnTo>
                  <a:pt x="160394" y="111251"/>
                </a:lnTo>
                <a:lnTo>
                  <a:pt x="204900" y="102143"/>
                </a:lnTo>
                <a:lnTo>
                  <a:pt x="217898" y="89661"/>
                </a:lnTo>
                <a:lnTo>
                  <a:pt x="113658" y="89661"/>
                </a:lnTo>
                <a:lnTo>
                  <a:pt x="113658" y="24637"/>
                </a:lnTo>
                <a:lnTo>
                  <a:pt x="219947" y="24637"/>
                </a:lnTo>
                <a:lnTo>
                  <a:pt x="219322" y="23367"/>
                </a:lnTo>
                <a:lnTo>
                  <a:pt x="214496" y="17525"/>
                </a:lnTo>
                <a:lnTo>
                  <a:pt x="208400" y="13334"/>
                </a:lnTo>
                <a:lnTo>
                  <a:pt x="202431" y="9143"/>
                </a:lnTo>
                <a:lnTo>
                  <a:pt x="166758" y="3165"/>
                </a:lnTo>
                <a:lnTo>
                  <a:pt x="158235" y="3047"/>
                </a:lnTo>
                <a:close/>
              </a:path>
              <a:path w="1135379" h="238760">
                <a:moveTo>
                  <a:pt x="219947" y="24637"/>
                </a:moveTo>
                <a:lnTo>
                  <a:pt x="171189" y="24637"/>
                </a:lnTo>
                <a:lnTo>
                  <a:pt x="178682" y="25145"/>
                </a:lnTo>
                <a:lnTo>
                  <a:pt x="182746" y="26161"/>
                </a:lnTo>
                <a:lnTo>
                  <a:pt x="203701" y="48894"/>
                </a:lnTo>
                <a:lnTo>
                  <a:pt x="203701" y="56514"/>
                </a:lnTo>
                <a:lnTo>
                  <a:pt x="180683" y="87487"/>
                </a:lnTo>
                <a:lnTo>
                  <a:pt x="160775" y="89661"/>
                </a:lnTo>
                <a:lnTo>
                  <a:pt x="217898" y="89661"/>
                </a:lnTo>
                <a:lnTo>
                  <a:pt x="220235" y="86596"/>
                </a:lnTo>
                <a:lnTo>
                  <a:pt x="224879" y="77200"/>
                </a:lnTo>
                <a:lnTo>
                  <a:pt x="227665" y="66923"/>
                </a:lnTo>
                <a:lnTo>
                  <a:pt x="228593" y="55752"/>
                </a:lnTo>
                <a:lnTo>
                  <a:pt x="228238" y="49131"/>
                </a:lnTo>
                <a:lnTo>
                  <a:pt x="227181" y="42783"/>
                </a:lnTo>
                <a:lnTo>
                  <a:pt x="225432" y="36697"/>
                </a:lnTo>
                <a:lnTo>
                  <a:pt x="223005" y="30860"/>
                </a:lnTo>
                <a:lnTo>
                  <a:pt x="219947" y="24637"/>
                </a:lnTo>
                <a:close/>
              </a:path>
              <a:path w="1135379" h="238760">
                <a:moveTo>
                  <a:pt x="358121" y="68833"/>
                </a:moveTo>
                <a:lnTo>
                  <a:pt x="308349" y="68833"/>
                </a:lnTo>
                <a:lnTo>
                  <a:pt x="316303" y="69310"/>
                </a:lnTo>
                <a:lnTo>
                  <a:pt x="323208" y="70738"/>
                </a:lnTo>
                <a:lnTo>
                  <a:pt x="329066" y="73120"/>
                </a:lnTo>
                <a:lnTo>
                  <a:pt x="333876" y="76453"/>
                </a:lnTo>
                <a:lnTo>
                  <a:pt x="338067" y="80136"/>
                </a:lnTo>
                <a:lnTo>
                  <a:pt x="340226" y="86486"/>
                </a:lnTo>
                <a:lnTo>
                  <a:pt x="340099" y="101472"/>
                </a:lnTo>
                <a:lnTo>
                  <a:pt x="300221" y="109219"/>
                </a:lnTo>
                <a:lnTo>
                  <a:pt x="291331" y="110235"/>
                </a:lnTo>
                <a:lnTo>
                  <a:pt x="284727" y="111378"/>
                </a:lnTo>
                <a:lnTo>
                  <a:pt x="252596" y="132714"/>
                </a:lnTo>
                <a:lnTo>
                  <a:pt x="248278" y="144017"/>
                </a:lnTo>
                <a:lnTo>
                  <a:pt x="248278" y="150494"/>
                </a:lnTo>
                <a:lnTo>
                  <a:pt x="274139" y="185562"/>
                </a:lnTo>
                <a:lnTo>
                  <a:pt x="293363" y="188213"/>
                </a:lnTo>
                <a:lnTo>
                  <a:pt x="302126" y="188213"/>
                </a:lnTo>
                <a:lnTo>
                  <a:pt x="339892" y="170687"/>
                </a:lnTo>
                <a:lnTo>
                  <a:pt x="289934" y="170687"/>
                </a:lnTo>
                <a:lnTo>
                  <a:pt x="283330" y="168782"/>
                </a:lnTo>
                <a:lnTo>
                  <a:pt x="278885" y="164719"/>
                </a:lnTo>
                <a:lnTo>
                  <a:pt x="274313" y="160781"/>
                </a:lnTo>
                <a:lnTo>
                  <a:pt x="272265" y="156082"/>
                </a:lnTo>
                <a:lnTo>
                  <a:pt x="303523" y="127507"/>
                </a:lnTo>
                <a:lnTo>
                  <a:pt x="314953" y="125624"/>
                </a:lnTo>
                <a:lnTo>
                  <a:pt x="324859" y="123586"/>
                </a:lnTo>
                <a:lnTo>
                  <a:pt x="333241" y="121382"/>
                </a:lnTo>
                <a:lnTo>
                  <a:pt x="340099" y="118998"/>
                </a:lnTo>
                <a:lnTo>
                  <a:pt x="362705" y="118998"/>
                </a:lnTo>
                <a:lnTo>
                  <a:pt x="362705" y="90169"/>
                </a:lnTo>
                <a:lnTo>
                  <a:pt x="362324" y="83311"/>
                </a:lnTo>
                <a:lnTo>
                  <a:pt x="361562" y="79501"/>
                </a:lnTo>
                <a:lnTo>
                  <a:pt x="360292" y="73405"/>
                </a:lnTo>
                <a:lnTo>
                  <a:pt x="358121" y="68833"/>
                </a:lnTo>
                <a:close/>
              </a:path>
              <a:path w="1135379" h="238760">
                <a:moveTo>
                  <a:pt x="364062" y="169036"/>
                </a:moveTo>
                <a:lnTo>
                  <a:pt x="342004" y="169036"/>
                </a:lnTo>
                <a:lnTo>
                  <a:pt x="342639" y="175132"/>
                </a:lnTo>
                <a:lnTo>
                  <a:pt x="344036" y="180594"/>
                </a:lnTo>
                <a:lnTo>
                  <a:pt x="346449" y="185292"/>
                </a:lnTo>
                <a:lnTo>
                  <a:pt x="369817" y="185292"/>
                </a:lnTo>
                <a:lnTo>
                  <a:pt x="367023" y="180212"/>
                </a:lnTo>
                <a:lnTo>
                  <a:pt x="365118" y="174878"/>
                </a:lnTo>
                <a:lnTo>
                  <a:pt x="364102" y="169417"/>
                </a:lnTo>
                <a:lnTo>
                  <a:pt x="364062" y="169036"/>
                </a:lnTo>
                <a:close/>
              </a:path>
              <a:path w="1135379" h="238760">
                <a:moveTo>
                  <a:pt x="362705" y="118998"/>
                </a:moveTo>
                <a:lnTo>
                  <a:pt x="340099" y="118998"/>
                </a:lnTo>
                <a:lnTo>
                  <a:pt x="340099" y="137032"/>
                </a:lnTo>
                <a:lnTo>
                  <a:pt x="338829" y="144525"/>
                </a:lnTo>
                <a:lnTo>
                  <a:pt x="307333" y="170687"/>
                </a:lnTo>
                <a:lnTo>
                  <a:pt x="339892" y="170687"/>
                </a:lnTo>
                <a:lnTo>
                  <a:pt x="342004" y="169036"/>
                </a:lnTo>
                <a:lnTo>
                  <a:pt x="364062" y="169036"/>
                </a:lnTo>
                <a:lnTo>
                  <a:pt x="363509" y="163871"/>
                </a:lnTo>
                <a:lnTo>
                  <a:pt x="363071" y="155432"/>
                </a:lnTo>
                <a:lnTo>
                  <a:pt x="362842" y="145922"/>
                </a:lnTo>
                <a:lnTo>
                  <a:pt x="362724" y="132714"/>
                </a:lnTo>
                <a:lnTo>
                  <a:pt x="362705" y="118998"/>
                </a:lnTo>
                <a:close/>
              </a:path>
              <a:path w="1135379" h="238760">
                <a:moveTo>
                  <a:pt x="311651" y="50291"/>
                </a:moveTo>
                <a:lnTo>
                  <a:pt x="273043" y="58038"/>
                </a:lnTo>
                <a:lnTo>
                  <a:pt x="252088" y="90931"/>
                </a:lnTo>
                <a:lnTo>
                  <a:pt x="273932" y="93979"/>
                </a:lnTo>
                <a:lnTo>
                  <a:pt x="276345" y="84581"/>
                </a:lnTo>
                <a:lnTo>
                  <a:pt x="280028" y="77977"/>
                </a:lnTo>
                <a:lnTo>
                  <a:pt x="285108" y="74294"/>
                </a:lnTo>
                <a:lnTo>
                  <a:pt x="290061" y="70611"/>
                </a:lnTo>
                <a:lnTo>
                  <a:pt x="297808" y="68833"/>
                </a:lnTo>
                <a:lnTo>
                  <a:pt x="358121" y="68833"/>
                </a:lnTo>
                <a:lnTo>
                  <a:pt x="357879" y="68325"/>
                </a:lnTo>
                <a:lnTo>
                  <a:pt x="319670" y="50549"/>
                </a:lnTo>
                <a:lnTo>
                  <a:pt x="311651" y="50291"/>
                </a:lnTo>
                <a:close/>
              </a:path>
              <a:path w="1135379" h="238760">
                <a:moveTo>
                  <a:pt x="423919" y="70738"/>
                </a:moveTo>
                <a:lnTo>
                  <a:pt x="401694" y="70738"/>
                </a:lnTo>
                <a:lnTo>
                  <a:pt x="401694" y="146557"/>
                </a:lnTo>
                <a:lnTo>
                  <a:pt x="413886" y="183133"/>
                </a:lnTo>
                <a:lnTo>
                  <a:pt x="418331" y="185673"/>
                </a:lnTo>
                <a:lnTo>
                  <a:pt x="424554" y="186944"/>
                </a:lnTo>
                <a:lnTo>
                  <a:pt x="437635" y="186944"/>
                </a:lnTo>
                <a:lnTo>
                  <a:pt x="443350" y="186308"/>
                </a:lnTo>
                <a:lnTo>
                  <a:pt x="449573" y="185038"/>
                </a:lnTo>
                <a:lnTo>
                  <a:pt x="446541" y="166115"/>
                </a:lnTo>
                <a:lnTo>
                  <a:pt x="433317" y="166115"/>
                </a:lnTo>
                <a:lnTo>
                  <a:pt x="430777" y="165607"/>
                </a:lnTo>
                <a:lnTo>
                  <a:pt x="428872" y="164464"/>
                </a:lnTo>
                <a:lnTo>
                  <a:pt x="427094" y="163448"/>
                </a:lnTo>
                <a:lnTo>
                  <a:pt x="425824" y="161925"/>
                </a:lnTo>
                <a:lnTo>
                  <a:pt x="424300" y="158369"/>
                </a:lnTo>
                <a:lnTo>
                  <a:pt x="423919" y="154177"/>
                </a:lnTo>
                <a:lnTo>
                  <a:pt x="423919" y="70738"/>
                </a:lnTo>
                <a:close/>
              </a:path>
              <a:path w="1135379" h="238760">
                <a:moveTo>
                  <a:pt x="446398" y="165226"/>
                </a:moveTo>
                <a:lnTo>
                  <a:pt x="442334" y="165861"/>
                </a:lnTo>
                <a:lnTo>
                  <a:pt x="439032" y="166115"/>
                </a:lnTo>
                <a:lnTo>
                  <a:pt x="446541" y="166115"/>
                </a:lnTo>
                <a:lnTo>
                  <a:pt x="446398" y="165226"/>
                </a:lnTo>
                <a:close/>
              </a:path>
              <a:path w="1135379" h="238760">
                <a:moveTo>
                  <a:pt x="446398" y="53339"/>
                </a:moveTo>
                <a:lnTo>
                  <a:pt x="385311" y="53339"/>
                </a:lnTo>
                <a:lnTo>
                  <a:pt x="385311" y="70738"/>
                </a:lnTo>
                <a:lnTo>
                  <a:pt x="446398" y="70738"/>
                </a:lnTo>
                <a:lnTo>
                  <a:pt x="446398" y="53339"/>
                </a:lnTo>
                <a:close/>
              </a:path>
              <a:path w="1135379" h="238760">
                <a:moveTo>
                  <a:pt x="423919" y="7238"/>
                </a:moveTo>
                <a:lnTo>
                  <a:pt x="401694" y="20573"/>
                </a:lnTo>
                <a:lnTo>
                  <a:pt x="401694" y="53339"/>
                </a:lnTo>
                <a:lnTo>
                  <a:pt x="423919" y="53339"/>
                </a:lnTo>
                <a:lnTo>
                  <a:pt x="423919" y="7238"/>
                </a:lnTo>
                <a:close/>
              </a:path>
              <a:path w="1135379" h="238760">
                <a:moveTo>
                  <a:pt x="490086" y="3047"/>
                </a:moveTo>
                <a:lnTo>
                  <a:pt x="467607" y="3047"/>
                </a:lnTo>
                <a:lnTo>
                  <a:pt x="467607" y="185292"/>
                </a:lnTo>
                <a:lnTo>
                  <a:pt x="490086" y="185292"/>
                </a:lnTo>
                <a:lnTo>
                  <a:pt x="490086" y="102742"/>
                </a:lnTo>
                <a:lnTo>
                  <a:pt x="491229" y="94614"/>
                </a:lnTo>
                <a:lnTo>
                  <a:pt x="493769" y="88645"/>
                </a:lnTo>
                <a:lnTo>
                  <a:pt x="496182" y="82803"/>
                </a:lnTo>
                <a:lnTo>
                  <a:pt x="500373" y="78104"/>
                </a:lnTo>
                <a:lnTo>
                  <a:pt x="512057" y="71246"/>
                </a:lnTo>
                <a:lnTo>
                  <a:pt x="518280" y="69595"/>
                </a:lnTo>
                <a:lnTo>
                  <a:pt x="569385" y="69595"/>
                </a:lnTo>
                <a:lnTo>
                  <a:pt x="568867" y="68452"/>
                </a:lnTo>
                <a:lnTo>
                  <a:pt x="490086" y="68452"/>
                </a:lnTo>
                <a:lnTo>
                  <a:pt x="490086" y="3047"/>
                </a:lnTo>
                <a:close/>
              </a:path>
              <a:path w="1135379" h="238760">
                <a:moveTo>
                  <a:pt x="569385" y="69595"/>
                </a:moveTo>
                <a:lnTo>
                  <a:pt x="533774" y="69595"/>
                </a:lnTo>
                <a:lnTo>
                  <a:pt x="540632" y="72135"/>
                </a:lnTo>
                <a:lnTo>
                  <a:pt x="545458" y="77215"/>
                </a:lnTo>
                <a:lnTo>
                  <a:pt x="548699" y="81597"/>
                </a:lnTo>
                <a:lnTo>
                  <a:pt x="550999" y="87121"/>
                </a:lnTo>
                <a:lnTo>
                  <a:pt x="552370" y="93789"/>
                </a:lnTo>
                <a:lnTo>
                  <a:pt x="552824" y="101600"/>
                </a:lnTo>
                <a:lnTo>
                  <a:pt x="552824" y="185292"/>
                </a:lnTo>
                <a:lnTo>
                  <a:pt x="575176" y="185292"/>
                </a:lnTo>
                <a:lnTo>
                  <a:pt x="575176" y="101600"/>
                </a:lnTo>
                <a:lnTo>
                  <a:pt x="574889" y="92475"/>
                </a:lnTo>
                <a:lnTo>
                  <a:pt x="574018" y="84518"/>
                </a:lnTo>
                <a:lnTo>
                  <a:pt x="572551" y="77704"/>
                </a:lnTo>
                <a:lnTo>
                  <a:pt x="570477" y="72008"/>
                </a:lnTo>
                <a:lnTo>
                  <a:pt x="569385" y="69595"/>
                </a:lnTo>
                <a:close/>
              </a:path>
              <a:path w="1135379" h="238760">
                <a:moveTo>
                  <a:pt x="529583" y="50291"/>
                </a:moveTo>
                <a:lnTo>
                  <a:pt x="518126" y="51433"/>
                </a:lnTo>
                <a:lnTo>
                  <a:pt x="507739" y="54848"/>
                </a:lnTo>
                <a:lnTo>
                  <a:pt x="498401" y="60525"/>
                </a:lnTo>
                <a:lnTo>
                  <a:pt x="490086" y="68452"/>
                </a:lnTo>
                <a:lnTo>
                  <a:pt x="568867" y="68452"/>
                </a:lnTo>
                <a:lnTo>
                  <a:pt x="529583" y="50291"/>
                </a:lnTo>
                <a:close/>
              </a:path>
              <a:path w="1135379" h="238760">
                <a:moveTo>
                  <a:pt x="704081" y="70738"/>
                </a:moveTo>
                <a:lnTo>
                  <a:pt x="681729" y="70738"/>
                </a:lnTo>
                <a:lnTo>
                  <a:pt x="681729" y="185292"/>
                </a:lnTo>
                <a:lnTo>
                  <a:pt x="704081" y="185292"/>
                </a:lnTo>
                <a:lnTo>
                  <a:pt x="704081" y="70738"/>
                </a:lnTo>
                <a:close/>
              </a:path>
              <a:path w="1135379" h="238760">
                <a:moveTo>
                  <a:pt x="729735" y="53339"/>
                </a:moveTo>
                <a:lnTo>
                  <a:pt x="662044" y="53339"/>
                </a:lnTo>
                <a:lnTo>
                  <a:pt x="662044" y="70738"/>
                </a:lnTo>
                <a:lnTo>
                  <a:pt x="729735" y="70738"/>
                </a:lnTo>
                <a:lnTo>
                  <a:pt x="729735" y="53339"/>
                </a:lnTo>
                <a:close/>
              </a:path>
              <a:path w="1135379" h="238760">
                <a:moveTo>
                  <a:pt x="724655" y="0"/>
                </a:moveTo>
                <a:lnTo>
                  <a:pt x="708526" y="0"/>
                </a:lnTo>
                <a:lnTo>
                  <a:pt x="700906" y="1777"/>
                </a:lnTo>
                <a:lnTo>
                  <a:pt x="681729" y="30352"/>
                </a:lnTo>
                <a:lnTo>
                  <a:pt x="681729" y="53339"/>
                </a:lnTo>
                <a:lnTo>
                  <a:pt x="704081" y="53339"/>
                </a:lnTo>
                <a:lnTo>
                  <a:pt x="704081" y="33146"/>
                </a:lnTo>
                <a:lnTo>
                  <a:pt x="705478" y="27685"/>
                </a:lnTo>
                <a:lnTo>
                  <a:pt x="708272" y="24764"/>
                </a:lnTo>
                <a:lnTo>
                  <a:pt x="711066" y="21970"/>
                </a:lnTo>
                <a:lnTo>
                  <a:pt x="715892" y="20446"/>
                </a:lnTo>
                <a:lnTo>
                  <a:pt x="736054" y="20446"/>
                </a:lnTo>
                <a:lnTo>
                  <a:pt x="739260" y="2158"/>
                </a:lnTo>
                <a:lnTo>
                  <a:pt x="731640" y="761"/>
                </a:lnTo>
                <a:lnTo>
                  <a:pt x="724655" y="0"/>
                </a:lnTo>
                <a:close/>
              </a:path>
              <a:path w="1135379" h="238760">
                <a:moveTo>
                  <a:pt x="736054" y="20446"/>
                </a:moveTo>
                <a:lnTo>
                  <a:pt x="726814" y="20446"/>
                </a:lnTo>
                <a:lnTo>
                  <a:pt x="731259" y="20827"/>
                </a:lnTo>
                <a:lnTo>
                  <a:pt x="735831" y="21716"/>
                </a:lnTo>
                <a:lnTo>
                  <a:pt x="736054" y="20446"/>
                </a:lnTo>
                <a:close/>
              </a:path>
              <a:path w="1135379" h="238760">
                <a:moveTo>
                  <a:pt x="777868" y="159765"/>
                </a:moveTo>
                <a:lnTo>
                  <a:pt x="752341" y="159765"/>
                </a:lnTo>
                <a:lnTo>
                  <a:pt x="752341" y="185292"/>
                </a:lnTo>
                <a:lnTo>
                  <a:pt x="765041" y="185292"/>
                </a:lnTo>
                <a:lnTo>
                  <a:pt x="764787" y="192785"/>
                </a:lnTo>
                <a:lnTo>
                  <a:pt x="750944" y="211708"/>
                </a:lnTo>
                <a:lnTo>
                  <a:pt x="757167" y="221360"/>
                </a:lnTo>
                <a:lnTo>
                  <a:pt x="764279" y="218185"/>
                </a:lnTo>
                <a:lnTo>
                  <a:pt x="769613" y="213740"/>
                </a:lnTo>
                <a:lnTo>
                  <a:pt x="772915" y="207898"/>
                </a:lnTo>
                <a:lnTo>
                  <a:pt x="776217" y="202183"/>
                </a:lnTo>
                <a:lnTo>
                  <a:pt x="777868" y="194563"/>
                </a:lnTo>
                <a:lnTo>
                  <a:pt x="777868" y="159765"/>
                </a:lnTo>
                <a:close/>
              </a:path>
              <a:path w="1135379" h="238760">
                <a:moveTo>
                  <a:pt x="907789" y="3047"/>
                </a:moveTo>
                <a:lnTo>
                  <a:pt x="885310" y="3047"/>
                </a:lnTo>
                <a:lnTo>
                  <a:pt x="885310" y="28828"/>
                </a:lnTo>
                <a:lnTo>
                  <a:pt x="907789" y="28828"/>
                </a:lnTo>
                <a:lnTo>
                  <a:pt x="907789" y="3047"/>
                </a:lnTo>
                <a:close/>
              </a:path>
              <a:path w="1135379" h="238760">
                <a:moveTo>
                  <a:pt x="907789" y="53339"/>
                </a:moveTo>
                <a:lnTo>
                  <a:pt x="885310" y="53339"/>
                </a:lnTo>
                <a:lnTo>
                  <a:pt x="885310" y="185292"/>
                </a:lnTo>
                <a:lnTo>
                  <a:pt x="907789" y="185292"/>
                </a:lnTo>
                <a:lnTo>
                  <a:pt x="907789" y="53339"/>
                </a:lnTo>
                <a:close/>
              </a:path>
              <a:path w="1135379" h="238760">
                <a:moveTo>
                  <a:pt x="961764" y="53339"/>
                </a:moveTo>
                <a:lnTo>
                  <a:pt x="941571" y="53339"/>
                </a:lnTo>
                <a:lnTo>
                  <a:pt x="941571" y="185292"/>
                </a:lnTo>
                <a:lnTo>
                  <a:pt x="964050" y="185292"/>
                </a:lnTo>
                <a:lnTo>
                  <a:pt x="964050" y="113156"/>
                </a:lnTo>
                <a:lnTo>
                  <a:pt x="964693" y="101510"/>
                </a:lnTo>
                <a:lnTo>
                  <a:pt x="985671" y="72008"/>
                </a:lnTo>
                <a:lnTo>
                  <a:pt x="961764" y="72008"/>
                </a:lnTo>
                <a:lnTo>
                  <a:pt x="961764" y="53339"/>
                </a:lnTo>
                <a:close/>
              </a:path>
              <a:path w="1135379" h="238760">
                <a:moveTo>
                  <a:pt x="1043398" y="69722"/>
                </a:moveTo>
                <a:lnTo>
                  <a:pt x="1004944" y="69722"/>
                </a:lnTo>
                <a:lnTo>
                  <a:pt x="1010151" y="70992"/>
                </a:lnTo>
                <a:lnTo>
                  <a:pt x="1014596" y="73786"/>
                </a:lnTo>
                <a:lnTo>
                  <a:pt x="1019041" y="76453"/>
                </a:lnTo>
                <a:lnTo>
                  <a:pt x="1022089" y="80009"/>
                </a:lnTo>
                <a:lnTo>
                  <a:pt x="1023867" y="84581"/>
                </a:lnTo>
                <a:lnTo>
                  <a:pt x="1025645" y="89026"/>
                </a:lnTo>
                <a:lnTo>
                  <a:pt x="1026534" y="95884"/>
                </a:lnTo>
                <a:lnTo>
                  <a:pt x="1026534" y="185292"/>
                </a:lnTo>
                <a:lnTo>
                  <a:pt x="1048886" y="185292"/>
                </a:lnTo>
                <a:lnTo>
                  <a:pt x="1048790" y="91900"/>
                </a:lnTo>
                <a:lnTo>
                  <a:pt x="1048505" y="86486"/>
                </a:lnTo>
                <a:lnTo>
                  <a:pt x="1047616" y="82422"/>
                </a:lnTo>
                <a:lnTo>
                  <a:pt x="1046346" y="75945"/>
                </a:lnTo>
                <a:lnTo>
                  <a:pt x="1043933" y="70484"/>
                </a:lnTo>
                <a:lnTo>
                  <a:pt x="1043398" y="69722"/>
                </a:lnTo>
                <a:close/>
              </a:path>
              <a:path w="1135379" h="238760">
                <a:moveTo>
                  <a:pt x="1011675" y="50291"/>
                </a:moveTo>
                <a:lnTo>
                  <a:pt x="1003801" y="50291"/>
                </a:lnTo>
                <a:lnTo>
                  <a:pt x="990822" y="51649"/>
                </a:lnTo>
                <a:lnTo>
                  <a:pt x="979497" y="55721"/>
                </a:lnTo>
                <a:lnTo>
                  <a:pt x="969815" y="62507"/>
                </a:lnTo>
                <a:lnTo>
                  <a:pt x="961764" y="72008"/>
                </a:lnTo>
                <a:lnTo>
                  <a:pt x="985671" y="72008"/>
                </a:lnTo>
                <a:lnTo>
                  <a:pt x="992090" y="70292"/>
                </a:lnTo>
                <a:lnTo>
                  <a:pt x="998975" y="69722"/>
                </a:lnTo>
                <a:lnTo>
                  <a:pt x="1043398" y="69722"/>
                </a:lnTo>
                <a:lnTo>
                  <a:pt x="1040631" y="65785"/>
                </a:lnTo>
                <a:lnTo>
                  <a:pt x="1037329" y="61213"/>
                </a:lnTo>
                <a:lnTo>
                  <a:pt x="1032376" y="57403"/>
                </a:lnTo>
                <a:lnTo>
                  <a:pt x="1025645" y="54609"/>
                </a:lnTo>
                <a:lnTo>
                  <a:pt x="1019041" y="51688"/>
                </a:lnTo>
                <a:lnTo>
                  <a:pt x="1011675" y="50291"/>
                </a:lnTo>
                <a:close/>
              </a:path>
              <a:path w="1135379" h="238760">
                <a:moveTo>
                  <a:pt x="1109719" y="70738"/>
                </a:moveTo>
                <a:lnTo>
                  <a:pt x="1087494" y="70738"/>
                </a:lnTo>
                <a:lnTo>
                  <a:pt x="1087494" y="146557"/>
                </a:lnTo>
                <a:lnTo>
                  <a:pt x="1099686" y="183133"/>
                </a:lnTo>
                <a:lnTo>
                  <a:pt x="1104131" y="185673"/>
                </a:lnTo>
                <a:lnTo>
                  <a:pt x="1110354" y="186944"/>
                </a:lnTo>
                <a:lnTo>
                  <a:pt x="1123435" y="186944"/>
                </a:lnTo>
                <a:lnTo>
                  <a:pt x="1129150" y="186308"/>
                </a:lnTo>
                <a:lnTo>
                  <a:pt x="1135373" y="185038"/>
                </a:lnTo>
                <a:lnTo>
                  <a:pt x="1132341" y="166115"/>
                </a:lnTo>
                <a:lnTo>
                  <a:pt x="1119117" y="166115"/>
                </a:lnTo>
                <a:lnTo>
                  <a:pt x="1116577" y="165607"/>
                </a:lnTo>
                <a:lnTo>
                  <a:pt x="1114672" y="164464"/>
                </a:lnTo>
                <a:lnTo>
                  <a:pt x="1112894" y="163448"/>
                </a:lnTo>
                <a:lnTo>
                  <a:pt x="1111624" y="161925"/>
                </a:lnTo>
                <a:lnTo>
                  <a:pt x="1110100" y="158369"/>
                </a:lnTo>
                <a:lnTo>
                  <a:pt x="1109719" y="154177"/>
                </a:lnTo>
                <a:lnTo>
                  <a:pt x="1109719" y="70738"/>
                </a:lnTo>
                <a:close/>
              </a:path>
              <a:path w="1135379" h="238760">
                <a:moveTo>
                  <a:pt x="1132198" y="165226"/>
                </a:moveTo>
                <a:lnTo>
                  <a:pt x="1128134" y="165861"/>
                </a:lnTo>
                <a:lnTo>
                  <a:pt x="1124832" y="166115"/>
                </a:lnTo>
                <a:lnTo>
                  <a:pt x="1132341" y="166115"/>
                </a:lnTo>
                <a:lnTo>
                  <a:pt x="1132198" y="165226"/>
                </a:lnTo>
                <a:close/>
              </a:path>
              <a:path w="1135379" h="238760">
                <a:moveTo>
                  <a:pt x="1132198" y="53339"/>
                </a:moveTo>
                <a:lnTo>
                  <a:pt x="1071111" y="53339"/>
                </a:lnTo>
                <a:lnTo>
                  <a:pt x="1071111" y="70738"/>
                </a:lnTo>
                <a:lnTo>
                  <a:pt x="1132198" y="70738"/>
                </a:lnTo>
                <a:lnTo>
                  <a:pt x="1132198" y="53339"/>
                </a:lnTo>
                <a:close/>
              </a:path>
              <a:path w="1135379" h="238760">
                <a:moveTo>
                  <a:pt x="1109719" y="7238"/>
                </a:moveTo>
                <a:lnTo>
                  <a:pt x="1087494" y="20573"/>
                </a:lnTo>
                <a:lnTo>
                  <a:pt x="1087494" y="53339"/>
                </a:lnTo>
                <a:lnTo>
                  <a:pt x="1109719" y="53339"/>
                </a:lnTo>
                <a:lnTo>
                  <a:pt x="1109719" y="7238"/>
                </a:lnTo>
                <a:close/>
              </a:path>
            </a:pathLst>
          </a:custGeom>
          <a:solidFill>
            <a:srgbClr val="FFFFFF">
              <a:alpha val="70195"/>
            </a:srgbClr>
          </a:solidFill>
        </p:spPr>
        <p:txBody>
          <a:bodyPr wrap="square" lIns="0" tIns="0" rIns="0" bIns="0" rtlCol="0"/>
          <a:lstStyle/>
          <a:p/>
        </p:txBody>
      </p:sp>
      <p:sp>
        <p:nvSpPr>
          <p:cNvPr id="19" name="object 19"/>
          <p:cNvSpPr/>
          <p:nvPr/>
        </p:nvSpPr>
        <p:spPr>
          <a:xfrm>
            <a:off x="6295898" y="4246371"/>
            <a:ext cx="1682750" cy="238760"/>
          </a:xfrm>
          <a:custGeom>
            <a:avLst/>
            <a:gdLst/>
            <a:ahLst/>
            <a:cxnLst/>
            <a:rect l="l" t="t" r="r" b="b"/>
            <a:pathLst>
              <a:path w="1682750" h="238760">
                <a:moveTo>
                  <a:pt x="114554" y="117348"/>
                </a:moveTo>
                <a:lnTo>
                  <a:pt x="104267" y="74930"/>
                </a:lnTo>
                <a:lnTo>
                  <a:pt x="91694" y="60693"/>
                </a:lnTo>
                <a:lnTo>
                  <a:pt x="91694" y="119126"/>
                </a:lnTo>
                <a:lnTo>
                  <a:pt x="91020" y="131000"/>
                </a:lnTo>
                <a:lnTo>
                  <a:pt x="69253" y="166649"/>
                </a:lnTo>
                <a:lnTo>
                  <a:pt x="55626" y="169799"/>
                </a:lnTo>
                <a:lnTo>
                  <a:pt x="47510" y="168783"/>
                </a:lnTo>
                <a:lnTo>
                  <a:pt x="47053" y="168732"/>
                </a:lnTo>
                <a:lnTo>
                  <a:pt x="22186" y="138722"/>
                </a:lnTo>
                <a:lnTo>
                  <a:pt x="20599" y="119126"/>
                </a:lnTo>
                <a:lnTo>
                  <a:pt x="20624" y="117348"/>
                </a:lnTo>
                <a:lnTo>
                  <a:pt x="36830" y="75844"/>
                </a:lnTo>
                <a:lnTo>
                  <a:pt x="56642" y="68707"/>
                </a:lnTo>
                <a:lnTo>
                  <a:pt x="63614" y="69481"/>
                </a:lnTo>
                <a:lnTo>
                  <a:pt x="91046" y="107035"/>
                </a:lnTo>
                <a:lnTo>
                  <a:pt x="91694" y="119126"/>
                </a:lnTo>
                <a:lnTo>
                  <a:pt x="91694" y="60693"/>
                </a:lnTo>
                <a:lnTo>
                  <a:pt x="88900" y="58547"/>
                </a:lnTo>
                <a:lnTo>
                  <a:pt x="74422" y="51943"/>
                </a:lnTo>
                <a:lnTo>
                  <a:pt x="66675" y="50292"/>
                </a:lnTo>
                <a:lnTo>
                  <a:pt x="58547" y="50292"/>
                </a:lnTo>
                <a:lnTo>
                  <a:pt x="48069" y="51409"/>
                </a:lnTo>
                <a:lnTo>
                  <a:pt x="38557" y="54762"/>
                </a:lnTo>
                <a:lnTo>
                  <a:pt x="30022" y="60312"/>
                </a:lnTo>
                <a:lnTo>
                  <a:pt x="22479" y="68072"/>
                </a:lnTo>
                <a:lnTo>
                  <a:pt x="22479" y="3048"/>
                </a:lnTo>
                <a:lnTo>
                  <a:pt x="0" y="3048"/>
                </a:lnTo>
                <a:lnTo>
                  <a:pt x="0" y="185293"/>
                </a:lnTo>
                <a:lnTo>
                  <a:pt x="20828" y="185293"/>
                </a:lnTo>
                <a:lnTo>
                  <a:pt x="20828" y="168783"/>
                </a:lnTo>
                <a:lnTo>
                  <a:pt x="28105" y="177292"/>
                </a:lnTo>
                <a:lnTo>
                  <a:pt x="36652" y="183362"/>
                </a:lnTo>
                <a:lnTo>
                  <a:pt x="46443" y="187007"/>
                </a:lnTo>
                <a:lnTo>
                  <a:pt x="57531" y="188214"/>
                </a:lnTo>
                <a:lnTo>
                  <a:pt x="68821" y="187071"/>
                </a:lnTo>
                <a:lnTo>
                  <a:pt x="79273" y="183616"/>
                </a:lnTo>
                <a:lnTo>
                  <a:pt x="88925" y="177825"/>
                </a:lnTo>
                <a:lnTo>
                  <a:pt x="97650" y="169799"/>
                </a:lnTo>
                <a:lnTo>
                  <a:pt x="97790" y="169672"/>
                </a:lnTo>
                <a:lnTo>
                  <a:pt x="105117" y="159486"/>
                </a:lnTo>
                <a:lnTo>
                  <a:pt x="110363" y="147370"/>
                </a:lnTo>
                <a:lnTo>
                  <a:pt x="113499" y="133337"/>
                </a:lnTo>
                <a:lnTo>
                  <a:pt x="114554" y="117348"/>
                </a:lnTo>
                <a:close/>
              </a:path>
              <a:path w="1682750" h="238760">
                <a:moveTo>
                  <a:pt x="248399" y="53340"/>
                </a:moveTo>
                <a:lnTo>
                  <a:pt x="226047" y="53340"/>
                </a:lnTo>
                <a:lnTo>
                  <a:pt x="226047" y="123952"/>
                </a:lnTo>
                <a:lnTo>
                  <a:pt x="225818" y="131927"/>
                </a:lnTo>
                <a:lnTo>
                  <a:pt x="203962" y="167259"/>
                </a:lnTo>
                <a:lnTo>
                  <a:pt x="197739" y="169037"/>
                </a:lnTo>
                <a:lnTo>
                  <a:pt x="184277" y="169037"/>
                </a:lnTo>
                <a:lnTo>
                  <a:pt x="163830" y="53340"/>
                </a:lnTo>
                <a:lnTo>
                  <a:pt x="141351" y="53340"/>
                </a:lnTo>
                <a:lnTo>
                  <a:pt x="141452" y="146050"/>
                </a:lnTo>
                <a:lnTo>
                  <a:pt x="149733" y="172466"/>
                </a:lnTo>
                <a:lnTo>
                  <a:pt x="152908" y="177038"/>
                </a:lnTo>
                <a:lnTo>
                  <a:pt x="157988" y="180848"/>
                </a:lnTo>
                <a:lnTo>
                  <a:pt x="171450" y="186690"/>
                </a:lnTo>
                <a:lnTo>
                  <a:pt x="178689" y="188214"/>
                </a:lnTo>
                <a:lnTo>
                  <a:pt x="186563" y="188214"/>
                </a:lnTo>
                <a:lnTo>
                  <a:pt x="199097" y="186829"/>
                </a:lnTo>
                <a:lnTo>
                  <a:pt x="210261" y="182664"/>
                </a:lnTo>
                <a:lnTo>
                  <a:pt x="220002" y="175679"/>
                </a:lnTo>
                <a:lnTo>
                  <a:pt x="225640" y="169037"/>
                </a:lnTo>
                <a:lnTo>
                  <a:pt x="228346" y="165862"/>
                </a:lnTo>
                <a:lnTo>
                  <a:pt x="228346" y="185293"/>
                </a:lnTo>
                <a:lnTo>
                  <a:pt x="248399" y="185293"/>
                </a:lnTo>
                <a:lnTo>
                  <a:pt x="248399" y="165862"/>
                </a:lnTo>
                <a:lnTo>
                  <a:pt x="248399" y="53340"/>
                </a:lnTo>
                <a:close/>
              </a:path>
              <a:path w="1682750" h="238760">
                <a:moveTo>
                  <a:pt x="346456" y="2159"/>
                </a:moveTo>
                <a:lnTo>
                  <a:pt x="338823" y="762"/>
                </a:lnTo>
                <a:lnTo>
                  <a:pt x="331851" y="0"/>
                </a:lnTo>
                <a:lnTo>
                  <a:pt x="315722" y="0"/>
                </a:lnTo>
                <a:lnTo>
                  <a:pt x="288925" y="30353"/>
                </a:lnTo>
                <a:lnTo>
                  <a:pt x="288925" y="53340"/>
                </a:lnTo>
                <a:lnTo>
                  <a:pt x="269240" y="53340"/>
                </a:lnTo>
                <a:lnTo>
                  <a:pt x="269240" y="70739"/>
                </a:lnTo>
                <a:lnTo>
                  <a:pt x="288925" y="70739"/>
                </a:lnTo>
                <a:lnTo>
                  <a:pt x="288925" y="185293"/>
                </a:lnTo>
                <a:lnTo>
                  <a:pt x="311277" y="185293"/>
                </a:lnTo>
                <a:lnTo>
                  <a:pt x="311277" y="70739"/>
                </a:lnTo>
                <a:lnTo>
                  <a:pt x="336931" y="70739"/>
                </a:lnTo>
                <a:lnTo>
                  <a:pt x="336931" y="53340"/>
                </a:lnTo>
                <a:lnTo>
                  <a:pt x="311277" y="53340"/>
                </a:lnTo>
                <a:lnTo>
                  <a:pt x="311277" y="33147"/>
                </a:lnTo>
                <a:lnTo>
                  <a:pt x="312674" y="27686"/>
                </a:lnTo>
                <a:lnTo>
                  <a:pt x="315468" y="24765"/>
                </a:lnTo>
                <a:lnTo>
                  <a:pt x="318249" y="21971"/>
                </a:lnTo>
                <a:lnTo>
                  <a:pt x="323075" y="20447"/>
                </a:lnTo>
                <a:lnTo>
                  <a:pt x="333997" y="20447"/>
                </a:lnTo>
                <a:lnTo>
                  <a:pt x="338455" y="20828"/>
                </a:lnTo>
                <a:lnTo>
                  <a:pt x="343027" y="21717"/>
                </a:lnTo>
                <a:lnTo>
                  <a:pt x="343242" y="20447"/>
                </a:lnTo>
                <a:lnTo>
                  <a:pt x="346456" y="2159"/>
                </a:lnTo>
                <a:close/>
              </a:path>
              <a:path w="1682750" h="238760">
                <a:moveTo>
                  <a:pt x="454406" y="138811"/>
                </a:moveTo>
                <a:lnTo>
                  <a:pt x="452628" y="132461"/>
                </a:lnTo>
                <a:lnTo>
                  <a:pt x="449072" y="127381"/>
                </a:lnTo>
                <a:lnTo>
                  <a:pt x="445516" y="122174"/>
                </a:lnTo>
                <a:lnTo>
                  <a:pt x="390271" y="102235"/>
                </a:lnTo>
                <a:lnTo>
                  <a:pt x="383667" y="100330"/>
                </a:lnTo>
                <a:lnTo>
                  <a:pt x="370205" y="88646"/>
                </a:lnTo>
                <a:lnTo>
                  <a:pt x="370205" y="81153"/>
                </a:lnTo>
                <a:lnTo>
                  <a:pt x="372364" y="77216"/>
                </a:lnTo>
                <a:lnTo>
                  <a:pt x="376682" y="73787"/>
                </a:lnTo>
                <a:lnTo>
                  <a:pt x="381127" y="70358"/>
                </a:lnTo>
                <a:lnTo>
                  <a:pt x="388493" y="68707"/>
                </a:lnTo>
                <a:lnTo>
                  <a:pt x="407416" y="68707"/>
                </a:lnTo>
                <a:lnTo>
                  <a:pt x="427609" y="90297"/>
                </a:lnTo>
                <a:lnTo>
                  <a:pt x="449453" y="87376"/>
                </a:lnTo>
                <a:lnTo>
                  <a:pt x="448056" y="78740"/>
                </a:lnTo>
                <a:lnTo>
                  <a:pt x="445516" y="72009"/>
                </a:lnTo>
                <a:lnTo>
                  <a:pt x="443039" y="68707"/>
                </a:lnTo>
                <a:lnTo>
                  <a:pt x="441706" y="66929"/>
                </a:lnTo>
                <a:lnTo>
                  <a:pt x="404622" y="50584"/>
                </a:lnTo>
                <a:lnTo>
                  <a:pt x="397129" y="50292"/>
                </a:lnTo>
                <a:lnTo>
                  <a:pt x="390271" y="50292"/>
                </a:lnTo>
                <a:lnTo>
                  <a:pt x="383794" y="51181"/>
                </a:lnTo>
                <a:lnTo>
                  <a:pt x="371729" y="54737"/>
                </a:lnTo>
                <a:lnTo>
                  <a:pt x="367030" y="56896"/>
                </a:lnTo>
                <a:lnTo>
                  <a:pt x="363601" y="59436"/>
                </a:lnTo>
                <a:lnTo>
                  <a:pt x="358902" y="62865"/>
                </a:lnTo>
                <a:lnTo>
                  <a:pt x="355219" y="66929"/>
                </a:lnTo>
                <a:lnTo>
                  <a:pt x="352552" y="72009"/>
                </a:lnTo>
                <a:lnTo>
                  <a:pt x="349872" y="76962"/>
                </a:lnTo>
                <a:lnTo>
                  <a:pt x="348475" y="82423"/>
                </a:lnTo>
                <a:lnTo>
                  <a:pt x="348475" y="94742"/>
                </a:lnTo>
                <a:lnTo>
                  <a:pt x="381101" y="123571"/>
                </a:lnTo>
                <a:lnTo>
                  <a:pt x="414147" y="132461"/>
                </a:lnTo>
                <a:lnTo>
                  <a:pt x="421767" y="134874"/>
                </a:lnTo>
                <a:lnTo>
                  <a:pt x="429260" y="139827"/>
                </a:lnTo>
                <a:lnTo>
                  <a:pt x="431419" y="143764"/>
                </a:lnTo>
                <a:lnTo>
                  <a:pt x="431419" y="154432"/>
                </a:lnTo>
                <a:lnTo>
                  <a:pt x="428879" y="159385"/>
                </a:lnTo>
                <a:lnTo>
                  <a:pt x="418973" y="167767"/>
                </a:lnTo>
                <a:lnTo>
                  <a:pt x="411353" y="169799"/>
                </a:lnTo>
                <a:lnTo>
                  <a:pt x="390906" y="169799"/>
                </a:lnTo>
                <a:lnTo>
                  <a:pt x="366903" y="142367"/>
                </a:lnTo>
                <a:lnTo>
                  <a:pt x="344805" y="145923"/>
                </a:lnTo>
                <a:lnTo>
                  <a:pt x="369468" y="182219"/>
                </a:lnTo>
                <a:lnTo>
                  <a:pt x="401193" y="188214"/>
                </a:lnTo>
                <a:lnTo>
                  <a:pt x="408787" y="187883"/>
                </a:lnTo>
                <a:lnTo>
                  <a:pt x="446379" y="169799"/>
                </a:lnTo>
                <a:lnTo>
                  <a:pt x="447929" y="167513"/>
                </a:lnTo>
                <a:lnTo>
                  <a:pt x="452247" y="160909"/>
                </a:lnTo>
                <a:lnTo>
                  <a:pt x="454406" y="153924"/>
                </a:lnTo>
                <a:lnTo>
                  <a:pt x="454406" y="138811"/>
                </a:lnTo>
                <a:close/>
              </a:path>
              <a:path w="1682750" h="238760">
                <a:moveTo>
                  <a:pt x="504317" y="53340"/>
                </a:moveTo>
                <a:lnTo>
                  <a:pt x="481838" y="53340"/>
                </a:lnTo>
                <a:lnTo>
                  <a:pt x="481838" y="185293"/>
                </a:lnTo>
                <a:lnTo>
                  <a:pt x="504317" y="185293"/>
                </a:lnTo>
                <a:lnTo>
                  <a:pt x="504317" y="53340"/>
                </a:lnTo>
                <a:close/>
              </a:path>
              <a:path w="1682750" h="238760">
                <a:moveTo>
                  <a:pt x="504317" y="3048"/>
                </a:moveTo>
                <a:lnTo>
                  <a:pt x="481838" y="3048"/>
                </a:lnTo>
                <a:lnTo>
                  <a:pt x="481838" y="28829"/>
                </a:lnTo>
                <a:lnTo>
                  <a:pt x="504317" y="28829"/>
                </a:lnTo>
                <a:lnTo>
                  <a:pt x="504317" y="3048"/>
                </a:lnTo>
                <a:close/>
              </a:path>
              <a:path w="1682750" h="238760">
                <a:moveTo>
                  <a:pt x="643128" y="165989"/>
                </a:moveTo>
                <a:lnTo>
                  <a:pt x="582168" y="165989"/>
                </a:lnTo>
                <a:lnTo>
                  <a:pt x="575475" y="166065"/>
                </a:lnTo>
                <a:lnTo>
                  <a:pt x="568540" y="166281"/>
                </a:lnTo>
                <a:lnTo>
                  <a:pt x="561378" y="166636"/>
                </a:lnTo>
                <a:lnTo>
                  <a:pt x="553974" y="167132"/>
                </a:lnTo>
                <a:lnTo>
                  <a:pt x="567690" y="151892"/>
                </a:lnTo>
                <a:lnTo>
                  <a:pt x="636905" y="70739"/>
                </a:lnTo>
                <a:lnTo>
                  <a:pt x="639191" y="68072"/>
                </a:lnTo>
                <a:lnTo>
                  <a:pt x="639191" y="53340"/>
                </a:lnTo>
                <a:lnTo>
                  <a:pt x="531368" y="53340"/>
                </a:lnTo>
                <a:lnTo>
                  <a:pt x="531368" y="71374"/>
                </a:lnTo>
                <a:lnTo>
                  <a:pt x="592455" y="71374"/>
                </a:lnTo>
                <a:lnTo>
                  <a:pt x="610362" y="70739"/>
                </a:lnTo>
                <a:lnTo>
                  <a:pt x="526288" y="167132"/>
                </a:lnTo>
                <a:lnTo>
                  <a:pt x="526288" y="185293"/>
                </a:lnTo>
                <a:lnTo>
                  <a:pt x="643128" y="185293"/>
                </a:lnTo>
                <a:lnTo>
                  <a:pt x="643128" y="167132"/>
                </a:lnTo>
                <a:lnTo>
                  <a:pt x="643128" y="165989"/>
                </a:lnTo>
                <a:close/>
              </a:path>
              <a:path w="1682750" h="238760">
                <a:moveTo>
                  <a:pt x="780415" y="118999"/>
                </a:moveTo>
                <a:lnTo>
                  <a:pt x="770978" y="78282"/>
                </a:lnTo>
                <a:lnTo>
                  <a:pt x="763930" y="68707"/>
                </a:lnTo>
                <a:lnTo>
                  <a:pt x="763651" y="68326"/>
                </a:lnTo>
                <a:lnTo>
                  <a:pt x="756793" y="62344"/>
                </a:lnTo>
                <a:lnTo>
                  <a:pt x="756793" y="106553"/>
                </a:lnTo>
                <a:lnTo>
                  <a:pt x="683006" y="106553"/>
                </a:lnTo>
                <a:lnTo>
                  <a:pt x="706399" y="71285"/>
                </a:lnTo>
                <a:lnTo>
                  <a:pt x="720598" y="68707"/>
                </a:lnTo>
                <a:lnTo>
                  <a:pt x="728687" y="69519"/>
                </a:lnTo>
                <a:lnTo>
                  <a:pt x="755688" y="98780"/>
                </a:lnTo>
                <a:lnTo>
                  <a:pt x="756793" y="106553"/>
                </a:lnTo>
                <a:lnTo>
                  <a:pt x="756793" y="62344"/>
                </a:lnTo>
                <a:lnTo>
                  <a:pt x="754595" y="60426"/>
                </a:lnTo>
                <a:lnTo>
                  <a:pt x="744372" y="54787"/>
                </a:lnTo>
                <a:lnTo>
                  <a:pt x="732967" y="51422"/>
                </a:lnTo>
                <a:lnTo>
                  <a:pt x="720344" y="50292"/>
                </a:lnTo>
                <a:lnTo>
                  <a:pt x="707339" y="51447"/>
                </a:lnTo>
                <a:lnTo>
                  <a:pt x="668388" y="78803"/>
                </a:lnTo>
                <a:lnTo>
                  <a:pt x="658749" y="120396"/>
                </a:lnTo>
                <a:lnTo>
                  <a:pt x="659790" y="135597"/>
                </a:lnTo>
                <a:lnTo>
                  <a:pt x="675640" y="170434"/>
                </a:lnTo>
                <a:lnTo>
                  <a:pt x="721614" y="188214"/>
                </a:lnTo>
                <a:lnTo>
                  <a:pt x="732612" y="187528"/>
                </a:lnTo>
                <a:lnTo>
                  <a:pt x="766991" y="169799"/>
                </a:lnTo>
                <a:lnTo>
                  <a:pt x="771817" y="163601"/>
                </a:lnTo>
                <a:lnTo>
                  <a:pt x="776312" y="155206"/>
                </a:lnTo>
                <a:lnTo>
                  <a:pt x="779653" y="145669"/>
                </a:lnTo>
                <a:lnTo>
                  <a:pt x="756539" y="142748"/>
                </a:lnTo>
                <a:lnTo>
                  <a:pt x="753110" y="152146"/>
                </a:lnTo>
                <a:lnTo>
                  <a:pt x="748538" y="159131"/>
                </a:lnTo>
                <a:lnTo>
                  <a:pt x="736981" y="167640"/>
                </a:lnTo>
                <a:lnTo>
                  <a:pt x="729869" y="169799"/>
                </a:lnTo>
                <a:lnTo>
                  <a:pt x="721741" y="169799"/>
                </a:lnTo>
                <a:lnTo>
                  <a:pt x="685546" y="144183"/>
                </a:lnTo>
                <a:lnTo>
                  <a:pt x="681863" y="124968"/>
                </a:lnTo>
                <a:lnTo>
                  <a:pt x="780288" y="124968"/>
                </a:lnTo>
                <a:lnTo>
                  <a:pt x="780288" y="122301"/>
                </a:lnTo>
                <a:lnTo>
                  <a:pt x="780415" y="120396"/>
                </a:lnTo>
                <a:lnTo>
                  <a:pt x="780415" y="118999"/>
                </a:lnTo>
                <a:close/>
              </a:path>
              <a:path w="1682750" h="238760">
                <a:moveTo>
                  <a:pt x="866648" y="119253"/>
                </a:moveTo>
                <a:lnTo>
                  <a:pt x="861288" y="76301"/>
                </a:lnTo>
                <a:lnTo>
                  <a:pt x="842899" y="31267"/>
                </a:lnTo>
                <a:lnTo>
                  <a:pt x="822579" y="0"/>
                </a:lnTo>
                <a:lnTo>
                  <a:pt x="806577" y="0"/>
                </a:lnTo>
                <a:lnTo>
                  <a:pt x="813473" y="12128"/>
                </a:lnTo>
                <a:lnTo>
                  <a:pt x="819111" y="22377"/>
                </a:lnTo>
                <a:lnTo>
                  <a:pt x="836015" y="63792"/>
                </a:lnTo>
                <a:lnTo>
                  <a:pt x="843318" y="107708"/>
                </a:lnTo>
                <a:lnTo>
                  <a:pt x="843661" y="119380"/>
                </a:lnTo>
                <a:lnTo>
                  <a:pt x="841336" y="149275"/>
                </a:lnTo>
                <a:lnTo>
                  <a:pt x="834402" y="179120"/>
                </a:lnTo>
                <a:lnTo>
                  <a:pt x="822807" y="208953"/>
                </a:lnTo>
                <a:lnTo>
                  <a:pt x="806577" y="238760"/>
                </a:lnTo>
                <a:lnTo>
                  <a:pt x="822579" y="238760"/>
                </a:lnTo>
                <a:lnTo>
                  <a:pt x="847001" y="199301"/>
                </a:lnTo>
                <a:lnTo>
                  <a:pt x="863422" y="152285"/>
                </a:lnTo>
                <a:lnTo>
                  <a:pt x="865835" y="135902"/>
                </a:lnTo>
                <a:lnTo>
                  <a:pt x="866648" y="119253"/>
                </a:lnTo>
                <a:close/>
              </a:path>
              <a:path w="1682750" h="238760">
                <a:moveTo>
                  <a:pt x="1010793" y="185039"/>
                </a:moveTo>
                <a:lnTo>
                  <a:pt x="1007757" y="166116"/>
                </a:lnTo>
                <a:lnTo>
                  <a:pt x="1007618" y="165227"/>
                </a:lnTo>
                <a:lnTo>
                  <a:pt x="1003554" y="165862"/>
                </a:lnTo>
                <a:lnTo>
                  <a:pt x="1000252" y="166116"/>
                </a:lnTo>
                <a:lnTo>
                  <a:pt x="994537" y="166116"/>
                </a:lnTo>
                <a:lnTo>
                  <a:pt x="991997" y="165608"/>
                </a:lnTo>
                <a:lnTo>
                  <a:pt x="990092" y="164465"/>
                </a:lnTo>
                <a:lnTo>
                  <a:pt x="988314" y="163449"/>
                </a:lnTo>
                <a:lnTo>
                  <a:pt x="987044" y="161925"/>
                </a:lnTo>
                <a:lnTo>
                  <a:pt x="985520" y="158369"/>
                </a:lnTo>
                <a:lnTo>
                  <a:pt x="985139" y="154178"/>
                </a:lnTo>
                <a:lnTo>
                  <a:pt x="985139" y="70739"/>
                </a:lnTo>
                <a:lnTo>
                  <a:pt x="1007618" y="70739"/>
                </a:lnTo>
                <a:lnTo>
                  <a:pt x="1007618" y="53340"/>
                </a:lnTo>
                <a:lnTo>
                  <a:pt x="985139" y="53340"/>
                </a:lnTo>
                <a:lnTo>
                  <a:pt x="985139" y="7239"/>
                </a:lnTo>
                <a:lnTo>
                  <a:pt x="962914" y="20574"/>
                </a:lnTo>
                <a:lnTo>
                  <a:pt x="962914" y="53340"/>
                </a:lnTo>
                <a:lnTo>
                  <a:pt x="946531" y="53340"/>
                </a:lnTo>
                <a:lnTo>
                  <a:pt x="946531" y="70739"/>
                </a:lnTo>
                <a:lnTo>
                  <a:pt x="962914" y="70739"/>
                </a:lnTo>
                <a:lnTo>
                  <a:pt x="962914" y="146558"/>
                </a:lnTo>
                <a:lnTo>
                  <a:pt x="963079" y="155778"/>
                </a:lnTo>
                <a:lnTo>
                  <a:pt x="975106" y="183134"/>
                </a:lnTo>
                <a:lnTo>
                  <a:pt x="979551" y="185674"/>
                </a:lnTo>
                <a:lnTo>
                  <a:pt x="985774" y="186944"/>
                </a:lnTo>
                <a:lnTo>
                  <a:pt x="998855" y="186944"/>
                </a:lnTo>
                <a:lnTo>
                  <a:pt x="1004570" y="186309"/>
                </a:lnTo>
                <a:lnTo>
                  <a:pt x="1010793" y="185039"/>
                </a:lnTo>
                <a:close/>
              </a:path>
              <a:path w="1682750" h="238760">
                <a:moveTo>
                  <a:pt x="1136396" y="101600"/>
                </a:moveTo>
                <a:lnTo>
                  <a:pt x="1130592" y="69596"/>
                </a:lnTo>
                <a:lnTo>
                  <a:pt x="1130084" y="68453"/>
                </a:lnTo>
                <a:lnTo>
                  <a:pt x="1090803" y="50292"/>
                </a:lnTo>
                <a:lnTo>
                  <a:pt x="1079334" y="51435"/>
                </a:lnTo>
                <a:lnTo>
                  <a:pt x="1068959" y="54851"/>
                </a:lnTo>
                <a:lnTo>
                  <a:pt x="1059611" y="60528"/>
                </a:lnTo>
                <a:lnTo>
                  <a:pt x="1051306" y="68453"/>
                </a:lnTo>
                <a:lnTo>
                  <a:pt x="1051306" y="3048"/>
                </a:lnTo>
                <a:lnTo>
                  <a:pt x="1028827" y="3048"/>
                </a:lnTo>
                <a:lnTo>
                  <a:pt x="1028827" y="185293"/>
                </a:lnTo>
                <a:lnTo>
                  <a:pt x="1051306" y="185293"/>
                </a:lnTo>
                <a:lnTo>
                  <a:pt x="1051306" y="102743"/>
                </a:lnTo>
                <a:lnTo>
                  <a:pt x="1052449" y="94615"/>
                </a:lnTo>
                <a:lnTo>
                  <a:pt x="1054989" y="88646"/>
                </a:lnTo>
                <a:lnTo>
                  <a:pt x="1057402" y="82804"/>
                </a:lnTo>
                <a:lnTo>
                  <a:pt x="1061593" y="78105"/>
                </a:lnTo>
                <a:lnTo>
                  <a:pt x="1073277" y="71247"/>
                </a:lnTo>
                <a:lnTo>
                  <a:pt x="1079500" y="69596"/>
                </a:lnTo>
                <a:lnTo>
                  <a:pt x="1094994" y="69596"/>
                </a:lnTo>
                <a:lnTo>
                  <a:pt x="1114044" y="101600"/>
                </a:lnTo>
                <a:lnTo>
                  <a:pt x="1114044" y="185293"/>
                </a:lnTo>
                <a:lnTo>
                  <a:pt x="1136396" y="185293"/>
                </a:lnTo>
                <a:lnTo>
                  <a:pt x="1136396" y="101600"/>
                </a:lnTo>
                <a:close/>
              </a:path>
              <a:path w="1682750" h="238760">
                <a:moveTo>
                  <a:pt x="1242060" y="57531"/>
                </a:moveTo>
                <a:lnTo>
                  <a:pt x="1234313" y="52705"/>
                </a:lnTo>
                <a:lnTo>
                  <a:pt x="1226566" y="50292"/>
                </a:lnTo>
                <a:lnTo>
                  <a:pt x="1213866" y="50292"/>
                </a:lnTo>
                <a:lnTo>
                  <a:pt x="1190498" y="73279"/>
                </a:lnTo>
                <a:lnTo>
                  <a:pt x="1190498" y="53340"/>
                </a:lnTo>
                <a:lnTo>
                  <a:pt x="1170305" y="53340"/>
                </a:lnTo>
                <a:lnTo>
                  <a:pt x="1170305" y="185293"/>
                </a:lnTo>
                <a:lnTo>
                  <a:pt x="1192784" y="185293"/>
                </a:lnTo>
                <a:lnTo>
                  <a:pt x="1192784" y="116205"/>
                </a:lnTo>
                <a:lnTo>
                  <a:pt x="1192999" y="109232"/>
                </a:lnTo>
                <a:lnTo>
                  <a:pt x="1213104" y="73406"/>
                </a:lnTo>
                <a:lnTo>
                  <a:pt x="1223391" y="73406"/>
                </a:lnTo>
                <a:lnTo>
                  <a:pt x="1228852" y="75057"/>
                </a:lnTo>
                <a:lnTo>
                  <a:pt x="1234313" y="78232"/>
                </a:lnTo>
                <a:lnTo>
                  <a:pt x="1236116" y="73406"/>
                </a:lnTo>
                <a:lnTo>
                  <a:pt x="1236154" y="73279"/>
                </a:lnTo>
                <a:lnTo>
                  <a:pt x="1242060" y="57531"/>
                </a:lnTo>
                <a:close/>
              </a:path>
              <a:path w="1682750" h="238760">
                <a:moveTo>
                  <a:pt x="1371219" y="117348"/>
                </a:moveTo>
                <a:lnTo>
                  <a:pt x="1370139" y="102489"/>
                </a:lnTo>
                <a:lnTo>
                  <a:pt x="1366913" y="89344"/>
                </a:lnTo>
                <a:lnTo>
                  <a:pt x="1361516" y="77914"/>
                </a:lnTo>
                <a:lnTo>
                  <a:pt x="1354429" y="68834"/>
                </a:lnTo>
                <a:lnTo>
                  <a:pt x="1353947" y="68199"/>
                </a:lnTo>
                <a:lnTo>
                  <a:pt x="1348181" y="63309"/>
                </a:lnTo>
                <a:lnTo>
                  <a:pt x="1348181" y="119253"/>
                </a:lnTo>
                <a:lnTo>
                  <a:pt x="1347533" y="130695"/>
                </a:lnTo>
                <a:lnTo>
                  <a:pt x="1324762" y="166662"/>
                </a:lnTo>
                <a:lnTo>
                  <a:pt x="1309497" y="169799"/>
                </a:lnTo>
                <a:lnTo>
                  <a:pt x="1301470" y="169024"/>
                </a:lnTo>
                <a:lnTo>
                  <a:pt x="1273390" y="141439"/>
                </a:lnTo>
                <a:lnTo>
                  <a:pt x="1270635" y="119253"/>
                </a:lnTo>
                <a:lnTo>
                  <a:pt x="1271320" y="107403"/>
                </a:lnTo>
                <a:lnTo>
                  <a:pt x="1294155" y="71983"/>
                </a:lnTo>
                <a:lnTo>
                  <a:pt x="1309497" y="68834"/>
                </a:lnTo>
                <a:lnTo>
                  <a:pt x="1317421" y="69621"/>
                </a:lnTo>
                <a:lnTo>
                  <a:pt x="1345463" y="97002"/>
                </a:lnTo>
                <a:lnTo>
                  <a:pt x="1348181" y="119253"/>
                </a:lnTo>
                <a:lnTo>
                  <a:pt x="1348181" y="63309"/>
                </a:lnTo>
                <a:lnTo>
                  <a:pt x="1344726" y="60375"/>
                </a:lnTo>
                <a:lnTo>
                  <a:pt x="1334236" y="54775"/>
                </a:lnTo>
                <a:lnTo>
                  <a:pt x="1322489" y="51422"/>
                </a:lnTo>
                <a:lnTo>
                  <a:pt x="1309497" y="50292"/>
                </a:lnTo>
                <a:lnTo>
                  <a:pt x="1297749" y="51219"/>
                </a:lnTo>
                <a:lnTo>
                  <a:pt x="1259052" y="75006"/>
                </a:lnTo>
                <a:lnTo>
                  <a:pt x="1247648" y="119253"/>
                </a:lnTo>
                <a:lnTo>
                  <a:pt x="1248714" y="135026"/>
                </a:lnTo>
                <a:lnTo>
                  <a:pt x="1264691" y="170472"/>
                </a:lnTo>
                <a:lnTo>
                  <a:pt x="1309497" y="188214"/>
                </a:lnTo>
                <a:lnTo>
                  <a:pt x="1317967" y="187718"/>
                </a:lnTo>
                <a:lnTo>
                  <a:pt x="1354264" y="170434"/>
                </a:lnTo>
                <a:lnTo>
                  <a:pt x="1354797" y="169799"/>
                </a:lnTo>
                <a:lnTo>
                  <a:pt x="1359357" y="164401"/>
                </a:lnTo>
                <a:lnTo>
                  <a:pt x="1363599" y="157480"/>
                </a:lnTo>
                <a:lnTo>
                  <a:pt x="1366926" y="149479"/>
                </a:lnTo>
                <a:lnTo>
                  <a:pt x="1369314" y="140131"/>
                </a:lnTo>
                <a:lnTo>
                  <a:pt x="1370736" y="129425"/>
                </a:lnTo>
                <a:lnTo>
                  <a:pt x="1371219" y="117348"/>
                </a:lnTo>
                <a:close/>
              </a:path>
              <a:path w="1682750" h="238760">
                <a:moveTo>
                  <a:pt x="1562735" y="53340"/>
                </a:moveTo>
                <a:lnTo>
                  <a:pt x="1541018" y="53340"/>
                </a:lnTo>
                <a:lnTo>
                  <a:pt x="1518335" y="129794"/>
                </a:lnTo>
                <a:lnTo>
                  <a:pt x="1510792" y="155067"/>
                </a:lnTo>
                <a:lnTo>
                  <a:pt x="1504086" y="129413"/>
                </a:lnTo>
                <a:lnTo>
                  <a:pt x="1492237" y="83693"/>
                </a:lnTo>
                <a:lnTo>
                  <a:pt x="1484376" y="53340"/>
                </a:lnTo>
                <a:lnTo>
                  <a:pt x="1461389" y="53340"/>
                </a:lnTo>
                <a:lnTo>
                  <a:pt x="1440434" y="130556"/>
                </a:lnTo>
                <a:lnTo>
                  <a:pt x="1435569" y="149910"/>
                </a:lnTo>
                <a:lnTo>
                  <a:pt x="1433576" y="157734"/>
                </a:lnTo>
                <a:lnTo>
                  <a:pt x="1425829" y="129413"/>
                </a:lnTo>
                <a:lnTo>
                  <a:pt x="1404747" y="53340"/>
                </a:lnTo>
                <a:lnTo>
                  <a:pt x="1381633" y="53340"/>
                </a:lnTo>
                <a:lnTo>
                  <a:pt x="1422019" y="185293"/>
                </a:lnTo>
                <a:lnTo>
                  <a:pt x="1445387" y="185293"/>
                </a:lnTo>
                <a:lnTo>
                  <a:pt x="1452651" y="157734"/>
                </a:lnTo>
                <a:lnTo>
                  <a:pt x="1472184" y="83693"/>
                </a:lnTo>
                <a:lnTo>
                  <a:pt x="1477264" y="106172"/>
                </a:lnTo>
                <a:lnTo>
                  <a:pt x="1498219" y="185293"/>
                </a:lnTo>
                <a:lnTo>
                  <a:pt x="1521460" y="185293"/>
                </a:lnTo>
                <a:lnTo>
                  <a:pt x="1530908" y="155067"/>
                </a:lnTo>
                <a:lnTo>
                  <a:pt x="1562735" y="53340"/>
                </a:lnTo>
                <a:close/>
              </a:path>
              <a:path w="1682750" h="238760">
                <a:moveTo>
                  <a:pt x="1682750" y="138811"/>
                </a:moveTo>
                <a:lnTo>
                  <a:pt x="1680972" y="132461"/>
                </a:lnTo>
                <a:lnTo>
                  <a:pt x="1677416" y="127381"/>
                </a:lnTo>
                <a:lnTo>
                  <a:pt x="1673860" y="122174"/>
                </a:lnTo>
                <a:lnTo>
                  <a:pt x="1618615" y="102235"/>
                </a:lnTo>
                <a:lnTo>
                  <a:pt x="1612011" y="100330"/>
                </a:lnTo>
                <a:lnTo>
                  <a:pt x="1598549" y="88646"/>
                </a:lnTo>
                <a:lnTo>
                  <a:pt x="1598549" y="81153"/>
                </a:lnTo>
                <a:lnTo>
                  <a:pt x="1600708" y="77216"/>
                </a:lnTo>
                <a:lnTo>
                  <a:pt x="1605026" y="73787"/>
                </a:lnTo>
                <a:lnTo>
                  <a:pt x="1609471" y="70358"/>
                </a:lnTo>
                <a:lnTo>
                  <a:pt x="1616837" y="68707"/>
                </a:lnTo>
                <a:lnTo>
                  <a:pt x="1635760" y="68707"/>
                </a:lnTo>
                <a:lnTo>
                  <a:pt x="1655953" y="90297"/>
                </a:lnTo>
                <a:lnTo>
                  <a:pt x="1677797" y="87376"/>
                </a:lnTo>
                <a:lnTo>
                  <a:pt x="1676400" y="78740"/>
                </a:lnTo>
                <a:lnTo>
                  <a:pt x="1673860" y="72009"/>
                </a:lnTo>
                <a:lnTo>
                  <a:pt x="1671383" y="68707"/>
                </a:lnTo>
                <a:lnTo>
                  <a:pt x="1670050" y="66929"/>
                </a:lnTo>
                <a:lnTo>
                  <a:pt x="1632966" y="50584"/>
                </a:lnTo>
                <a:lnTo>
                  <a:pt x="1625473" y="50292"/>
                </a:lnTo>
                <a:lnTo>
                  <a:pt x="1618615" y="50292"/>
                </a:lnTo>
                <a:lnTo>
                  <a:pt x="1612138" y="51181"/>
                </a:lnTo>
                <a:lnTo>
                  <a:pt x="1600073" y="54737"/>
                </a:lnTo>
                <a:lnTo>
                  <a:pt x="1595374" y="56896"/>
                </a:lnTo>
                <a:lnTo>
                  <a:pt x="1591945" y="59436"/>
                </a:lnTo>
                <a:lnTo>
                  <a:pt x="1587246" y="62865"/>
                </a:lnTo>
                <a:lnTo>
                  <a:pt x="1583563" y="66929"/>
                </a:lnTo>
                <a:lnTo>
                  <a:pt x="1580896" y="72009"/>
                </a:lnTo>
                <a:lnTo>
                  <a:pt x="1578229" y="76962"/>
                </a:lnTo>
                <a:lnTo>
                  <a:pt x="1576832" y="82423"/>
                </a:lnTo>
                <a:lnTo>
                  <a:pt x="1576832" y="94742"/>
                </a:lnTo>
                <a:lnTo>
                  <a:pt x="1609445" y="123571"/>
                </a:lnTo>
                <a:lnTo>
                  <a:pt x="1642491" y="132461"/>
                </a:lnTo>
                <a:lnTo>
                  <a:pt x="1650111" y="134874"/>
                </a:lnTo>
                <a:lnTo>
                  <a:pt x="1657604" y="139827"/>
                </a:lnTo>
                <a:lnTo>
                  <a:pt x="1659763" y="143764"/>
                </a:lnTo>
                <a:lnTo>
                  <a:pt x="1659763" y="154432"/>
                </a:lnTo>
                <a:lnTo>
                  <a:pt x="1657223" y="159385"/>
                </a:lnTo>
                <a:lnTo>
                  <a:pt x="1647317" y="167767"/>
                </a:lnTo>
                <a:lnTo>
                  <a:pt x="1639697" y="169799"/>
                </a:lnTo>
                <a:lnTo>
                  <a:pt x="1619250" y="169799"/>
                </a:lnTo>
                <a:lnTo>
                  <a:pt x="1595247" y="142367"/>
                </a:lnTo>
                <a:lnTo>
                  <a:pt x="1573149" y="145923"/>
                </a:lnTo>
                <a:lnTo>
                  <a:pt x="1597812" y="182219"/>
                </a:lnTo>
                <a:lnTo>
                  <a:pt x="1629537" y="188214"/>
                </a:lnTo>
                <a:lnTo>
                  <a:pt x="1637131" y="187883"/>
                </a:lnTo>
                <a:lnTo>
                  <a:pt x="1674723" y="169799"/>
                </a:lnTo>
                <a:lnTo>
                  <a:pt x="1676273" y="167513"/>
                </a:lnTo>
                <a:lnTo>
                  <a:pt x="1680591" y="160909"/>
                </a:lnTo>
                <a:lnTo>
                  <a:pt x="1682750" y="153924"/>
                </a:lnTo>
                <a:lnTo>
                  <a:pt x="1682750" y="138811"/>
                </a:lnTo>
                <a:close/>
              </a:path>
            </a:pathLst>
          </a:custGeom>
          <a:solidFill>
            <a:srgbClr val="FFFFFF">
              <a:alpha val="70195"/>
            </a:srgbClr>
          </a:solidFill>
        </p:spPr>
        <p:txBody>
          <a:bodyPr wrap="square" lIns="0" tIns="0" rIns="0" bIns="0" rtlCol="0"/>
          <a:lstStyle/>
          <a:p/>
        </p:txBody>
      </p:sp>
      <p:sp>
        <p:nvSpPr>
          <p:cNvPr id="20" name="object 20"/>
          <p:cNvSpPr/>
          <p:nvPr/>
        </p:nvSpPr>
        <p:spPr>
          <a:xfrm>
            <a:off x="8079993" y="4246245"/>
            <a:ext cx="1344295" cy="236220"/>
          </a:xfrm>
          <a:custGeom>
            <a:avLst/>
            <a:gdLst/>
            <a:ahLst/>
            <a:cxnLst/>
            <a:rect l="l" t="t" r="r" b="b"/>
            <a:pathLst>
              <a:path w="1344295" h="236220">
                <a:moveTo>
                  <a:pt x="24129" y="3174"/>
                </a:moveTo>
                <a:lnTo>
                  <a:pt x="0" y="3174"/>
                </a:lnTo>
                <a:lnTo>
                  <a:pt x="0" y="185419"/>
                </a:lnTo>
                <a:lnTo>
                  <a:pt x="24129" y="185419"/>
                </a:lnTo>
                <a:lnTo>
                  <a:pt x="24129" y="3174"/>
                </a:lnTo>
                <a:close/>
              </a:path>
              <a:path w="1344295" h="236220">
                <a:moveTo>
                  <a:pt x="145923" y="0"/>
                </a:moveTo>
                <a:lnTo>
                  <a:pt x="96131" y="14412"/>
                </a:lnTo>
                <a:lnTo>
                  <a:pt x="64770" y="56245"/>
                </a:lnTo>
                <a:lnTo>
                  <a:pt x="58674" y="96646"/>
                </a:lnTo>
                <a:lnTo>
                  <a:pt x="59336" y="108483"/>
                </a:lnTo>
                <a:lnTo>
                  <a:pt x="74943" y="152304"/>
                </a:lnTo>
                <a:lnTo>
                  <a:pt x="110273" y="181502"/>
                </a:lnTo>
                <a:lnTo>
                  <a:pt x="145796" y="188467"/>
                </a:lnTo>
                <a:lnTo>
                  <a:pt x="157487" y="187775"/>
                </a:lnTo>
                <a:lnTo>
                  <a:pt x="199685" y="171005"/>
                </a:lnTo>
                <a:lnTo>
                  <a:pt x="203162" y="167893"/>
                </a:lnTo>
                <a:lnTo>
                  <a:pt x="145669" y="167893"/>
                </a:lnTo>
                <a:lnTo>
                  <a:pt x="132870" y="166701"/>
                </a:lnTo>
                <a:lnTo>
                  <a:pt x="93477" y="138586"/>
                </a:lnTo>
                <a:lnTo>
                  <a:pt x="83565" y="97027"/>
                </a:lnTo>
                <a:lnTo>
                  <a:pt x="84710" y="77930"/>
                </a:lnTo>
                <a:lnTo>
                  <a:pt x="101980" y="38353"/>
                </a:lnTo>
                <a:lnTo>
                  <a:pt x="146050" y="20700"/>
                </a:lnTo>
                <a:lnTo>
                  <a:pt x="203145" y="20700"/>
                </a:lnTo>
                <a:lnTo>
                  <a:pt x="200961" y="18661"/>
                </a:lnTo>
                <a:lnTo>
                  <a:pt x="191388" y="12064"/>
                </a:lnTo>
                <a:lnTo>
                  <a:pt x="180980" y="6750"/>
                </a:lnTo>
                <a:lnTo>
                  <a:pt x="169941" y="2984"/>
                </a:lnTo>
                <a:lnTo>
                  <a:pt x="158259" y="742"/>
                </a:lnTo>
                <a:lnTo>
                  <a:pt x="145923" y="0"/>
                </a:lnTo>
                <a:close/>
              </a:path>
              <a:path w="1344295" h="236220">
                <a:moveTo>
                  <a:pt x="203145" y="20700"/>
                </a:moveTo>
                <a:lnTo>
                  <a:pt x="146050" y="20700"/>
                </a:lnTo>
                <a:lnTo>
                  <a:pt x="154862" y="21272"/>
                </a:lnTo>
                <a:lnTo>
                  <a:pt x="163210" y="22986"/>
                </a:lnTo>
                <a:lnTo>
                  <a:pt x="196367" y="47793"/>
                </a:lnTo>
                <a:lnTo>
                  <a:pt x="208025" y="94360"/>
                </a:lnTo>
                <a:lnTo>
                  <a:pt x="206930" y="110980"/>
                </a:lnTo>
                <a:lnTo>
                  <a:pt x="190500" y="148716"/>
                </a:lnTo>
                <a:lnTo>
                  <a:pt x="145669" y="167893"/>
                </a:lnTo>
                <a:lnTo>
                  <a:pt x="203162" y="167893"/>
                </a:lnTo>
                <a:lnTo>
                  <a:pt x="226649" y="132832"/>
                </a:lnTo>
                <a:lnTo>
                  <a:pt x="232911" y="94360"/>
                </a:lnTo>
                <a:lnTo>
                  <a:pt x="232251" y="81222"/>
                </a:lnTo>
                <a:lnTo>
                  <a:pt x="216392" y="35425"/>
                </a:lnTo>
                <a:lnTo>
                  <a:pt x="209295" y="26447"/>
                </a:lnTo>
                <a:lnTo>
                  <a:pt x="203145" y="20700"/>
                </a:lnTo>
                <a:close/>
              </a:path>
              <a:path w="1344295" h="236220">
                <a:moveTo>
                  <a:pt x="396366" y="3174"/>
                </a:moveTo>
                <a:lnTo>
                  <a:pt x="264667" y="3174"/>
                </a:lnTo>
                <a:lnTo>
                  <a:pt x="264667" y="185419"/>
                </a:lnTo>
                <a:lnTo>
                  <a:pt x="400557" y="185419"/>
                </a:lnTo>
                <a:lnTo>
                  <a:pt x="400557" y="163829"/>
                </a:lnTo>
                <a:lnTo>
                  <a:pt x="288798" y="163829"/>
                </a:lnTo>
                <a:lnTo>
                  <a:pt x="288798" y="101853"/>
                </a:lnTo>
                <a:lnTo>
                  <a:pt x="389508" y="101853"/>
                </a:lnTo>
                <a:lnTo>
                  <a:pt x="389508" y="80517"/>
                </a:lnTo>
                <a:lnTo>
                  <a:pt x="288798" y="80517"/>
                </a:lnTo>
                <a:lnTo>
                  <a:pt x="288798" y="24764"/>
                </a:lnTo>
                <a:lnTo>
                  <a:pt x="396366" y="24764"/>
                </a:lnTo>
                <a:lnTo>
                  <a:pt x="396366" y="3174"/>
                </a:lnTo>
                <a:close/>
              </a:path>
              <a:path w="1344295" h="236220">
                <a:moveTo>
                  <a:pt x="447166" y="53466"/>
                </a:moveTo>
                <a:lnTo>
                  <a:pt x="419100" y="53466"/>
                </a:lnTo>
                <a:lnTo>
                  <a:pt x="463803" y="116839"/>
                </a:lnTo>
                <a:lnTo>
                  <a:pt x="415544" y="185419"/>
                </a:lnTo>
                <a:lnTo>
                  <a:pt x="442595" y="185419"/>
                </a:lnTo>
                <a:lnTo>
                  <a:pt x="477265" y="133349"/>
                </a:lnTo>
                <a:lnTo>
                  <a:pt x="502476" y="133349"/>
                </a:lnTo>
                <a:lnTo>
                  <a:pt x="489965" y="115569"/>
                </a:lnTo>
                <a:lnTo>
                  <a:pt x="501993" y="99186"/>
                </a:lnTo>
                <a:lnTo>
                  <a:pt x="476503" y="99186"/>
                </a:lnTo>
                <a:lnTo>
                  <a:pt x="474217" y="95122"/>
                </a:lnTo>
                <a:lnTo>
                  <a:pt x="471170" y="90296"/>
                </a:lnTo>
                <a:lnTo>
                  <a:pt x="467359" y="84327"/>
                </a:lnTo>
                <a:lnTo>
                  <a:pt x="447166" y="53466"/>
                </a:lnTo>
                <a:close/>
              </a:path>
              <a:path w="1344295" h="236220">
                <a:moveTo>
                  <a:pt x="502476" y="133349"/>
                </a:moveTo>
                <a:lnTo>
                  <a:pt x="477265" y="133349"/>
                </a:lnTo>
                <a:lnTo>
                  <a:pt x="511555" y="185419"/>
                </a:lnTo>
                <a:lnTo>
                  <a:pt x="539114" y="185419"/>
                </a:lnTo>
                <a:lnTo>
                  <a:pt x="502476" y="133349"/>
                </a:lnTo>
                <a:close/>
              </a:path>
              <a:path w="1344295" h="236220">
                <a:moveTo>
                  <a:pt x="535558" y="53466"/>
                </a:moveTo>
                <a:lnTo>
                  <a:pt x="508888" y="53466"/>
                </a:lnTo>
                <a:lnTo>
                  <a:pt x="486663" y="84581"/>
                </a:lnTo>
                <a:lnTo>
                  <a:pt x="483615" y="88772"/>
                </a:lnTo>
                <a:lnTo>
                  <a:pt x="480186" y="93725"/>
                </a:lnTo>
                <a:lnTo>
                  <a:pt x="476503" y="99186"/>
                </a:lnTo>
                <a:lnTo>
                  <a:pt x="501993" y="99186"/>
                </a:lnTo>
                <a:lnTo>
                  <a:pt x="535558" y="53466"/>
                </a:lnTo>
                <a:close/>
              </a:path>
              <a:path w="1344295" h="236220">
                <a:moveTo>
                  <a:pt x="610234" y="50418"/>
                </a:moveTo>
                <a:lnTo>
                  <a:pt x="571972" y="62922"/>
                </a:lnTo>
                <a:lnTo>
                  <a:pt x="551894" y="99885"/>
                </a:lnTo>
                <a:lnTo>
                  <a:pt x="550163" y="119887"/>
                </a:lnTo>
                <a:lnTo>
                  <a:pt x="551187" y="135487"/>
                </a:lnTo>
                <a:lnTo>
                  <a:pt x="566547" y="170687"/>
                </a:lnTo>
                <a:lnTo>
                  <a:pt x="610107" y="188340"/>
                </a:lnTo>
                <a:lnTo>
                  <a:pt x="620518" y="187533"/>
                </a:lnTo>
                <a:lnTo>
                  <a:pt x="630047" y="185118"/>
                </a:lnTo>
                <a:lnTo>
                  <a:pt x="638718" y="181107"/>
                </a:lnTo>
                <a:lnTo>
                  <a:pt x="646556" y="175513"/>
                </a:lnTo>
                <a:lnTo>
                  <a:pt x="651878" y="169925"/>
                </a:lnTo>
                <a:lnTo>
                  <a:pt x="609853" y="169925"/>
                </a:lnTo>
                <a:lnTo>
                  <a:pt x="602045" y="169183"/>
                </a:lnTo>
                <a:lnTo>
                  <a:pt x="573774" y="131661"/>
                </a:lnTo>
                <a:lnTo>
                  <a:pt x="573151" y="119252"/>
                </a:lnTo>
                <a:lnTo>
                  <a:pt x="573797" y="107062"/>
                </a:lnTo>
                <a:lnTo>
                  <a:pt x="595788" y="71866"/>
                </a:lnTo>
                <a:lnTo>
                  <a:pt x="611124" y="68833"/>
                </a:lnTo>
                <a:lnTo>
                  <a:pt x="652697" y="68833"/>
                </a:lnTo>
                <a:lnTo>
                  <a:pt x="651652" y="67341"/>
                </a:lnTo>
                <a:lnTo>
                  <a:pt x="645413" y="61340"/>
                </a:lnTo>
                <a:lnTo>
                  <a:pt x="638077" y="56580"/>
                </a:lnTo>
                <a:lnTo>
                  <a:pt x="629777" y="53165"/>
                </a:lnTo>
                <a:lnTo>
                  <a:pt x="620500" y="51107"/>
                </a:lnTo>
                <a:lnTo>
                  <a:pt x="610234" y="50418"/>
                </a:lnTo>
                <a:close/>
              </a:path>
              <a:path w="1344295" h="236220">
                <a:moveTo>
                  <a:pt x="643127" y="137032"/>
                </a:moveTo>
                <a:lnTo>
                  <a:pt x="618616" y="169925"/>
                </a:lnTo>
                <a:lnTo>
                  <a:pt x="651878" y="169925"/>
                </a:lnTo>
                <a:lnTo>
                  <a:pt x="653293" y="168439"/>
                </a:lnTo>
                <a:lnTo>
                  <a:pt x="658637" y="160162"/>
                </a:lnTo>
                <a:lnTo>
                  <a:pt x="662576" y="150671"/>
                </a:lnTo>
                <a:lnTo>
                  <a:pt x="665099" y="139953"/>
                </a:lnTo>
                <a:lnTo>
                  <a:pt x="643127" y="137032"/>
                </a:lnTo>
                <a:close/>
              </a:path>
              <a:path w="1344295" h="236220">
                <a:moveTo>
                  <a:pt x="652697" y="68833"/>
                </a:moveTo>
                <a:lnTo>
                  <a:pt x="618616" y="68833"/>
                </a:lnTo>
                <a:lnTo>
                  <a:pt x="624966" y="71119"/>
                </a:lnTo>
                <a:lnTo>
                  <a:pt x="630262" y="75638"/>
                </a:lnTo>
                <a:lnTo>
                  <a:pt x="635507" y="80009"/>
                </a:lnTo>
                <a:lnTo>
                  <a:pt x="639190" y="86613"/>
                </a:lnTo>
                <a:lnTo>
                  <a:pt x="641223" y="95503"/>
                </a:lnTo>
                <a:lnTo>
                  <a:pt x="662939" y="92201"/>
                </a:lnTo>
                <a:lnTo>
                  <a:pt x="660415" y="82772"/>
                </a:lnTo>
                <a:lnTo>
                  <a:pt x="656653" y="74485"/>
                </a:lnTo>
                <a:lnTo>
                  <a:pt x="652697" y="68833"/>
                </a:lnTo>
                <a:close/>
              </a:path>
              <a:path w="1344295" h="236220">
                <a:moveTo>
                  <a:pt x="739139" y="50418"/>
                </a:moveTo>
                <a:lnTo>
                  <a:pt x="694689" y="68833"/>
                </a:lnTo>
                <a:lnTo>
                  <a:pt x="678616" y="104784"/>
                </a:lnTo>
                <a:lnTo>
                  <a:pt x="677545" y="120522"/>
                </a:lnTo>
                <a:lnTo>
                  <a:pt x="678594" y="135717"/>
                </a:lnTo>
                <a:lnTo>
                  <a:pt x="694435" y="170560"/>
                </a:lnTo>
                <a:lnTo>
                  <a:pt x="740409" y="188340"/>
                </a:lnTo>
                <a:lnTo>
                  <a:pt x="751357" y="187648"/>
                </a:lnTo>
                <a:lnTo>
                  <a:pt x="785796" y="169925"/>
                </a:lnTo>
                <a:lnTo>
                  <a:pt x="740536" y="169925"/>
                </a:lnTo>
                <a:lnTo>
                  <a:pt x="732605" y="169209"/>
                </a:lnTo>
                <a:lnTo>
                  <a:pt x="701869" y="135330"/>
                </a:lnTo>
                <a:lnTo>
                  <a:pt x="700658" y="125094"/>
                </a:lnTo>
                <a:lnTo>
                  <a:pt x="799083" y="125094"/>
                </a:lnTo>
                <a:lnTo>
                  <a:pt x="799210" y="119125"/>
                </a:lnTo>
                <a:lnTo>
                  <a:pt x="798363" y="106679"/>
                </a:lnTo>
                <a:lnTo>
                  <a:pt x="701801" y="106679"/>
                </a:lnTo>
                <a:lnTo>
                  <a:pt x="702966" y="98516"/>
                </a:lnTo>
                <a:lnTo>
                  <a:pt x="731988" y="69476"/>
                </a:lnTo>
                <a:lnTo>
                  <a:pt x="739394" y="68833"/>
                </a:lnTo>
                <a:lnTo>
                  <a:pt x="782727" y="68833"/>
                </a:lnTo>
                <a:lnTo>
                  <a:pt x="782447" y="68452"/>
                </a:lnTo>
                <a:lnTo>
                  <a:pt x="773394" y="60545"/>
                </a:lnTo>
                <a:lnTo>
                  <a:pt x="763174" y="54911"/>
                </a:lnTo>
                <a:lnTo>
                  <a:pt x="751764" y="51540"/>
                </a:lnTo>
                <a:lnTo>
                  <a:pt x="739139" y="50418"/>
                </a:lnTo>
                <a:close/>
              </a:path>
              <a:path w="1344295" h="236220">
                <a:moveTo>
                  <a:pt x="775334" y="142874"/>
                </a:moveTo>
                <a:lnTo>
                  <a:pt x="748664" y="169925"/>
                </a:lnTo>
                <a:lnTo>
                  <a:pt x="785796" y="169925"/>
                </a:lnTo>
                <a:lnTo>
                  <a:pt x="790622" y="163718"/>
                </a:lnTo>
                <a:lnTo>
                  <a:pt x="795113" y="155322"/>
                </a:lnTo>
                <a:lnTo>
                  <a:pt x="798449" y="145795"/>
                </a:lnTo>
                <a:lnTo>
                  <a:pt x="775334" y="142874"/>
                </a:lnTo>
                <a:close/>
              </a:path>
              <a:path w="1344295" h="236220">
                <a:moveTo>
                  <a:pt x="782727" y="68833"/>
                </a:moveTo>
                <a:lnTo>
                  <a:pt x="739394" y="68833"/>
                </a:lnTo>
                <a:lnTo>
                  <a:pt x="747488" y="69643"/>
                </a:lnTo>
                <a:lnTo>
                  <a:pt x="754808" y="72072"/>
                </a:lnTo>
                <a:lnTo>
                  <a:pt x="775588" y="106679"/>
                </a:lnTo>
                <a:lnTo>
                  <a:pt x="798363" y="106679"/>
                </a:lnTo>
                <a:lnTo>
                  <a:pt x="798163" y="103743"/>
                </a:lnTo>
                <a:lnTo>
                  <a:pt x="795020" y="90169"/>
                </a:lnTo>
                <a:lnTo>
                  <a:pt x="789781" y="78406"/>
                </a:lnTo>
                <a:lnTo>
                  <a:pt x="782727" y="68833"/>
                </a:lnTo>
                <a:close/>
              </a:path>
              <a:path w="1344295" h="236220">
                <a:moveTo>
                  <a:pt x="847089" y="53466"/>
                </a:moveTo>
                <a:lnTo>
                  <a:pt x="826642" y="53466"/>
                </a:lnTo>
                <a:lnTo>
                  <a:pt x="826642" y="235965"/>
                </a:lnTo>
                <a:lnTo>
                  <a:pt x="849122" y="235965"/>
                </a:lnTo>
                <a:lnTo>
                  <a:pt x="849122" y="171703"/>
                </a:lnTo>
                <a:lnTo>
                  <a:pt x="922621" y="171703"/>
                </a:lnTo>
                <a:lnTo>
                  <a:pt x="924389" y="169925"/>
                </a:lnTo>
                <a:lnTo>
                  <a:pt x="882269" y="169925"/>
                </a:lnTo>
                <a:lnTo>
                  <a:pt x="875198" y="169165"/>
                </a:lnTo>
                <a:lnTo>
                  <a:pt x="847605" y="132072"/>
                </a:lnTo>
                <a:lnTo>
                  <a:pt x="846962" y="120141"/>
                </a:lnTo>
                <a:lnTo>
                  <a:pt x="847651" y="108140"/>
                </a:lnTo>
                <a:lnTo>
                  <a:pt x="869775" y="71278"/>
                </a:lnTo>
                <a:lnTo>
                  <a:pt x="871524" y="70611"/>
                </a:lnTo>
                <a:lnTo>
                  <a:pt x="847089" y="70611"/>
                </a:lnTo>
                <a:lnTo>
                  <a:pt x="847089" y="53466"/>
                </a:lnTo>
                <a:close/>
              </a:path>
              <a:path w="1344295" h="236220">
                <a:moveTo>
                  <a:pt x="922621" y="171703"/>
                </a:moveTo>
                <a:lnTo>
                  <a:pt x="849122" y="171703"/>
                </a:lnTo>
                <a:lnTo>
                  <a:pt x="852931" y="176529"/>
                </a:lnTo>
                <a:lnTo>
                  <a:pt x="857757" y="180466"/>
                </a:lnTo>
                <a:lnTo>
                  <a:pt x="863726" y="183641"/>
                </a:lnTo>
                <a:lnTo>
                  <a:pt x="869569" y="186816"/>
                </a:lnTo>
                <a:lnTo>
                  <a:pt x="876300" y="188340"/>
                </a:lnTo>
                <a:lnTo>
                  <a:pt x="883792" y="188340"/>
                </a:lnTo>
                <a:lnTo>
                  <a:pt x="919402" y="174942"/>
                </a:lnTo>
                <a:lnTo>
                  <a:pt x="922621" y="171703"/>
                </a:lnTo>
                <a:close/>
              </a:path>
              <a:path w="1344295" h="236220">
                <a:moveTo>
                  <a:pt x="924951" y="67944"/>
                </a:moveTo>
                <a:lnTo>
                  <a:pt x="883284" y="67944"/>
                </a:lnTo>
                <a:lnTo>
                  <a:pt x="890190" y="68730"/>
                </a:lnTo>
                <a:lnTo>
                  <a:pt x="896619" y="71088"/>
                </a:lnTo>
                <a:lnTo>
                  <a:pt x="917801" y="106449"/>
                </a:lnTo>
                <a:lnTo>
                  <a:pt x="918463" y="118236"/>
                </a:lnTo>
                <a:lnTo>
                  <a:pt x="917797" y="130617"/>
                </a:lnTo>
                <a:lnTo>
                  <a:pt x="896080" y="166782"/>
                </a:lnTo>
                <a:lnTo>
                  <a:pt x="882269" y="169925"/>
                </a:lnTo>
                <a:lnTo>
                  <a:pt x="924389" y="169925"/>
                </a:lnTo>
                <a:lnTo>
                  <a:pt x="940869" y="128275"/>
                </a:lnTo>
                <a:lnTo>
                  <a:pt x="941318" y="118236"/>
                </a:lnTo>
                <a:lnTo>
                  <a:pt x="940899" y="109124"/>
                </a:lnTo>
                <a:lnTo>
                  <a:pt x="926512" y="69627"/>
                </a:lnTo>
                <a:lnTo>
                  <a:pt x="924951" y="67944"/>
                </a:lnTo>
                <a:close/>
              </a:path>
              <a:path w="1344295" h="236220">
                <a:moveTo>
                  <a:pt x="885316" y="50418"/>
                </a:moveTo>
                <a:lnTo>
                  <a:pt x="876680" y="50418"/>
                </a:lnTo>
                <a:lnTo>
                  <a:pt x="869441" y="52069"/>
                </a:lnTo>
                <a:lnTo>
                  <a:pt x="863346" y="55498"/>
                </a:lnTo>
                <a:lnTo>
                  <a:pt x="857250" y="58800"/>
                </a:lnTo>
                <a:lnTo>
                  <a:pt x="851915" y="63880"/>
                </a:lnTo>
                <a:lnTo>
                  <a:pt x="847089" y="70611"/>
                </a:lnTo>
                <a:lnTo>
                  <a:pt x="871524" y="70611"/>
                </a:lnTo>
                <a:lnTo>
                  <a:pt x="876333" y="68778"/>
                </a:lnTo>
                <a:lnTo>
                  <a:pt x="883284" y="67944"/>
                </a:lnTo>
                <a:lnTo>
                  <a:pt x="924951" y="67944"/>
                </a:lnTo>
                <a:lnTo>
                  <a:pt x="921236" y="63940"/>
                </a:lnTo>
                <a:lnTo>
                  <a:pt x="915161" y="59181"/>
                </a:lnTo>
                <a:lnTo>
                  <a:pt x="908444" y="55348"/>
                </a:lnTo>
                <a:lnTo>
                  <a:pt x="901239" y="52609"/>
                </a:lnTo>
                <a:lnTo>
                  <a:pt x="893534" y="50966"/>
                </a:lnTo>
                <a:lnTo>
                  <a:pt x="885316" y="50418"/>
                </a:lnTo>
                <a:close/>
              </a:path>
              <a:path w="1344295" h="236220">
                <a:moveTo>
                  <a:pt x="994790" y="70865"/>
                </a:moveTo>
                <a:lnTo>
                  <a:pt x="972565" y="70865"/>
                </a:lnTo>
                <a:lnTo>
                  <a:pt x="972565" y="146684"/>
                </a:lnTo>
                <a:lnTo>
                  <a:pt x="984757" y="183260"/>
                </a:lnTo>
                <a:lnTo>
                  <a:pt x="989202" y="185800"/>
                </a:lnTo>
                <a:lnTo>
                  <a:pt x="995426" y="187070"/>
                </a:lnTo>
                <a:lnTo>
                  <a:pt x="1008506" y="187070"/>
                </a:lnTo>
                <a:lnTo>
                  <a:pt x="1014222" y="186435"/>
                </a:lnTo>
                <a:lnTo>
                  <a:pt x="1020445" y="185165"/>
                </a:lnTo>
                <a:lnTo>
                  <a:pt x="1017412" y="166242"/>
                </a:lnTo>
                <a:lnTo>
                  <a:pt x="1004188" y="166242"/>
                </a:lnTo>
                <a:lnTo>
                  <a:pt x="1001649" y="165734"/>
                </a:lnTo>
                <a:lnTo>
                  <a:pt x="999744" y="164591"/>
                </a:lnTo>
                <a:lnTo>
                  <a:pt x="997965" y="163575"/>
                </a:lnTo>
                <a:lnTo>
                  <a:pt x="996696" y="162051"/>
                </a:lnTo>
                <a:lnTo>
                  <a:pt x="995172" y="158495"/>
                </a:lnTo>
                <a:lnTo>
                  <a:pt x="994790" y="154304"/>
                </a:lnTo>
                <a:lnTo>
                  <a:pt x="994790" y="70865"/>
                </a:lnTo>
                <a:close/>
              </a:path>
              <a:path w="1344295" h="236220">
                <a:moveTo>
                  <a:pt x="1017270" y="165353"/>
                </a:moveTo>
                <a:lnTo>
                  <a:pt x="1013205" y="165988"/>
                </a:lnTo>
                <a:lnTo>
                  <a:pt x="1009903" y="166242"/>
                </a:lnTo>
                <a:lnTo>
                  <a:pt x="1017412" y="166242"/>
                </a:lnTo>
                <a:lnTo>
                  <a:pt x="1017270" y="165353"/>
                </a:lnTo>
                <a:close/>
              </a:path>
              <a:path w="1344295" h="236220">
                <a:moveTo>
                  <a:pt x="1017270" y="53466"/>
                </a:moveTo>
                <a:lnTo>
                  <a:pt x="956182" y="53466"/>
                </a:lnTo>
                <a:lnTo>
                  <a:pt x="956182" y="70865"/>
                </a:lnTo>
                <a:lnTo>
                  <a:pt x="1017270" y="70865"/>
                </a:lnTo>
                <a:lnTo>
                  <a:pt x="1017270" y="53466"/>
                </a:lnTo>
                <a:close/>
              </a:path>
              <a:path w="1344295" h="236220">
                <a:moveTo>
                  <a:pt x="994790" y="7365"/>
                </a:moveTo>
                <a:lnTo>
                  <a:pt x="972565" y="20700"/>
                </a:lnTo>
                <a:lnTo>
                  <a:pt x="972565" y="53466"/>
                </a:lnTo>
                <a:lnTo>
                  <a:pt x="994790" y="53466"/>
                </a:lnTo>
                <a:lnTo>
                  <a:pt x="994790" y="7365"/>
                </a:lnTo>
                <a:close/>
              </a:path>
              <a:path w="1344295" h="236220">
                <a:moveTo>
                  <a:pt x="1061084" y="3174"/>
                </a:moveTo>
                <a:lnTo>
                  <a:pt x="1038605" y="3174"/>
                </a:lnTo>
                <a:lnTo>
                  <a:pt x="1038605" y="28955"/>
                </a:lnTo>
                <a:lnTo>
                  <a:pt x="1061084" y="28955"/>
                </a:lnTo>
                <a:lnTo>
                  <a:pt x="1061084" y="3174"/>
                </a:lnTo>
                <a:close/>
              </a:path>
              <a:path w="1344295" h="236220">
                <a:moveTo>
                  <a:pt x="1061084" y="53466"/>
                </a:moveTo>
                <a:lnTo>
                  <a:pt x="1038605" y="53466"/>
                </a:lnTo>
                <a:lnTo>
                  <a:pt x="1038605" y="185419"/>
                </a:lnTo>
                <a:lnTo>
                  <a:pt x="1061084" y="185419"/>
                </a:lnTo>
                <a:lnTo>
                  <a:pt x="1061084" y="53466"/>
                </a:lnTo>
                <a:close/>
              </a:path>
              <a:path w="1344295" h="236220">
                <a:moveTo>
                  <a:pt x="1148460" y="50418"/>
                </a:moveTo>
                <a:lnTo>
                  <a:pt x="1106931" y="65150"/>
                </a:lnTo>
                <a:lnTo>
                  <a:pt x="1087876" y="102262"/>
                </a:lnTo>
                <a:lnTo>
                  <a:pt x="1086611" y="119379"/>
                </a:lnTo>
                <a:lnTo>
                  <a:pt x="1087681" y="135145"/>
                </a:lnTo>
                <a:lnTo>
                  <a:pt x="1103667" y="170592"/>
                </a:lnTo>
                <a:lnTo>
                  <a:pt x="1148460" y="188340"/>
                </a:lnTo>
                <a:lnTo>
                  <a:pt x="1156942" y="187840"/>
                </a:lnTo>
                <a:lnTo>
                  <a:pt x="1193239" y="170560"/>
                </a:lnTo>
                <a:lnTo>
                  <a:pt x="1193773" y="169925"/>
                </a:lnTo>
                <a:lnTo>
                  <a:pt x="1148460" y="169925"/>
                </a:lnTo>
                <a:lnTo>
                  <a:pt x="1140436" y="169140"/>
                </a:lnTo>
                <a:lnTo>
                  <a:pt x="1112361" y="141557"/>
                </a:lnTo>
                <a:lnTo>
                  <a:pt x="1109599" y="119379"/>
                </a:lnTo>
                <a:lnTo>
                  <a:pt x="1110289" y="107519"/>
                </a:lnTo>
                <a:lnTo>
                  <a:pt x="1133125" y="72104"/>
                </a:lnTo>
                <a:lnTo>
                  <a:pt x="1148460" y="68960"/>
                </a:lnTo>
                <a:lnTo>
                  <a:pt x="1193406" y="68960"/>
                </a:lnTo>
                <a:lnTo>
                  <a:pt x="1192910" y="68325"/>
                </a:lnTo>
                <a:lnTo>
                  <a:pt x="1183697" y="60491"/>
                </a:lnTo>
                <a:lnTo>
                  <a:pt x="1173210" y="54895"/>
                </a:lnTo>
                <a:lnTo>
                  <a:pt x="1161460" y="51538"/>
                </a:lnTo>
                <a:lnTo>
                  <a:pt x="1148460" y="50418"/>
                </a:lnTo>
                <a:close/>
              </a:path>
              <a:path w="1344295" h="236220">
                <a:moveTo>
                  <a:pt x="1193406" y="68960"/>
                </a:moveTo>
                <a:lnTo>
                  <a:pt x="1148460" y="68960"/>
                </a:lnTo>
                <a:lnTo>
                  <a:pt x="1156394" y="69746"/>
                </a:lnTo>
                <a:lnTo>
                  <a:pt x="1163637" y="72104"/>
                </a:lnTo>
                <a:lnTo>
                  <a:pt x="1186505" y="107144"/>
                </a:lnTo>
                <a:lnTo>
                  <a:pt x="1187152" y="119379"/>
                </a:lnTo>
                <a:lnTo>
                  <a:pt x="1186505" y="130813"/>
                </a:lnTo>
                <a:lnTo>
                  <a:pt x="1163732" y="166782"/>
                </a:lnTo>
                <a:lnTo>
                  <a:pt x="1148460" y="169925"/>
                </a:lnTo>
                <a:lnTo>
                  <a:pt x="1193773" y="169925"/>
                </a:lnTo>
                <a:lnTo>
                  <a:pt x="1209706" y="129549"/>
                </a:lnTo>
                <a:lnTo>
                  <a:pt x="1210182" y="117474"/>
                </a:lnTo>
                <a:lnTo>
                  <a:pt x="1209109" y="102615"/>
                </a:lnTo>
                <a:lnTo>
                  <a:pt x="1205880" y="89471"/>
                </a:lnTo>
                <a:lnTo>
                  <a:pt x="1200485" y="78041"/>
                </a:lnTo>
                <a:lnTo>
                  <a:pt x="1193406" y="68960"/>
                </a:lnTo>
                <a:close/>
              </a:path>
              <a:path w="1344295" h="236220">
                <a:moveTo>
                  <a:pt x="1256791" y="53466"/>
                </a:moveTo>
                <a:lnTo>
                  <a:pt x="1236599" y="53466"/>
                </a:lnTo>
                <a:lnTo>
                  <a:pt x="1236599" y="185419"/>
                </a:lnTo>
                <a:lnTo>
                  <a:pt x="1259077" y="185419"/>
                </a:lnTo>
                <a:lnTo>
                  <a:pt x="1259077" y="113283"/>
                </a:lnTo>
                <a:lnTo>
                  <a:pt x="1259720" y="101637"/>
                </a:lnTo>
                <a:lnTo>
                  <a:pt x="1280698" y="72135"/>
                </a:lnTo>
                <a:lnTo>
                  <a:pt x="1256791" y="72135"/>
                </a:lnTo>
                <a:lnTo>
                  <a:pt x="1256791" y="53466"/>
                </a:lnTo>
                <a:close/>
              </a:path>
              <a:path w="1344295" h="236220">
                <a:moveTo>
                  <a:pt x="1338425" y="69849"/>
                </a:moveTo>
                <a:lnTo>
                  <a:pt x="1299972" y="69849"/>
                </a:lnTo>
                <a:lnTo>
                  <a:pt x="1305178" y="71119"/>
                </a:lnTo>
                <a:lnTo>
                  <a:pt x="1309624" y="73913"/>
                </a:lnTo>
                <a:lnTo>
                  <a:pt x="1314069" y="76580"/>
                </a:lnTo>
                <a:lnTo>
                  <a:pt x="1317116" y="80136"/>
                </a:lnTo>
                <a:lnTo>
                  <a:pt x="1318895" y="84708"/>
                </a:lnTo>
                <a:lnTo>
                  <a:pt x="1320673" y="89153"/>
                </a:lnTo>
                <a:lnTo>
                  <a:pt x="1321561" y="96011"/>
                </a:lnTo>
                <a:lnTo>
                  <a:pt x="1321561" y="185419"/>
                </a:lnTo>
                <a:lnTo>
                  <a:pt x="1343913" y="185419"/>
                </a:lnTo>
                <a:lnTo>
                  <a:pt x="1343817" y="92027"/>
                </a:lnTo>
                <a:lnTo>
                  <a:pt x="1343532" y="86613"/>
                </a:lnTo>
                <a:lnTo>
                  <a:pt x="1342644" y="82549"/>
                </a:lnTo>
                <a:lnTo>
                  <a:pt x="1341374" y="76072"/>
                </a:lnTo>
                <a:lnTo>
                  <a:pt x="1338960" y="70611"/>
                </a:lnTo>
                <a:lnTo>
                  <a:pt x="1338425" y="69849"/>
                </a:lnTo>
                <a:close/>
              </a:path>
              <a:path w="1344295" h="236220">
                <a:moveTo>
                  <a:pt x="1306702" y="50418"/>
                </a:moveTo>
                <a:lnTo>
                  <a:pt x="1298828" y="50418"/>
                </a:lnTo>
                <a:lnTo>
                  <a:pt x="1285849" y="51776"/>
                </a:lnTo>
                <a:lnTo>
                  <a:pt x="1274524" y="55848"/>
                </a:lnTo>
                <a:lnTo>
                  <a:pt x="1264842" y="62634"/>
                </a:lnTo>
                <a:lnTo>
                  <a:pt x="1256791" y="72135"/>
                </a:lnTo>
                <a:lnTo>
                  <a:pt x="1280698" y="72135"/>
                </a:lnTo>
                <a:lnTo>
                  <a:pt x="1287117" y="70419"/>
                </a:lnTo>
                <a:lnTo>
                  <a:pt x="1294002" y="69849"/>
                </a:lnTo>
                <a:lnTo>
                  <a:pt x="1338425" y="69849"/>
                </a:lnTo>
                <a:lnTo>
                  <a:pt x="1335658" y="65912"/>
                </a:lnTo>
                <a:lnTo>
                  <a:pt x="1332356" y="61340"/>
                </a:lnTo>
                <a:lnTo>
                  <a:pt x="1327403" y="57530"/>
                </a:lnTo>
                <a:lnTo>
                  <a:pt x="1320673" y="54736"/>
                </a:lnTo>
                <a:lnTo>
                  <a:pt x="1314069" y="51815"/>
                </a:lnTo>
                <a:lnTo>
                  <a:pt x="1306702" y="50418"/>
                </a:lnTo>
                <a:close/>
              </a:path>
            </a:pathLst>
          </a:custGeom>
          <a:solidFill>
            <a:srgbClr val="FFFFFF">
              <a:alpha val="70195"/>
            </a:srgbClr>
          </a:solidFill>
        </p:spPr>
        <p:txBody>
          <a:bodyPr wrap="square" lIns="0" tIns="0" rIns="0" bIns="0" rtlCol="0"/>
          <a:lstStyle/>
          <a:p/>
        </p:txBody>
      </p:sp>
      <p:pic>
        <p:nvPicPr>
          <p:cNvPr id="21" name="object 21"/>
          <p:cNvPicPr/>
          <p:nvPr/>
        </p:nvPicPr>
        <p:blipFill>
          <a:blip r:embed="rId8" cstate="print"/>
          <a:stretch>
            <a:fillRect/>
          </a:stretch>
        </p:blipFill>
        <p:spPr>
          <a:xfrm>
            <a:off x="3403600" y="4753736"/>
            <a:ext cx="5445379" cy="235965"/>
          </a:xfrm>
          <a:prstGeom prst="rect">
            <a:avLst/>
          </a:prstGeom>
        </p:spPr>
      </p:pic>
      <p:sp>
        <p:nvSpPr>
          <p:cNvPr id="22" name="object 22"/>
          <p:cNvSpPr/>
          <p:nvPr/>
        </p:nvSpPr>
        <p:spPr>
          <a:xfrm>
            <a:off x="8935466" y="4753864"/>
            <a:ext cx="1073150" cy="188595"/>
          </a:xfrm>
          <a:custGeom>
            <a:avLst/>
            <a:gdLst/>
            <a:ahLst/>
            <a:cxnLst/>
            <a:rect l="l" t="t" r="r" b="b"/>
            <a:pathLst>
              <a:path w="1073150" h="188595">
                <a:moveTo>
                  <a:pt x="47513" y="168783"/>
                </a:moveTo>
                <a:lnTo>
                  <a:pt x="20827" y="168783"/>
                </a:lnTo>
                <a:lnTo>
                  <a:pt x="28114" y="177284"/>
                </a:lnTo>
                <a:lnTo>
                  <a:pt x="36639" y="183356"/>
                </a:lnTo>
                <a:lnTo>
                  <a:pt x="46402" y="186999"/>
                </a:lnTo>
                <a:lnTo>
                  <a:pt x="57403" y="188213"/>
                </a:lnTo>
                <a:lnTo>
                  <a:pt x="68768" y="187067"/>
                </a:lnTo>
                <a:lnTo>
                  <a:pt x="79263" y="183610"/>
                </a:lnTo>
                <a:lnTo>
                  <a:pt x="88925" y="177819"/>
                </a:lnTo>
                <a:lnTo>
                  <a:pt x="97651" y="169799"/>
                </a:lnTo>
                <a:lnTo>
                  <a:pt x="55625" y="169799"/>
                </a:lnTo>
                <a:lnTo>
                  <a:pt x="47513" y="168783"/>
                </a:lnTo>
                <a:close/>
              </a:path>
              <a:path w="1073150" h="188595">
                <a:moveTo>
                  <a:pt x="22478" y="3048"/>
                </a:moveTo>
                <a:lnTo>
                  <a:pt x="0" y="3048"/>
                </a:lnTo>
                <a:lnTo>
                  <a:pt x="0" y="185293"/>
                </a:lnTo>
                <a:lnTo>
                  <a:pt x="20827" y="185293"/>
                </a:lnTo>
                <a:lnTo>
                  <a:pt x="20827" y="168783"/>
                </a:lnTo>
                <a:lnTo>
                  <a:pt x="47513" y="168783"/>
                </a:lnTo>
                <a:lnTo>
                  <a:pt x="22193" y="138715"/>
                </a:lnTo>
                <a:lnTo>
                  <a:pt x="20606" y="119125"/>
                </a:lnTo>
                <a:lnTo>
                  <a:pt x="20626" y="117348"/>
                </a:lnTo>
                <a:lnTo>
                  <a:pt x="36835" y="75832"/>
                </a:lnTo>
                <a:lnTo>
                  <a:pt x="56641" y="68706"/>
                </a:lnTo>
                <a:lnTo>
                  <a:pt x="99363" y="68706"/>
                </a:lnTo>
                <a:lnTo>
                  <a:pt x="98852" y="68072"/>
                </a:lnTo>
                <a:lnTo>
                  <a:pt x="22478" y="68072"/>
                </a:lnTo>
                <a:lnTo>
                  <a:pt x="22478" y="3048"/>
                </a:lnTo>
                <a:close/>
              </a:path>
              <a:path w="1073150" h="188595">
                <a:moveTo>
                  <a:pt x="99363" y="68706"/>
                </a:moveTo>
                <a:lnTo>
                  <a:pt x="56641" y="68706"/>
                </a:lnTo>
                <a:lnTo>
                  <a:pt x="63619" y="69470"/>
                </a:lnTo>
                <a:lnTo>
                  <a:pt x="70072" y="71770"/>
                </a:lnTo>
                <a:lnTo>
                  <a:pt x="91051" y="107029"/>
                </a:lnTo>
                <a:lnTo>
                  <a:pt x="91693" y="119125"/>
                </a:lnTo>
                <a:lnTo>
                  <a:pt x="91025" y="130988"/>
                </a:lnTo>
                <a:lnTo>
                  <a:pt x="69262" y="166639"/>
                </a:lnTo>
                <a:lnTo>
                  <a:pt x="55625" y="169799"/>
                </a:lnTo>
                <a:lnTo>
                  <a:pt x="97651" y="169799"/>
                </a:lnTo>
                <a:lnTo>
                  <a:pt x="113506" y="133328"/>
                </a:lnTo>
                <a:lnTo>
                  <a:pt x="114553" y="117348"/>
                </a:lnTo>
                <a:lnTo>
                  <a:pt x="114294" y="110247"/>
                </a:lnTo>
                <a:lnTo>
                  <a:pt x="104266" y="74930"/>
                </a:lnTo>
                <a:lnTo>
                  <a:pt x="99363" y="68706"/>
                </a:lnTo>
                <a:close/>
              </a:path>
              <a:path w="1073150" h="188595">
                <a:moveTo>
                  <a:pt x="66675" y="50292"/>
                </a:moveTo>
                <a:lnTo>
                  <a:pt x="58547" y="50292"/>
                </a:lnTo>
                <a:lnTo>
                  <a:pt x="48071" y="51409"/>
                </a:lnTo>
                <a:lnTo>
                  <a:pt x="38560" y="54752"/>
                </a:lnTo>
                <a:lnTo>
                  <a:pt x="30025" y="60311"/>
                </a:lnTo>
                <a:lnTo>
                  <a:pt x="22478" y="68072"/>
                </a:lnTo>
                <a:lnTo>
                  <a:pt x="98852" y="68072"/>
                </a:lnTo>
                <a:lnTo>
                  <a:pt x="94868" y="63118"/>
                </a:lnTo>
                <a:lnTo>
                  <a:pt x="88900" y="58547"/>
                </a:lnTo>
                <a:lnTo>
                  <a:pt x="74422" y="51943"/>
                </a:lnTo>
                <a:lnTo>
                  <a:pt x="66675" y="50292"/>
                </a:lnTo>
                <a:close/>
              </a:path>
              <a:path w="1073150" h="188595">
                <a:moveTo>
                  <a:pt x="163829" y="53340"/>
                </a:moveTo>
                <a:lnTo>
                  <a:pt x="141350" y="53340"/>
                </a:lnTo>
                <a:lnTo>
                  <a:pt x="141461" y="146050"/>
                </a:lnTo>
                <a:lnTo>
                  <a:pt x="149732" y="172466"/>
                </a:lnTo>
                <a:lnTo>
                  <a:pt x="152907" y="177037"/>
                </a:lnTo>
                <a:lnTo>
                  <a:pt x="157987" y="180848"/>
                </a:lnTo>
                <a:lnTo>
                  <a:pt x="171450" y="186690"/>
                </a:lnTo>
                <a:lnTo>
                  <a:pt x="178688" y="188213"/>
                </a:lnTo>
                <a:lnTo>
                  <a:pt x="186562" y="188213"/>
                </a:lnTo>
                <a:lnTo>
                  <a:pt x="199110" y="186828"/>
                </a:lnTo>
                <a:lnTo>
                  <a:pt x="210264" y="182657"/>
                </a:lnTo>
                <a:lnTo>
                  <a:pt x="220013" y="175676"/>
                </a:lnTo>
                <a:lnTo>
                  <a:pt x="225650" y="169037"/>
                </a:lnTo>
                <a:lnTo>
                  <a:pt x="184276" y="169037"/>
                </a:lnTo>
                <a:lnTo>
                  <a:pt x="178688" y="167259"/>
                </a:lnTo>
                <a:lnTo>
                  <a:pt x="163864" y="138890"/>
                </a:lnTo>
                <a:lnTo>
                  <a:pt x="163829" y="53340"/>
                </a:lnTo>
                <a:close/>
              </a:path>
              <a:path w="1073150" h="188595">
                <a:moveTo>
                  <a:pt x="248411" y="165862"/>
                </a:moveTo>
                <a:lnTo>
                  <a:pt x="228345" y="165862"/>
                </a:lnTo>
                <a:lnTo>
                  <a:pt x="228345" y="185293"/>
                </a:lnTo>
                <a:lnTo>
                  <a:pt x="248411" y="185293"/>
                </a:lnTo>
                <a:lnTo>
                  <a:pt x="248411" y="165862"/>
                </a:lnTo>
                <a:close/>
              </a:path>
              <a:path w="1073150" h="188595">
                <a:moveTo>
                  <a:pt x="248411" y="53340"/>
                </a:moveTo>
                <a:lnTo>
                  <a:pt x="226059" y="53340"/>
                </a:lnTo>
                <a:lnTo>
                  <a:pt x="226059" y="123952"/>
                </a:lnTo>
                <a:lnTo>
                  <a:pt x="225823" y="131927"/>
                </a:lnTo>
                <a:lnTo>
                  <a:pt x="203961" y="167259"/>
                </a:lnTo>
                <a:lnTo>
                  <a:pt x="197738" y="169037"/>
                </a:lnTo>
                <a:lnTo>
                  <a:pt x="225650" y="169037"/>
                </a:lnTo>
                <a:lnTo>
                  <a:pt x="228345" y="165862"/>
                </a:lnTo>
                <a:lnTo>
                  <a:pt x="248411" y="165862"/>
                </a:lnTo>
                <a:lnTo>
                  <a:pt x="248411" y="53340"/>
                </a:lnTo>
                <a:close/>
              </a:path>
              <a:path w="1073150" h="188595">
                <a:moveTo>
                  <a:pt x="473455" y="50292"/>
                </a:moveTo>
                <a:lnTo>
                  <a:pt x="429005" y="68706"/>
                </a:lnTo>
                <a:lnTo>
                  <a:pt x="412932" y="104657"/>
                </a:lnTo>
                <a:lnTo>
                  <a:pt x="411860" y="120396"/>
                </a:lnTo>
                <a:lnTo>
                  <a:pt x="412910" y="135590"/>
                </a:lnTo>
                <a:lnTo>
                  <a:pt x="428751" y="170434"/>
                </a:lnTo>
                <a:lnTo>
                  <a:pt x="474725" y="188213"/>
                </a:lnTo>
                <a:lnTo>
                  <a:pt x="485727" y="187521"/>
                </a:lnTo>
                <a:lnTo>
                  <a:pt x="520112" y="169799"/>
                </a:lnTo>
                <a:lnTo>
                  <a:pt x="474852" y="169799"/>
                </a:lnTo>
                <a:lnTo>
                  <a:pt x="466921" y="169082"/>
                </a:lnTo>
                <a:lnTo>
                  <a:pt x="436185" y="135203"/>
                </a:lnTo>
                <a:lnTo>
                  <a:pt x="434975" y="124968"/>
                </a:lnTo>
                <a:lnTo>
                  <a:pt x="533400" y="124968"/>
                </a:lnTo>
                <a:lnTo>
                  <a:pt x="533526" y="118999"/>
                </a:lnTo>
                <a:lnTo>
                  <a:pt x="532679" y="106553"/>
                </a:lnTo>
                <a:lnTo>
                  <a:pt x="436117" y="106553"/>
                </a:lnTo>
                <a:lnTo>
                  <a:pt x="437282" y="98389"/>
                </a:lnTo>
                <a:lnTo>
                  <a:pt x="466304" y="69349"/>
                </a:lnTo>
                <a:lnTo>
                  <a:pt x="473709" y="68706"/>
                </a:lnTo>
                <a:lnTo>
                  <a:pt x="517043" y="68706"/>
                </a:lnTo>
                <a:lnTo>
                  <a:pt x="516762" y="68325"/>
                </a:lnTo>
                <a:lnTo>
                  <a:pt x="507710" y="60418"/>
                </a:lnTo>
                <a:lnTo>
                  <a:pt x="497490" y="54784"/>
                </a:lnTo>
                <a:lnTo>
                  <a:pt x="486080" y="51413"/>
                </a:lnTo>
                <a:lnTo>
                  <a:pt x="473455" y="50292"/>
                </a:lnTo>
                <a:close/>
              </a:path>
              <a:path w="1073150" h="188595">
                <a:moveTo>
                  <a:pt x="311276" y="70738"/>
                </a:moveTo>
                <a:lnTo>
                  <a:pt x="288925" y="70738"/>
                </a:lnTo>
                <a:lnTo>
                  <a:pt x="288925" y="185293"/>
                </a:lnTo>
                <a:lnTo>
                  <a:pt x="311276" y="185293"/>
                </a:lnTo>
                <a:lnTo>
                  <a:pt x="311276" y="70738"/>
                </a:lnTo>
                <a:close/>
              </a:path>
              <a:path w="1073150" h="188595">
                <a:moveTo>
                  <a:pt x="376808" y="70738"/>
                </a:moveTo>
                <a:lnTo>
                  <a:pt x="354456" y="70738"/>
                </a:lnTo>
                <a:lnTo>
                  <a:pt x="354456" y="185293"/>
                </a:lnTo>
                <a:lnTo>
                  <a:pt x="376808" y="185293"/>
                </a:lnTo>
                <a:lnTo>
                  <a:pt x="376808" y="70738"/>
                </a:lnTo>
                <a:close/>
              </a:path>
              <a:path w="1073150" h="188595">
                <a:moveTo>
                  <a:pt x="509650" y="142748"/>
                </a:moveTo>
                <a:lnTo>
                  <a:pt x="506222" y="152146"/>
                </a:lnTo>
                <a:lnTo>
                  <a:pt x="501650" y="159131"/>
                </a:lnTo>
                <a:lnTo>
                  <a:pt x="490092" y="167640"/>
                </a:lnTo>
                <a:lnTo>
                  <a:pt x="482980" y="169799"/>
                </a:lnTo>
                <a:lnTo>
                  <a:pt x="520112" y="169799"/>
                </a:lnTo>
                <a:lnTo>
                  <a:pt x="524938" y="163591"/>
                </a:lnTo>
                <a:lnTo>
                  <a:pt x="529429" y="155195"/>
                </a:lnTo>
                <a:lnTo>
                  <a:pt x="532764" y="145669"/>
                </a:lnTo>
                <a:lnTo>
                  <a:pt x="509650" y="142748"/>
                </a:lnTo>
                <a:close/>
              </a:path>
              <a:path w="1073150" h="188595">
                <a:moveTo>
                  <a:pt x="517043" y="68706"/>
                </a:moveTo>
                <a:lnTo>
                  <a:pt x="473709" y="68706"/>
                </a:lnTo>
                <a:lnTo>
                  <a:pt x="481804" y="69516"/>
                </a:lnTo>
                <a:lnTo>
                  <a:pt x="489124" y="71945"/>
                </a:lnTo>
                <a:lnTo>
                  <a:pt x="509904" y="106553"/>
                </a:lnTo>
                <a:lnTo>
                  <a:pt x="532679" y="106553"/>
                </a:lnTo>
                <a:lnTo>
                  <a:pt x="532479" y="103616"/>
                </a:lnTo>
                <a:lnTo>
                  <a:pt x="529335" y="90043"/>
                </a:lnTo>
                <a:lnTo>
                  <a:pt x="524097" y="78279"/>
                </a:lnTo>
                <a:lnTo>
                  <a:pt x="517043" y="68706"/>
                </a:lnTo>
                <a:close/>
              </a:path>
              <a:path w="1073150" h="188595">
                <a:moveTo>
                  <a:pt x="334772" y="53340"/>
                </a:moveTo>
                <a:lnTo>
                  <a:pt x="269239" y="53340"/>
                </a:lnTo>
                <a:lnTo>
                  <a:pt x="269239" y="70738"/>
                </a:lnTo>
                <a:lnTo>
                  <a:pt x="334772" y="70738"/>
                </a:lnTo>
                <a:lnTo>
                  <a:pt x="334772" y="53340"/>
                </a:lnTo>
                <a:close/>
              </a:path>
              <a:path w="1073150" h="188595">
                <a:moveTo>
                  <a:pt x="336930" y="53340"/>
                </a:moveTo>
                <a:lnTo>
                  <a:pt x="334772" y="53340"/>
                </a:lnTo>
                <a:lnTo>
                  <a:pt x="334772" y="70738"/>
                </a:lnTo>
                <a:lnTo>
                  <a:pt x="336930" y="70738"/>
                </a:lnTo>
                <a:lnTo>
                  <a:pt x="336930" y="53340"/>
                </a:lnTo>
                <a:close/>
              </a:path>
              <a:path w="1073150" h="188595">
                <a:moveTo>
                  <a:pt x="402462" y="53340"/>
                </a:moveTo>
                <a:lnTo>
                  <a:pt x="336930" y="53340"/>
                </a:lnTo>
                <a:lnTo>
                  <a:pt x="336930" y="70738"/>
                </a:lnTo>
                <a:lnTo>
                  <a:pt x="402462" y="70738"/>
                </a:lnTo>
                <a:lnTo>
                  <a:pt x="402462" y="53340"/>
                </a:lnTo>
                <a:close/>
              </a:path>
              <a:path w="1073150" h="188595">
                <a:moveTo>
                  <a:pt x="331850" y="0"/>
                </a:moveTo>
                <a:lnTo>
                  <a:pt x="315722" y="0"/>
                </a:lnTo>
                <a:lnTo>
                  <a:pt x="308101" y="1778"/>
                </a:lnTo>
                <a:lnTo>
                  <a:pt x="288925" y="30353"/>
                </a:lnTo>
                <a:lnTo>
                  <a:pt x="288925" y="53340"/>
                </a:lnTo>
                <a:lnTo>
                  <a:pt x="311276" y="53340"/>
                </a:lnTo>
                <a:lnTo>
                  <a:pt x="311276" y="33147"/>
                </a:lnTo>
                <a:lnTo>
                  <a:pt x="312674" y="27686"/>
                </a:lnTo>
                <a:lnTo>
                  <a:pt x="315467" y="24765"/>
                </a:lnTo>
                <a:lnTo>
                  <a:pt x="318261" y="21971"/>
                </a:lnTo>
                <a:lnTo>
                  <a:pt x="323087" y="20447"/>
                </a:lnTo>
                <a:lnTo>
                  <a:pt x="343249" y="20447"/>
                </a:lnTo>
                <a:lnTo>
                  <a:pt x="346455" y="2159"/>
                </a:lnTo>
                <a:lnTo>
                  <a:pt x="338835" y="762"/>
                </a:lnTo>
                <a:lnTo>
                  <a:pt x="331850" y="0"/>
                </a:lnTo>
                <a:close/>
              </a:path>
              <a:path w="1073150" h="188595">
                <a:moveTo>
                  <a:pt x="397382" y="0"/>
                </a:moveTo>
                <a:lnTo>
                  <a:pt x="381253" y="0"/>
                </a:lnTo>
                <a:lnTo>
                  <a:pt x="373633" y="1778"/>
                </a:lnTo>
                <a:lnTo>
                  <a:pt x="354456" y="30353"/>
                </a:lnTo>
                <a:lnTo>
                  <a:pt x="354456" y="53340"/>
                </a:lnTo>
                <a:lnTo>
                  <a:pt x="376808" y="53340"/>
                </a:lnTo>
                <a:lnTo>
                  <a:pt x="376808" y="33147"/>
                </a:lnTo>
                <a:lnTo>
                  <a:pt x="378205" y="27686"/>
                </a:lnTo>
                <a:lnTo>
                  <a:pt x="381000" y="24765"/>
                </a:lnTo>
                <a:lnTo>
                  <a:pt x="383793" y="21971"/>
                </a:lnTo>
                <a:lnTo>
                  <a:pt x="388619" y="20447"/>
                </a:lnTo>
                <a:lnTo>
                  <a:pt x="408781" y="20447"/>
                </a:lnTo>
                <a:lnTo>
                  <a:pt x="411987" y="2159"/>
                </a:lnTo>
                <a:lnTo>
                  <a:pt x="404367" y="762"/>
                </a:lnTo>
                <a:lnTo>
                  <a:pt x="397382" y="0"/>
                </a:lnTo>
                <a:close/>
              </a:path>
              <a:path w="1073150" h="188595">
                <a:moveTo>
                  <a:pt x="343249" y="20447"/>
                </a:moveTo>
                <a:lnTo>
                  <a:pt x="334009" y="20447"/>
                </a:lnTo>
                <a:lnTo>
                  <a:pt x="338454" y="20955"/>
                </a:lnTo>
                <a:lnTo>
                  <a:pt x="343026" y="21717"/>
                </a:lnTo>
                <a:lnTo>
                  <a:pt x="343249" y="20447"/>
                </a:lnTo>
                <a:close/>
              </a:path>
              <a:path w="1073150" h="188595">
                <a:moveTo>
                  <a:pt x="408781" y="20447"/>
                </a:moveTo>
                <a:lnTo>
                  <a:pt x="399541" y="20447"/>
                </a:lnTo>
                <a:lnTo>
                  <a:pt x="403986" y="20955"/>
                </a:lnTo>
                <a:lnTo>
                  <a:pt x="408558" y="21717"/>
                </a:lnTo>
                <a:lnTo>
                  <a:pt x="408781" y="20447"/>
                </a:lnTo>
                <a:close/>
              </a:path>
              <a:path w="1073150" h="188595">
                <a:moveTo>
                  <a:pt x="580898" y="53340"/>
                </a:moveTo>
                <a:lnTo>
                  <a:pt x="560704" y="53340"/>
                </a:lnTo>
                <a:lnTo>
                  <a:pt x="560704" y="185293"/>
                </a:lnTo>
                <a:lnTo>
                  <a:pt x="583183" y="185293"/>
                </a:lnTo>
                <a:lnTo>
                  <a:pt x="583183" y="116205"/>
                </a:lnTo>
                <a:lnTo>
                  <a:pt x="583402" y="109223"/>
                </a:lnTo>
                <a:lnTo>
                  <a:pt x="603503" y="73406"/>
                </a:lnTo>
                <a:lnTo>
                  <a:pt x="626519" y="73406"/>
                </a:lnTo>
                <a:lnTo>
                  <a:pt x="580898" y="73279"/>
                </a:lnTo>
                <a:lnTo>
                  <a:pt x="580898" y="53340"/>
                </a:lnTo>
                <a:close/>
              </a:path>
              <a:path w="1073150" h="188595">
                <a:moveTo>
                  <a:pt x="626519" y="73406"/>
                </a:moveTo>
                <a:lnTo>
                  <a:pt x="613790" y="73406"/>
                </a:lnTo>
                <a:lnTo>
                  <a:pt x="619251" y="75056"/>
                </a:lnTo>
                <a:lnTo>
                  <a:pt x="624712" y="78231"/>
                </a:lnTo>
                <a:lnTo>
                  <a:pt x="626519" y="73406"/>
                </a:lnTo>
                <a:close/>
              </a:path>
              <a:path w="1073150" h="188595">
                <a:moveTo>
                  <a:pt x="616965" y="50292"/>
                </a:moveTo>
                <a:lnTo>
                  <a:pt x="604265" y="50292"/>
                </a:lnTo>
                <a:lnTo>
                  <a:pt x="599439" y="51816"/>
                </a:lnTo>
                <a:lnTo>
                  <a:pt x="595122" y="54737"/>
                </a:lnTo>
                <a:lnTo>
                  <a:pt x="590803" y="57785"/>
                </a:lnTo>
                <a:lnTo>
                  <a:pt x="585977" y="63881"/>
                </a:lnTo>
                <a:lnTo>
                  <a:pt x="580898" y="73279"/>
                </a:lnTo>
                <a:lnTo>
                  <a:pt x="626566" y="73279"/>
                </a:lnTo>
                <a:lnTo>
                  <a:pt x="632459" y="57531"/>
                </a:lnTo>
                <a:lnTo>
                  <a:pt x="624712" y="52705"/>
                </a:lnTo>
                <a:lnTo>
                  <a:pt x="616965" y="50292"/>
                </a:lnTo>
                <a:close/>
              </a:path>
              <a:path w="1073150" h="188595">
                <a:moveTo>
                  <a:pt x="659510" y="142367"/>
                </a:moveTo>
                <a:lnTo>
                  <a:pt x="637412" y="145923"/>
                </a:lnTo>
                <a:lnTo>
                  <a:pt x="639913" y="155757"/>
                </a:lnTo>
                <a:lnTo>
                  <a:pt x="643604" y="164306"/>
                </a:lnTo>
                <a:lnTo>
                  <a:pt x="681704" y="187547"/>
                </a:lnTo>
                <a:lnTo>
                  <a:pt x="693801" y="188213"/>
                </a:lnTo>
                <a:lnTo>
                  <a:pt x="701397" y="187880"/>
                </a:lnTo>
                <a:lnTo>
                  <a:pt x="738998" y="169799"/>
                </a:lnTo>
                <a:lnTo>
                  <a:pt x="683513" y="169799"/>
                </a:lnTo>
                <a:lnTo>
                  <a:pt x="675639" y="167512"/>
                </a:lnTo>
                <a:lnTo>
                  <a:pt x="669925" y="162813"/>
                </a:lnTo>
                <a:lnTo>
                  <a:pt x="664209" y="157987"/>
                </a:lnTo>
                <a:lnTo>
                  <a:pt x="660780" y="151256"/>
                </a:lnTo>
                <a:lnTo>
                  <a:pt x="659510" y="142367"/>
                </a:lnTo>
                <a:close/>
              </a:path>
              <a:path w="1073150" h="188595">
                <a:moveTo>
                  <a:pt x="689736" y="50292"/>
                </a:moveTo>
                <a:lnTo>
                  <a:pt x="682878" y="50292"/>
                </a:lnTo>
                <a:lnTo>
                  <a:pt x="676401" y="51181"/>
                </a:lnTo>
                <a:lnTo>
                  <a:pt x="664336" y="54737"/>
                </a:lnTo>
                <a:lnTo>
                  <a:pt x="659637" y="56896"/>
                </a:lnTo>
                <a:lnTo>
                  <a:pt x="656208" y="59436"/>
                </a:lnTo>
                <a:lnTo>
                  <a:pt x="651509" y="62865"/>
                </a:lnTo>
                <a:lnTo>
                  <a:pt x="647826" y="66929"/>
                </a:lnTo>
                <a:lnTo>
                  <a:pt x="645159" y="72009"/>
                </a:lnTo>
                <a:lnTo>
                  <a:pt x="642492" y="76962"/>
                </a:lnTo>
                <a:lnTo>
                  <a:pt x="641095" y="82423"/>
                </a:lnTo>
                <a:lnTo>
                  <a:pt x="641095" y="94742"/>
                </a:lnTo>
                <a:lnTo>
                  <a:pt x="673719" y="123571"/>
                </a:lnTo>
                <a:lnTo>
                  <a:pt x="706754" y="132461"/>
                </a:lnTo>
                <a:lnTo>
                  <a:pt x="714375" y="134874"/>
                </a:lnTo>
                <a:lnTo>
                  <a:pt x="721867" y="139827"/>
                </a:lnTo>
                <a:lnTo>
                  <a:pt x="724026" y="143763"/>
                </a:lnTo>
                <a:lnTo>
                  <a:pt x="724026" y="154431"/>
                </a:lnTo>
                <a:lnTo>
                  <a:pt x="721486" y="159385"/>
                </a:lnTo>
                <a:lnTo>
                  <a:pt x="711580" y="167767"/>
                </a:lnTo>
                <a:lnTo>
                  <a:pt x="703960" y="169799"/>
                </a:lnTo>
                <a:lnTo>
                  <a:pt x="738998" y="169799"/>
                </a:lnTo>
                <a:lnTo>
                  <a:pt x="740536" y="167512"/>
                </a:lnTo>
                <a:lnTo>
                  <a:pt x="744854" y="160909"/>
                </a:lnTo>
                <a:lnTo>
                  <a:pt x="747013" y="153924"/>
                </a:lnTo>
                <a:lnTo>
                  <a:pt x="747013" y="138811"/>
                </a:lnTo>
                <a:lnTo>
                  <a:pt x="745235" y="132461"/>
                </a:lnTo>
                <a:lnTo>
                  <a:pt x="741679" y="127381"/>
                </a:lnTo>
                <a:lnTo>
                  <a:pt x="738124" y="122174"/>
                </a:lnTo>
                <a:lnTo>
                  <a:pt x="682878" y="102235"/>
                </a:lnTo>
                <a:lnTo>
                  <a:pt x="676275" y="100330"/>
                </a:lnTo>
                <a:lnTo>
                  <a:pt x="662812" y="88646"/>
                </a:lnTo>
                <a:lnTo>
                  <a:pt x="662812" y="81153"/>
                </a:lnTo>
                <a:lnTo>
                  <a:pt x="664972" y="77216"/>
                </a:lnTo>
                <a:lnTo>
                  <a:pt x="669289" y="73787"/>
                </a:lnTo>
                <a:lnTo>
                  <a:pt x="673734" y="70358"/>
                </a:lnTo>
                <a:lnTo>
                  <a:pt x="681101" y="68706"/>
                </a:lnTo>
                <a:lnTo>
                  <a:pt x="735647" y="68706"/>
                </a:lnTo>
                <a:lnTo>
                  <a:pt x="734313" y="66929"/>
                </a:lnTo>
                <a:lnTo>
                  <a:pt x="697235" y="50575"/>
                </a:lnTo>
                <a:lnTo>
                  <a:pt x="689736" y="50292"/>
                </a:lnTo>
                <a:close/>
              </a:path>
              <a:path w="1073150" h="188595">
                <a:moveTo>
                  <a:pt x="735647" y="68706"/>
                </a:moveTo>
                <a:lnTo>
                  <a:pt x="700024" y="68706"/>
                </a:lnTo>
                <a:lnTo>
                  <a:pt x="706754" y="70612"/>
                </a:lnTo>
                <a:lnTo>
                  <a:pt x="711580" y="74422"/>
                </a:lnTo>
                <a:lnTo>
                  <a:pt x="716279" y="78231"/>
                </a:lnTo>
                <a:lnTo>
                  <a:pt x="719201" y="83566"/>
                </a:lnTo>
                <a:lnTo>
                  <a:pt x="720216" y="90297"/>
                </a:lnTo>
                <a:lnTo>
                  <a:pt x="742060" y="87375"/>
                </a:lnTo>
                <a:lnTo>
                  <a:pt x="740663" y="78740"/>
                </a:lnTo>
                <a:lnTo>
                  <a:pt x="738124" y="72009"/>
                </a:lnTo>
                <a:lnTo>
                  <a:pt x="735647" y="68706"/>
                </a:lnTo>
                <a:close/>
              </a:path>
              <a:path w="1073150" h="188595">
                <a:moveTo>
                  <a:pt x="796925" y="3048"/>
                </a:moveTo>
                <a:lnTo>
                  <a:pt x="774445" y="3048"/>
                </a:lnTo>
                <a:lnTo>
                  <a:pt x="774445" y="28829"/>
                </a:lnTo>
                <a:lnTo>
                  <a:pt x="796925" y="28829"/>
                </a:lnTo>
                <a:lnTo>
                  <a:pt x="796925" y="3048"/>
                </a:lnTo>
                <a:close/>
              </a:path>
              <a:path w="1073150" h="188595">
                <a:moveTo>
                  <a:pt x="796925" y="53340"/>
                </a:moveTo>
                <a:lnTo>
                  <a:pt x="774445" y="53340"/>
                </a:lnTo>
                <a:lnTo>
                  <a:pt x="774445" y="185293"/>
                </a:lnTo>
                <a:lnTo>
                  <a:pt x="796925" y="185293"/>
                </a:lnTo>
                <a:lnTo>
                  <a:pt x="796925" y="53340"/>
                </a:lnTo>
                <a:close/>
              </a:path>
              <a:path w="1073150" h="188595">
                <a:moveTo>
                  <a:pt x="929523" y="70738"/>
                </a:moveTo>
                <a:lnTo>
                  <a:pt x="902969" y="70738"/>
                </a:lnTo>
                <a:lnTo>
                  <a:pt x="818895" y="167131"/>
                </a:lnTo>
                <a:lnTo>
                  <a:pt x="818895" y="185293"/>
                </a:lnTo>
                <a:lnTo>
                  <a:pt x="935735" y="185293"/>
                </a:lnTo>
                <a:lnTo>
                  <a:pt x="935735" y="167131"/>
                </a:lnTo>
                <a:lnTo>
                  <a:pt x="846581" y="167131"/>
                </a:lnTo>
                <a:lnTo>
                  <a:pt x="860298" y="151892"/>
                </a:lnTo>
                <a:lnTo>
                  <a:pt x="929523" y="70738"/>
                </a:lnTo>
                <a:close/>
              </a:path>
              <a:path w="1073150" h="188595">
                <a:moveTo>
                  <a:pt x="935735" y="165988"/>
                </a:moveTo>
                <a:lnTo>
                  <a:pt x="874776" y="165988"/>
                </a:lnTo>
                <a:lnTo>
                  <a:pt x="868084" y="166060"/>
                </a:lnTo>
                <a:lnTo>
                  <a:pt x="861155" y="166274"/>
                </a:lnTo>
                <a:lnTo>
                  <a:pt x="853987" y="166631"/>
                </a:lnTo>
                <a:lnTo>
                  <a:pt x="846581" y="167131"/>
                </a:lnTo>
                <a:lnTo>
                  <a:pt x="935735" y="167131"/>
                </a:lnTo>
                <a:lnTo>
                  <a:pt x="935735" y="165988"/>
                </a:lnTo>
                <a:close/>
              </a:path>
              <a:path w="1073150" h="188595">
                <a:moveTo>
                  <a:pt x="931799" y="53340"/>
                </a:moveTo>
                <a:lnTo>
                  <a:pt x="823976" y="53340"/>
                </a:lnTo>
                <a:lnTo>
                  <a:pt x="823976" y="71374"/>
                </a:lnTo>
                <a:lnTo>
                  <a:pt x="885062" y="71374"/>
                </a:lnTo>
                <a:lnTo>
                  <a:pt x="902969" y="70738"/>
                </a:lnTo>
                <a:lnTo>
                  <a:pt x="929523" y="70738"/>
                </a:lnTo>
                <a:lnTo>
                  <a:pt x="931799" y="68072"/>
                </a:lnTo>
                <a:lnTo>
                  <a:pt x="931799" y="53340"/>
                </a:lnTo>
                <a:close/>
              </a:path>
              <a:path w="1073150" h="188595">
                <a:moveTo>
                  <a:pt x="1012951" y="50292"/>
                </a:moveTo>
                <a:lnTo>
                  <a:pt x="968501" y="68706"/>
                </a:lnTo>
                <a:lnTo>
                  <a:pt x="952428" y="104657"/>
                </a:lnTo>
                <a:lnTo>
                  <a:pt x="951356" y="120396"/>
                </a:lnTo>
                <a:lnTo>
                  <a:pt x="952406" y="135590"/>
                </a:lnTo>
                <a:lnTo>
                  <a:pt x="968248" y="170434"/>
                </a:lnTo>
                <a:lnTo>
                  <a:pt x="1014222" y="188213"/>
                </a:lnTo>
                <a:lnTo>
                  <a:pt x="1025223" y="187521"/>
                </a:lnTo>
                <a:lnTo>
                  <a:pt x="1059608" y="169799"/>
                </a:lnTo>
                <a:lnTo>
                  <a:pt x="1014349" y="169799"/>
                </a:lnTo>
                <a:lnTo>
                  <a:pt x="1006417" y="169082"/>
                </a:lnTo>
                <a:lnTo>
                  <a:pt x="975681" y="135203"/>
                </a:lnTo>
                <a:lnTo>
                  <a:pt x="974470" y="124968"/>
                </a:lnTo>
                <a:lnTo>
                  <a:pt x="1072895" y="124968"/>
                </a:lnTo>
                <a:lnTo>
                  <a:pt x="1072895" y="122300"/>
                </a:lnTo>
                <a:lnTo>
                  <a:pt x="1073023" y="120396"/>
                </a:lnTo>
                <a:lnTo>
                  <a:pt x="1073023" y="118999"/>
                </a:lnTo>
                <a:lnTo>
                  <a:pt x="1072175" y="106553"/>
                </a:lnTo>
                <a:lnTo>
                  <a:pt x="975613" y="106553"/>
                </a:lnTo>
                <a:lnTo>
                  <a:pt x="976778" y="98389"/>
                </a:lnTo>
                <a:lnTo>
                  <a:pt x="1005800" y="69349"/>
                </a:lnTo>
                <a:lnTo>
                  <a:pt x="1013205" y="68706"/>
                </a:lnTo>
                <a:lnTo>
                  <a:pt x="1056539" y="68706"/>
                </a:lnTo>
                <a:lnTo>
                  <a:pt x="1056258" y="68325"/>
                </a:lnTo>
                <a:lnTo>
                  <a:pt x="1047206" y="60418"/>
                </a:lnTo>
                <a:lnTo>
                  <a:pt x="1036986" y="54784"/>
                </a:lnTo>
                <a:lnTo>
                  <a:pt x="1025576" y="51413"/>
                </a:lnTo>
                <a:lnTo>
                  <a:pt x="1012951" y="50292"/>
                </a:lnTo>
                <a:close/>
              </a:path>
              <a:path w="1073150" h="188595">
                <a:moveTo>
                  <a:pt x="1049147" y="142748"/>
                </a:moveTo>
                <a:lnTo>
                  <a:pt x="1045717" y="152146"/>
                </a:lnTo>
                <a:lnTo>
                  <a:pt x="1041145" y="159131"/>
                </a:lnTo>
                <a:lnTo>
                  <a:pt x="1029588" y="167640"/>
                </a:lnTo>
                <a:lnTo>
                  <a:pt x="1022476" y="169799"/>
                </a:lnTo>
                <a:lnTo>
                  <a:pt x="1059608" y="169799"/>
                </a:lnTo>
                <a:lnTo>
                  <a:pt x="1064434" y="163591"/>
                </a:lnTo>
                <a:lnTo>
                  <a:pt x="1068925" y="155195"/>
                </a:lnTo>
                <a:lnTo>
                  <a:pt x="1072260" y="145669"/>
                </a:lnTo>
                <a:lnTo>
                  <a:pt x="1049147" y="142748"/>
                </a:lnTo>
                <a:close/>
              </a:path>
              <a:path w="1073150" h="188595">
                <a:moveTo>
                  <a:pt x="1056539" y="68706"/>
                </a:moveTo>
                <a:lnTo>
                  <a:pt x="1013205" y="68706"/>
                </a:lnTo>
                <a:lnTo>
                  <a:pt x="1021300" y="69516"/>
                </a:lnTo>
                <a:lnTo>
                  <a:pt x="1028620" y="71945"/>
                </a:lnTo>
                <a:lnTo>
                  <a:pt x="1049401" y="106553"/>
                </a:lnTo>
                <a:lnTo>
                  <a:pt x="1072175" y="106553"/>
                </a:lnTo>
                <a:lnTo>
                  <a:pt x="1071975" y="103616"/>
                </a:lnTo>
                <a:lnTo>
                  <a:pt x="1068831" y="90043"/>
                </a:lnTo>
                <a:lnTo>
                  <a:pt x="1063593" y="78279"/>
                </a:lnTo>
                <a:lnTo>
                  <a:pt x="1056539" y="68706"/>
                </a:lnTo>
                <a:close/>
              </a:path>
            </a:pathLst>
          </a:custGeom>
          <a:solidFill>
            <a:srgbClr val="FFFFFF">
              <a:alpha val="70195"/>
            </a:srgbClr>
          </a:solidFill>
        </p:spPr>
        <p:txBody>
          <a:bodyPr wrap="square" lIns="0" tIns="0" rIns="0" bIns="0" rtlCol="0"/>
          <a:lstStyle/>
          <a:p/>
        </p:txBody>
      </p:sp>
      <p:sp>
        <p:nvSpPr>
          <p:cNvPr id="23" name="object 23"/>
          <p:cNvSpPr/>
          <p:nvPr/>
        </p:nvSpPr>
        <p:spPr>
          <a:xfrm>
            <a:off x="10091673" y="4753864"/>
            <a:ext cx="741045" cy="188595"/>
          </a:xfrm>
          <a:custGeom>
            <a:avLst/>
            <a:gdLst/>
            <a:ahLst/>
            <a:cxnLst/>
            <a:rect l="l" t="t" r="r" b="b"/>
            <a:pathLst>
              <a:path w="741045" h="188595">
                <a:moveTo>
                  <a:pt x="61849" y="50292"/>
                </a:moveTo>
                <a:lnTo>
                  <a:pt x="20320" y="65024"/>
                </a:lnTo>
                <a:lnTo>
                  <a:pt x="1264" y="102135"/>
                </a:lnTo>
                <a:lnTo>
                  <a:pt x="0" y="119253"/>
                </a:lnTo>
                <a:lnTo>
                  <a:pt x="1069" y="135018"/>
                </a:lnTo>
                <a:lnTo>
                  <a:pt x="17055" y="170465"/>
                </a:lnTo>
                <a:lnTo>
                  <a:pt x="61849" y="188213"/>
                </a:lnTo>
                <a:lnTo>
                  <a:pt x="70330" y="187713"/>
                </a:lnTo>
                <a:lnTo>
                  <a:pt x="106627" y="170434"/>
                </a:lnTo>
                <a:lnTo>
                  <a:pt x="107161" y="169799"/>
                </a:lnTo>
                <a:lnTo>
                  <a:pt x="61849" y="169799"/>
                </a:lnTo>
                <a:lnTo>
                  <a:pt x="53824" y="169013"/>
                </a:lnTo>
                <a:lnTo>
                  <a:pt x="25749" y="141430"/>
                </a:lnTo>
                <a:lnTo>
                  <a:pt x="22986" y="119253"/>
                </a:lnTo>
                <a:lnTo>
                  <a:pt x="23677" y="107392"/>
                </a:lnTo>
                <a:lnTo>
                  <a:pt x="46513" y="71977"/>
                </a:lnTo>
                <a:lnTo>
                  <a:pt x="61849" y="68834"/>
                </a:lnTo>
                <a:lnTo>
                  <a:pt x="106888" y="68834"/>
                </a:lnTo>
                <a:lnTo>
                  <a:pt x="106299" y="68072"/>
                </a:lnTo>
                <a:lnTo>
                  <a:pt x="97085" y="60311"/>
                </a:lnTo>
                <a:lnTo>
                  <a:pt x="86598" y="54752"/>
                </a:lnTo>
                <a:lnTo>
                  <a:pt x="74848" y="51409"/>
                </a:lnTo>
                <a:lnTo>
                  <a:pt x="61849" y="50292"/>
                </a:lnTo>
                <a:close/>
              </a:path>
              <a:path w="741045" h="188595">
                <a:moveTo>
                  <a:pt x="106888" y="68834"/>
                </a:moveTo>
                <a:lnTo>
                  <a:pt x="61849" y="68834"/>
                </a:lnTo>
                <a:lnTo>
                  <a:pt x="69782" y="69619"/>
                </a:lnTo>
                <a:lnTo>
                  <a:pt x="77025" y="71977"/>
                </a:lnTo>
                <a:lnTo>
                  <a:pt x="99893" y="107017"/>
                </a:lnTo>
                <a:lnTo>
                  <a:pt x="100540" y="119253"/>
                </a:lnTo>
                <a:lnTo>
                  <a:pt x="99893" y="130686"/>
                </a:lnTo>
                <a:lnTo>
                  <a:pt x="77120" y="166655"/>
                </a:lnTo>
                <a:lnTo>
                  <a:pt x="61849" y="169799"/>
                </a:lnTo>
                <a:lnTo>
                  <a:pt x="107161" y="169799"/>
                </a:lnTo>
                <a:lnTo>
                  <a:pt x="123094" y="129422"/>
                </a:lnTo>
                <a:lnTo>
                  <a:pt x="123571" y="117348"/>
                </a:lnTo>
                <a:lnTo>
                  <a:pt x="122497" y="102487"/>
                </a:lnTo>
                <a:lnTo>
                  <a:pt x="119268" y="89328"/>
                </a:lnTo>
                <a:lnTo>
                  <a:pt x="113873" y="77860"/>
                </a:lnTo>
                <a:lnTo>
                  <a:pt x="106888" y="68834"/>
                </a:lnTo>
                <a:close/>
              </a:path>
              <a:path w="741045" h="188595">
                <a:moveTo>
                  <a:pt x="177673" y="70738"/>
                </a:moveTo>
                <a:lnTo>
                  <a:pt x="155321" y="70738"/>
                </a:lnTo>
                <a:lnTo>
                  <a:pt x="155321" y="185293"/>
                </a:lnTo>
                <a:lnTo>
                  <a:pt x="177673" y="185293"/>
                </a:lnTo>
                <a:lnTo>
                  <a:pt x="177673" y="70738"/>
                </a:lnTo>
                <a:close/>
              </a:path>
              <a:path w="741045" h="188595">
                <a:moveTo>
                  <a:pt x="203326" y="53340"/>
                </a:moveTo>
                <a:lnTo>
                  <a:pt x="135635" y="53340"/>
                </a:lnTo>
                <a:lnTo>
                  <a:pt x="135635" y="70738"/>
                </a:lnTo>
                <a:lnTo>
                  <a:pt x="203326" y="70738"/>
                </a:lnTo>
                <a:lnTo>
                  <a:pt x="203326" y="53340"/>
                </a:lnTo>
                <a:close/>
              </a:path>
              <a:path w="741045" h="188595">
                <a:moveTo>
                  <a:pt x="198247" y="0"/>
                </a:moveTo>
                <a:lnTo>
                  <a:pt x="182118" y="0"/>
                </a:lnTo>
                <a:lnTo>
                  <a:pt x="174498" y="1778"/>
                </a:lnTo>
                <a:lnTo>
                  <a:pt x="155321" y="30353"/>
                </a:lnTo>
                <a:lnTo>
                  <a:pt x="155321" y="53340"/>
                </a:lnTo>
                <a:lnTo>
                  <a:pt x="177673" y="53340"/>
                </a:lnTo>
                <a:lnTo>
                  <a:pt x="177673" y="33147"/>
                </a:lnTo>
                <a:lnTo>
                  <a:pt x="179070" y="27686"/>
                </a:lnTo>
                <a:lnTo>
                  <a:pt x="181864" y="24765"/>
                </a:lnTo>
                <a:lnTo>
                  <a:pt x="184657" y="21971"/>
                </a:lnTo>
                <a:lnTo>
                  <a:pt x="189483" y="20447"/>
                </a:lnTo>
                <a:lnTo>
                  <a:pt x="209645" y="20447"/>
                </a:lnTo>
                <a:lnTo>
                  <a:pt x="212851" y="2159"/>
                </a:lnTo>
                <a:lnTo>
                  <a:pt x="205231" y="762"/>
                </a:lnTo>
                <a:lnTo>
                  <a:pt x="198247" y="0"/>
                </a:lnTo>
                <a:close/>
              </a:path>
              <a:path w="741045" h="188595">
                <a:moveTo>
                  <a:pt x="209645" y="20447"/>
                </a:moveTo>
                <a:lnTo>
                  <a:pt x="200405" y="20447"/>
                </a:lnTo>
                <a:lnTo>
                  <a:pt x="204850" y="20955"/>
                </a:lnTo>
                <a:lnTo>
                  <a:pt x="209423" y="21717"/>
                </a:lnTo>
                <a:lnTo>
                  <a:pt x="209645" y="20447"/>
                </a:lnTo>
                <a:close/>
              </a:path>
              <a:path w="741045" h="188595">
                <a:moveTo>
                  <a:pt x="378078" y="141605"/>
                </a:moveTo>
                <a:lnTo>
                  <a:pt x="355726" y="141605"/>
                </a:lnTo>
                <a:lnTo>
                  <a:pt x="355726" y="185293"/>
                </a:lnTo>
                <a:lnTo>
                  <a:pt x="378078" y="185293"/>
                </a:lnTo>
                <a:lnTo>
                  <a:pt x="378078" y="141605"/>
                </a:lnTo>
                <a:close/>
              </a:path>
              <a:path w="741045" h="188595">
                <a:moveTo>
                  <a:pt x="378078" y="3048"/>
                </a:moveTo>
                <a:lnTo>
                  <a:pt x="359791" y="3048"/>
                </a:lnTo>
                <a:lnTo>
                  <a:pt x="276732" y="121158"/>
                </a:lnTo>
                <a:lnTo>
                  <a:pt x="276732" y="141605"/>
                </a:lnTo>
                <a:lnTo>
                  <a:pt x="402717" y="141605"/>
                </a:lnTo>
                <a:lnTo>
                  <a:pt x="402717" y="121158"/>
                </a:lnTo>
                <a:lnTo>
                  <a:pt x="298703" y="121158"/>
                </a:lnTo>
                <a:lnTo>
                  <a:pt x="355726" y="38988"/>
                </a:lnTo>
                <a:lnTo>
                  <a:pt x="378078" y="38988"/>
                </a:lnTo>
                <a:lnTo>
                  <a:pt x="378078" y="3048"/>
                </a:lnTo>
                <a:close/>
              </a:path>
              <a:path w="741045" h="188595">
                <a:moveTo>
                  <a:pt x="378078" y="38988"/>
                </a:moveTo>
                <a:lnTo>
                  <a:pt x="355726" y="38988"/>
                </a:lnTo>
                <a:lnTo>
                  <a:pt x="355726" y="121158"/>
                </a:lnTo>
                <a:lnTo>
                  <a:pt x="378078" y="121158"/>
                </a:lnTo>
                <a:lnTo>
                  <a:pt x="378078" y="38988"/>
                </a:lnTo>
                <a:close/>
              </a:path>
              <a:path w="741045" h="188595">
                <a:moveTo>
                  <a:pt x="457961" y="3048"/>
                </a:moveTo>
                <a:lnTo>
                  <a:pt x="433831" y="3048"/>
                </a:lnTo>
                <a:lnTo>
                  <a:pt x="433831" y="185293"/>
                </a:lnTo>
                <a:lnTo>
                  <a:pt x="457961" y="185293"/>
                </a:lnTo>
                <a:lnTo>
                  <a:pt x="457961" y="122174"/>
                </a:lnTo>
                <a:lnTo>
                  <a:pt x="487416" y="93472"/>
                </a:lnTo>
                <a:lnTo>
                  <a:pt x="457961" y="93472"/>
                </a:lnTo>
                <a:lnTo>
                  <a:pt x="457961" y="3048"/>
                </a:lnTo>
                <a:close/>
              </a:path>
              <a:path w="741045" h="188595">
                <a:moveTo>
                  <a:pt x="516652" y="93091"/>
                </a:moveTo>
                <a:lnTo>
                  <a:pt x="487806" y="93091"/>
                </a:lnTo>
                <a:lnTo>
                  <a:pt x="552703" y="185293"/>
                </a:lnTo>
                <a:lnTo>
                  <a:pt x="584453" y="185293"/>
                </a:lnTo>
                <a:lnTo>
                  <a:pt x="516652" y="93091"/>
                </a:lnTo>
                <a:close/>
              </a:path>
              <a:path w="741045" h="188595">
                <a:moveTo>
                  <a:pt x="581151" y="3048"/>
                </a:moveTo>
                <a:lnTo>
                  <a:pt x="548385" y="3048"/>
                </a:lnTo>
                <a:lnTo>
                  <a:pt x="457961" y="93472"/>
                </a:lnTo>
                <a:lnTo>
                  <a:pt x="487416" y="93472"/>
                </a:lnTo>
                <a:lnTo>
                  <a:pt x="487806" y="93091"/>
                </a:lnTo>
                <a:lnTo>
                  <a:pt x="516652" y="93091"/>
                </a:lnTo>
                <a:lnTo>
                  <a:pt x="504698" y="76835"/>
                </a:lnTo>
                <a:lnTo>
                  <a:pt x="581151" y="3048"/>
                </a:lnTo>
                <a:close/>
              </a:path>
              <a:path w="741045" h="188595">
                <a:moveTo>
                  <a:pt x="671322" y="3048"/>
                </a:moveTo>
                <a:lnTo>
                  <a:pt x="602996" y="3048"/>
                </a:lnTo>
                <a:lnTo>
                  <a:pt x="602996" y="185293"/>
                </a:lnTo>
                <a:lnTo>
                  <a:pt x="672465" y="185293"/>
                </a:lnTo>
                <a:lnTo>
                  <a:pt x="680817" y="185102"/>
                </a:lnTo>
                <a:lnTo>
                  <a:pt x="721868" y="173228"/>
                </a:lnTo>
                <a:lnTo>
                  <a:pt x="731421" y="163703"/>
                </a:lnTo>
                <a:lnTo>
                  <a:pt x="627126" y="163703"/>
                </a:lnTo>
                <a:lnTo>
                  <a:pt x="627126" y="101092"/>
                </a:lnTo>
                <a:lnTo>
                  <a:pt x="728238" y="101092"/>
                </a:lnTo>
                <a:lnTo>
                  <a:pt x="726767" y="99446"/>
                </a:lnTo>
                <a:lnTo>
                  <a:pt x="720899" y="94884"/>
                </a:lnTo>
                <a:lnTo>
                  <a:pt x="714055" y="91203"/>
                </a:lnTo>
                <a:lnTo>
                  <a:pt x="706247" y="88392"/>
                </a:lnTo>
                <a:lnTo>
                  <a:pt x="712243" y="84933"/>
                </a:lnTo>
                <a:lnTo>
                  <a:pt x="717454" y="81010"/>
                </a:lnTo>
                <a:lnTo>
                  <a:pt x="718829" y="79629"/>
                </a:lnTo>
                <a:lnTo>
                  <a:pt x="627126" y="79629"/>
                </a:lnTo>
                <a:lnTo>
                  <a:pt x="627126" y="24637"/>
                </a:lnTo>
                <a:lnTo>
                  <a:pt x="723912" y="24637"/>
                </a:lnTo>
                <a:lnTo>
                  <a:pt x="720709" y="20298"/>
                </a:lnTo>
                <a:lnTo>
                  <a:pt x="681275" y="3403"/>
                </a:lnTo>
                <a:lnTo>
                  <a:pt x="671322" y="3048"/>
                </a:lnTo>
                <a:close/>
              </a:path>
              <a:path w="741045" h="188595">
                <a:moveTo>
                  <a:pt x="728238" y="101092"/>
                </a:moveTo>
                <a:lnTo>
                  <a:pt x="669290" y="101092"/>
                </a:lnTo>
                <a:lnTo>
                  <a:pt x="677457" y="101282"/>
                </a:lnTo>
                <a:lnTo>
                  <a:pt x="684625" y="101854"/>
                </a:lnTo>
                <a:lnTo>
                  <a:pt x="715645" y="125603"/>
                </a:lnTo>
                <a:lnTo>
                  <a:pt x="715645" y="138303"/>
                </a:lnTo>
                <a:lnTo>
                  <a:pt x="714375" y="143383"/>
                </a:lnTo>
                <a:lnTo>
                  <a:pt x="709549" y="152273"/>
                </a:lnTo>
                <a:lnTo>
                  <a:pt x="706501" y="155575"/>
                </a:lnTo>
                <a:lnTo>
                  <a:pt x="702818" y="157861"/>
                </a:lnTo>
                <a:lnTo>
                  <a:pt x="699007" y="160274"/>
                </a:lnTo>
                <a:lnTo>
                  <a:pt x="694435" y="161925"/>
                </a:lnTo>
                <a:lnTo>
                  <a:pt x="688848" y="162941"/>
                </a:lnTo>
                <a:lnTo>
                  <a:pt x="685673" y="163449"/>
                </a:lnTo>
                <a:lnTo>
                  <a:pt x="680211" y="163703"/>
                </a:lnTo>
                <a:lnTo>
                  <a:pt x="731421" y="163703"/>
                </a:lnTo>
                <a:lnTo>
                  <a:pt x="731520" y="163575"/>
                </a:lnTo>
                <a:lnTo>
                  <a:pt x="735202" y="156210"/>
                </a:lnTo>
                <a:lnTo>
                  <a:pt x="738758" y="148971"/>
                </a:lnTo>
                <a:lnTo>
                  <a:pt x="740536" y="140969"/>
                </a:lnTo>
                <a:lnTo>
                  <a:pt x="740536" y="132461"/>
                </a:lnTo>
                <a:lnTo>
                  <a:pt x="739987" y="124743"/>
                </a:lnTo>
                <a:lnTo>
                  <a:pt x="738330" y="117586"/>
                </a:lnTo>
                <a:lnTo>
                  <a:pt x="735554" y="110976"/>
                </a:lnTo>
                <a:lnTo>
                  <a:pt x="731647" y="104902"/>
                </a:lnTo>
                <a:lnTo>
                  <a:pt x="728238" y="101092"/>
                </a:lnTo>
                <a:close/>
              </a:path>
              <a:path w="741045" h="188595">
                <a:moveTo>
                  <a:pt x="723912" y="24637"/>
                </a:moveTo>
                <a:lnTo>
                  <a:pt x="663575" y="24637"/>
                </a:lnTo>
                <a:lnTo>
                  <a:pt x="672651" y="24784"/>
                </a:lnTo>
                <a:lnTo>
                  <a:pt x="680275" y="25241"/>
                </a:lnTo>
                <a:lnTo>
                  <a:pt x="708025" y="46481"/>
                </a:lnTo>
                <a:lnTo>
                  <a:pt x="708025" y="58928"/>
                </a:lnTo>
                <a:lnTo>
                  <a:pt x="706501" y="64262"/>
                </a:lnTo>
                <a:lnTo>
                  <a:pt x="703326" y="68453"/>
                </a:lnTo>
                <a:lnTo>
                  <a:pt x="700277" y="72643"/>
                </a:lnTo>
                <a:lnTo>
                  <a:pt x="695578" y="75692"/>
                </a:lnTo>
                <a:lnTo>
                  <a:pt x="689482" y="77469"/>
                </a:lnTo>
                <a:lnTo>
                  <a:pt x="684910" y="78867"/>
                </a:lnTo>
                <a:lnTo>
                  <a:pt x="677164" y="79629"/>
                </a:lnTo>
                <a:lnTo>
                  <a:pt x="718829" y="79629"/>
                </a:lnTo>
                <a:lnTo>
                  <a:pt x="721856" y="76586"/>
                </a:lnTo>
                <a:lnTo>
                  <a:pt x="725424" y="71628"/>
                </a:lnTo>
                <a:lnTo>
                  <a:pt x="729615" y="64769"/>
                </a:lnTo>
                <a:lnTo>
                  <a:pt x="731774" y="57531"/>
                </a:lnTo>
                <a:lnTo>
                  <a:pt x="731735" y="41148"/>
                </a:lnTo>
                <a:lnTo>
                  <a:pt x="729360" y="33274"/>
                </a:lnTo>
                <a:lnTo>
                  <a:pt x="724661" y="25654"/>
                </a:lnTo>
                <a:lnTo>
                  <a:pt x="723912" y="24637"/>
                </a:lnTo>
                <a:close/>
              </a:path>
            </a:pathLst>
          </a:custGeom>
          <a:solidFill>
            <a:srgbClr val="FFFFFF">
              <a:alpha val="70195"/>
            </a:srgbClr>
          </a:solidFill>
        </p:spPr>
        <p:txBody>
          <a:bodyPr wrap="square" lIns="0" tIns="0" rIns="0" bIns="0" rtlCol="0"/>
          <a:lstStyle/>
          <a:p/>
        </p:txBody>
      </p:sp>
      <p:sp>
        <p:nvSpPr>
          <p:cNvPr id="24" name="object 24"/>
          <p:cNvSpPr txBox="1">
            <a:spLocks noGrp="1"/>
          </p:cNvSpPr>
          <p:nvPr>
            <p:ph type="title"/>
          </p:nvPr>
        </p:nvSpPr>
        <p:spPr>
          <a:xfrm>
            <a:off x="840739" y="124713"/>
            <a:ext cx="10510520" cy="1306830"/>
          </a:xfrm>
          <a:prstGeom prst="rect">
            <a:avLst/>
          </a:prstGeom>
        </p:spPr>
        <p:txBody>
          <a:bodyPr vert="horz" wrap="square" lIns="0" tIns="88900" rIns="0" bIns="0" rtlCol="0">
            <a:spAutoFit/>
          </a:bodyPr>
          <a:lstStyle/>
          <a:p>
            <a:pPr marL="12700" marR="5080">
              <a:lnSpc>
                <a:spcPts val="4750"/>
              </a:lnSpc>
              <a:spcBef>
                <a:spcPts val="700"/>
              </a:spcBef>
            </a:pPr>
            <a:r>
              <a:rPr spc="10" dirty="0"/>
              <a:t>Accessing</a:t>
            </a:r>
            <a:r>
              <a:rPr spc="-185" dirty="0"/>
              <a:t> </a:t>
            </a:r>
            <a:r>
              <a:rPr spc="30" dirty="0"/>
              <a:t>Hadoop</a:t>
            </a:r>
            <a:r>
              <a:rPr spc="-185" dirty="0"/>
              <a:t> </a:t>
            </a:r>
            <a:r>
              <a:rPr spc="30" dirty="0"/>
              <a:t>File</a:t>
            </a:r>
            <a:r>
              <a:rPr spc="-155" dirty="0"/>
              <a:t> </a:t>
            </a:r>
            <a:r>
              <a:rPr spc="25" dirty="0"/>
              <a:t>System</a:t>
            </a:r>
            <a:r>
              <a:rPr spc="-180" dirty="0"/>
              <a:t> </a:t>
            </a:r>
            <a:r>
              <a:rPr spc="30" dirty="0"/>
              <a:t>using</a:t>
            </a:r>
            <a:r>
              <a:rPr spc="-190" dirty="0"/>
              <a:t> </a:t>
            </a:r>
            <a:r>
              <a:rPr spc="40" dirty="0"/>
              <a:t>Java </a:t>
            </a:r>
            <a:r>
              <a:rPr spc="-1150" dirty="0"/>
              <a:t> </a:t>
            </a:r>
            <a:r>
              <a:rPr dirty="0"/>
              <a:t>API</a:t>
            </a:r>
            <a:endParaRPr dirty="0"/>
          </a:p>
        </p:txBody>
      </p:sp>
      <p:pic>
        <p:nvPicPr>
          <p:cNvPr id="25" name="object 25"/>
          <p:cNvPicPr/>
          <p:nvPr/>
        </p:nvPicPr>
        <p:blipFill>
          <a:blip r:embed="rId9" cstate="print"/>
          <a:stretch>
            <a:fillRect/>
          </a:stretch>
        </p:blipFill>
        <p:spPr>
          <a:xfrm>
            <a:off x="11172697" y="6485763"/>
            <a:ext cx="157606" cy="111467"/>
          </a:xfrm>
          <a:prstGeom prst="rect">
            <a:avLst/>
          </a:prstGeom>
        </p:spPr>
      </p:pic>
      <p:sp>
        <p:nvSpPr>
          <p:cNvPr id="29" name="Footer Placeholder 28"/>
          <p:cNvSpPr>
            <a:spLocks noGrp="1"/>
          </p:cNvSpPr>
          <p:nvPr>
            <p:ph type="ftr" sz="quarter" idx="5"/>
          </p:nvPr>
        </p:nvSpPr>
        <p:spPr/>
        <p:txBody>
          <a:bodyPr/>
          <a:p>
            <a:r>
              <a:t>Prepared by Dr G Vanitha</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40739" y="124713"/>
            <a:ext cx="10510520" cy="676910"/>
          </a:xfrm>
        </p:spPr>
        <p:txBody>
          <a:bodyPr/>
          <a:p>
            <a:r>
              <a:rPr lang="en-US"/>
              <a:t>The Command-Line Interface</a:t>
            </a:r>
            <a:endParaRPr lang="en-US"/>
          </a:p>
        </p:txBody>
      </p:sp>
      <p:sp>
        <p:nvSpPr>
          <p:cNvPr id="3" name="Text Placeholder 2"/>
          <p:cNvSpPr>
            <a:spLocks noGrp="1"/>
          </p:cNvSpPr>
          <p:nvPr>
            <p:ph type="body" idx="1"/>
          </p:nvPr>
        </p:nvSpPr>
        <p:spPr>
          <a:xfrm>
            <a:off x="457200" y="990600"/>
            <a:ext cx="11355705" cy="4472940"/>
          </a:xfrm>
        </p:spPr>
        <p:txBody>
          <a:bodyPr>
            <a:noAutofit/>
          </a:bodyPr>
          <a:p>
            <a:pPr marL="457200" indent="-457200" algn="just">
              <a:buFont typeface="Arial" panose="020B0604020202020204" pitchFamily="34" charset="0"/>
              <a:buChar char="•"/>
            </a:pPr>
            <a:r>
              <a:rPr lang="en-US" sz="2800"/>
              <a:t>There are many other interfaces to HDFS, but the command line is one of the simplest and, to many developers, the most familiar.</a:t>
            </a:r>
            <a:endParaRPr lang="en-US" sz="2800"/>
          </a:p>
          <a:p>
            <a:pPr marL="342900" indent="-342900" algn="just">
              <a:buFont typeface="Arial" panose="020B0604020202020204" pitchFamily="34" charset="0"/>
              <a:buChar char="•"/>
            </a:pPr>
            <a:r>
              <a:rPr lang="en-US" sz="2800"/>
              <a:t>There are two properties that we set in the pseudodistributed configuration that deserve further explanation.</a:t>
            </a:r>
            <a:endParaRPr lang="en-US" sz="2800"/>
          </a:p>
          <a:p>
            <a:pPr marL="342900" indent="-342900" algn="just">
              <a:buFont typeface="Arial" panose="020B0604020202020204" pitchFamily="34" charset="0"/>
              <a:buChar char="•"/>
            </a:pPr>
            <a:r>
              <a:rPr lang="en-US" sz="2800"/>
              <a:t> The first is fs.defaultFS, set to hdfs://localhost/, which is used to set a default filesystem for HadooP</a:t>
            </a:r>
            <a:r>
              <a:rPr lang="en-US"/>
              <a:t>.</a:t>
            </a:r>
            <a:endParaRPr lang="en-US" sz="2800" b="1"/>
          </a:p>
        </p:txBody>
      </p:sp>
      <p:sp>
        <p:nvSpPr>
          <p:cNvPr id="4" name="Footer Placeholder 3"/>
          <p:cNvSpPr>
            <a:spLocks noGrp="1"/>
          </p:cNvSpPr>
          <p:nvPr>
            <p:ph type="ftr" sz="quarter" idx="5"/>
          </p:nvPr>
        </p:nvSpPr>
        <p:spPr/>
        <p:txBody>
          <a:bodyPr/>
          <a:p>
            <a:r>
              <a:t>Prepared by Dr G Vanitha</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33399" y="609853"/>
            <a:ext cx="10510520" cy="676910"/>
          </a:xfrm>
        </p:spPr>
        <p:txBody>
          <a:bodyPr/>
          <a:p>
            <a:r>
              <a:rPr lang="en-US" b="1">
                <a:sym typeface="+mn-ea"/>
              </a:rPr>
              <a:t>Basic Filesystem Operations : </a:t>
            </a:r>
            <a:endParaRPr lang="en-US"/>
          </a:p>
        </p:txBody>
      </p:sp>
      <p:sp>
        <p:nvSpPr>
          <p:cNvPr id="3" name="Text Placeholder 2"/>
          <p:cNvSpPr>
            <a:spLocks noGrp="1"/>
          </p:cNvSpPr>
          <p:nvPr>
            <p:ph type="body" idx="1"/>
          </p:nvPr>
        </p:nvSpPr>
        <p:spPr>
          <a:xfrm>
            <a:off x="990600" y="1676400"/>
            <a:ext cx="10293985" cy="5342255"/>
          </a:xfrm>
        </p:spPr>
        <p:txBody>
          <a:bodyPr>
            <a:noAutofit/>
          </a:bodyPr>
          <a:p>
            <a:pPr indent="0" algn="just">
              <a:buFont typeface="Arial" panose="020B0604020202020204" pitchFamily="34" charset="0"/>
              <a:buNone/>
            </a:pPr>
            <a:r>
              <a:rPr lang="en-US" b="1">
                <a:sym typeface="+mn-ea"/>
              </a:rPr>
              <a:t>The filesystem is ready to be used, and we can do all of the usual filesystem operations, such as reading files, creating directories, moving files, deleting data, and listing directories.</a:t>
            </a:r>
            <a:endParaRPr lang="en-US" b="1">
              <a:sym typeface="+mn-ea"/>
            </a:endParaRPr>
          </a:p>
          <a:p>
            <a:pPr indent="0" algn="just">
              <a:buFont typeface="Arial" panose="020B0604020202020204" pitchFamily="34" charset="0"/>
              <a:buNone/>
            </a:pPr>
            <a:r>
              <a:rPr lang="en-US" b="1">
                <a:sym typeface="+mn-ea"/>
              </a:rPr>
              <a:t>You can type hadoop fs -help to get detailed help on every command.</a:t>
            </a:r>
            <a:endParaRPr lang="en-US" b="1">
              <a:sym typeface="+mn-ea"/>
            </a:endParaRPr>
          </a:p>
          <a:p>
            <a:pPr indent="0" algn="just">
              <a:buFont typeface="Arial" panose="020B0604020202020204" pitchFamily="34" charset="0"/>
              <a:buNone/>
            </a:pPr>
            <a:endParaRPr lang="en-US" b="1"/>
          </a:p>
          <a:p>
            <a:pPr indent="0" algn="just">
              <a:buFont typeface="Arial" panose="020B0604020202020204" pitchFamily="34" charset="0"/>
              <a:buNone/>
            </a:pPr>
            <a:r>
              <a:rPr lang="en-US" sz="2400" b="1">
                <a:sym typeface="+mn-ea"/>
              </a:rPr>
              <a:t>Start by copying a file from the local filesystem to HDFS:</a:t>
            </a:r>
            <a:endParaRPr lang="en-US" sz="2400" b="1">
              <a:sym typeface="+mn-ea"/>
            </a:endParaRPr>
          </a:p>
          <a:p>
            <a:pPr indent="0" algn="just">
              <a:buFont typeface="Arial" panose="020B0604020202020204" pitchFamily="34" charset="0"/>
              <a:buNone/>
            </a:pPr>
            <a:endParaRPr lang="en-US" sz="2400" b="1"/>
          </a:p>
          <a:p>
            <a:pPr indent="0" algn="ctr">
              <a:buFont typeface="Arial" panose="020B0604020202020204" pitchFamily="34" charset="0"/>
              <a:buNone/>
            </a:pPr>
            <a:r>
              <a:rPr lang="en-US" sz="1800" b="1">
                <a:sym typeface="+mn-ea"/>
              </a:rPr>
              <a:t>% hadoop fs -copyFromLocal input/docs/quangle.txt \</a:t>
            </a:r>
            <a:endParaRPr lang="en-US" sz="1800" b="1"/>
          </a:p>
          <a:p>
            <a:pPr indent="0" algn="ctr">
              <a:buFont typeface="Arial" panose="020B0604020202020204" pitchFamily="34" charset="0"/>
              <a:buNone/>
            </a:pPr>
            <a:r>
              <a:rPr lang="en-US" sz="1800" b="1">
                <a:sym typeface="+mn-ea"/>
              </a:rPr>
              <a:t>hdfs://localhost/user/tom/quangle.txt</a:t>
            </a:r>
            <a:endParaRPr lang="en-US" sz="1800" b="1"/>
          </a:p>
          <a:p>
            <a:pPr algn="ctr"/>
            <a:endParaRPr lang="en-US" sz="1800" b="1"/>
          </a:p>
        </p:txBody>
      </p:sp>
      <p:sp>
        <p:nvSpPr>
          <p:cNvPr id="4" name="Footer Placeholder 3"/>
          <p:cNvSpPr>
            <a:spLocks noGrp="1"/>
          </p:cNvSpPr>
          <p:nvPr>
            <p:ph type="ftr" sz="quarter" idx="5"/>
          </p:nvPr>
        </p:nvSpPr>
        <p:spPr/>
        <p:txBody>
          <a:bodyPr/>
          <a:p>
            <a:r>
              <a:t>Prepared by Dr G Vanitha</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a:xfrm>
            <a:off x="313055" y="337185"/>
            <a:ext cx="11408410" cy="6184265"/>
          </a:xfrm>
        </p:spPr>
        <p:txBody>
          <a:bodyPr wrap="square">
            <a:noAutofit/>
          </a:bodyPr>
          <a:p>
            <a:pPr algn="just"/>
            <a:r>
              <a:rPr lang="en-US" sz="2800"/>
              <a:t>This command invokes Hadoop’s filesystem shell command fs, which supports a number of subcommands — in this case, we are running -copyFromLocal. </a:t>
            </a:r>
            <a:endParaRPr lang="en-US" sz="2800"/>
          </a:p>
          <a:p>
            <a:pPr algn="just"/>
            <a:r>
              <a:rPr lang="en-US" sz="2800"/>
              <a:t>The local file quangle.txt is copied to the file /user/tom/quangle.txt on the HDFS instance running on localhost.  </a:t>
            </a:r>
            <a:endParaRPr lang="en-US" sz="2800"/>
          </a:p>
          <a:p>
            <a:pPr algn="just"/>
            <a:endParaRPr lang="en-US" sz="2800"/>
          </a:p>
          <a:p>
            <a:pPr algn="just"/>
            <a:r>
              <a:rPr lang="en-US" sz="2800"/>
              <a:t>In fact, we could have omitted the scheme and host of the URI and picked up the default, hdfs://localhost, as specified in core-site.xml:</a:t>
            </a:r>
            <a:endParaRPr lang="en-US" sz="2800"/>
          </a:p>
          <a:p>
            <a:pPr algn="ctr"/>
            <a:r>
              <a:rPr lang="en-US" sz="2400" b="1" i="1"/>
              <a:t>% hadoop fs -copyFromLocal input/docs/quangle.txt /user/tom/quangle.txt</a:t>
            </a:r>
            <a:endParaRPr lang="en-US" sz="2400" b="1" i="1"/>
          </a:p>
          <a:p>
            <a:pPr algn="just"/>
            <a:endParaRPr lang="en-US" sz="2800"/>
          </a:p>
          <a:p>
            <a:pPr algn="just"/>
            <a:r>
              <a:rPr lang="en-US" sz="2800"/>
              <a:t>We also could have used a relative path and copied the file to our home directory in HDFS, which in this case is /user/tom:</a:t>
            </a:r>
            <a:endParaRPr lang="en-US" sz="2800"/>
          </a:p>
          <a:p>
            <a:pPr algn="ctr"/>
            <a:r>
              <a:rPr lang="en-US" sz="2400" b="1" i="1"/>
              <a:t>% hadoop fs -copyFromLocal input/docs/quangle.txt quangle.txt</a:t>
            </a:r>
            <a:endParaRPr lang="en-US" sz="2400" b="1" i="1"/>
          </a:p>
        </p:txBody>
      </p:sp>
      <p:sp>
        <p:nvSpPr>
          <p:cNvPr id="4" name="Footer Placeholder 3"/>
          <p:cNvSpPr>
            <a:spLocks noGrp="1"/>
          </p:cNvSpPr>
          <p:nvPr>
            <p:ph type="ftr" sz="quarter" idx="5"/>
          </p:nvPr>
        </p:nvSpPr>
        <p:spPr/>
        <p:txBody>
          <a:bodyPr/>
          <a:p>
            <a:r>
              <a:t>Prepared by Dr G Vanitha</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172697" y="6485763"/>
            <a:ext cx="156718" cy="111467"/>
          </a:xfrm>
          <a:prstGeom prst="rect">
            <a:avLst/>
          </a:prstGeom>
        </p:spPr>
      </p:pic>
      <p:sp>
        <p:nvSpPr>
          <p:cNvPr id="8" name="Text Placeholder 7"/>
          <p:cNvSpPr>
            <a:spLocks noGrp="1"/>
          </p:cNvSpPr>
          <p:nvPr>
            <p:ph type="body" idx="1"/>
          </p:nvPr>
        </p:nvSpPr>
        <p:spPr>
          <a:xfrm>
            <a:off x="418211" y="1598802"/>
            <a:ext cx="11355577" cy="304800"/>
          </a:xfrm>
        </p:spPr>
        <p:txBody>
          <a:bodyPr/>
          <a:p>
            <a:endParaRPr lang="en-US"/>
          </a:p>
        </p:txBody>
      </p:sp>
      <p:sp>
        <p:nvSpPr>
          <p:cNvPr id="3" name="object 3"/>
          <p:cNvSpPr txBox="1">
            <a:spLocks noGrp="1"/>
          </p:cNvSpPr>
          <p:nvPr>
            <p:ph type="title"/>
          </p:nvPr>
        </p:nvSpPr>
        <p:spPr>
          <a:xfrm>
            <a:off x="840739" y="124713"/>
            <a:ext cx="10510520" cy="689610"/>
          </a:xfrm>
          <a:prstGeom prst="rect">
            <a:avLst/>
          </a:prstGeom>
        </p:spPr>
        <p:txBody>
          <a:bodyPr vert="horz" wrap="square" lIns="0" tIns="12700" rIns="0" bIns="0" rtlCol="0">
            <a:spAutoFit/>
          </a:bodyPr>
          <a:lstStyle/>
          <a:p>
            <a:pPr marL="12700">
              <a:lnSpc>
                <a:spcPct val="100000"/>
              </a:lnSpc>
              <a:spcBef>
                <a:spcPts val="100"/>
              </a:spcBef>
            </a:pPr>
            <a:r>
              <a:rPr spc="25" dirty="0"/>
              <a:t>Anatomy</a:t>
            </a:r>
            <a:r>
              <a:rPr spc="-200" dirty="0"/>
              <a:t> </a:t>
            </a:r>
            <a:r>
              <a:rPr spc="70" dirty="0"/>
              <a:t>of</a:t>
            </a:r>
            <a:r>
              <a:rPr spc="-170" dirty="0"/>
              <a:t> </a:t>
            </a:r>
            <a:r>
              <a:rPr spc="170" dirty="0"/>
              <a:t>a</a:t>
            </a:r>
            <a:r>
              <a:rPr spc="-200" dirty="0"/>
              <a:t> </a:t>
            </a:r>
            <a:r>
              <a:rPr spc="30" dirty="0"/>
              <a:t>File</a:t>
            </a:r>
            <a:r>
              <a:rPr spc="-165" dirty="0"/>
              <a:t> </a:t>
            </a:r>
            <a:r>
              <a:rPr dirty="0"/>
              <a:t>Read</a:t>
            </a:r>
            <a:endParaRPr dirty="0"/>
          </a:p>
        </p:txBody>
      </p:sp>
      <p:sp>
        <p:nvSpPr>
          <p:cNvPr id="4" name="object 4"/>
          <p:cNvSpPr txBox="1"/>
          <p:nvPr/>
        </p:nvSpPr>
        <p:spPr>
          <a:xfrm>
            <a:off x="381000" y="718820"/>
            <a:ext cx="6198235" cy="6139180"/>
          </a:xfrm>
          <a:prstGeom prst="rect">
            <a:avLst/>
          </a:prstGeom>
        </p:spPr>
        <p:txBody>
          <a:bodyPr vert="horz" wrap="square" lIns="0" tIns="12700" rIns="0" bIns="0" rtlCol="0">
            <a:noAutofit/>
          </a:bodyPr>
          <a:lstStyle/>
          <a:p>
            <a:pPr marL="12700" marR="201295">
              <a:lnSpc>
                <a:spcPct val="100000"/>
              </a:lnSpc>
              <a:spcBef>
                <a:spcPts val="100"/>
              </a:spcBef>
              <a:buAutoNum type="arabicPeriod"/>
              <a:tabLst>
                <a:tab pos="327025" algn="l"/>
              </a:tabLst>
            </a:pPr>
            <a:r>
              <a:rPr sz="1800" dirty="0">
                <a:solidFill>
                  <a:srgbClr val="FFFFFF"/>
                </a:solidFill>
                <a:latin typeface="Arial MT"/>
                <a:cs typeface="Arial MT"/>
              </a:rPr>
              <a:t>The</a:t>
            </a:r>
            <a:r>
              <a:rPr sz="1800" spc="-20" dirty="0">
                <a:solidFill>
                  <a:srgbClr val="FFFFFF"/>
                </a:solidFill>
                <a:latin typeface="Arial MT"/>
                <a:cs typeface="Arial MT"/>
              </a:rPr>
              <a:t> </a:t>
            </a:r>
            <a:r>
              <a:rPr sz="1800" spc="-5" dirty="0">
                <a:solidFill>
                  <a:srgbClr val="FFFFFF"/>
                </a:solidFill>
                <a:latin typeface="Arial MT"/>
                <a:cs typeface="Arial MT"/>
              </a:rPr>
              <a:t>client</a:t>
            </a:r>
            <a:r>
              <a:rPr sz="1800" spc="5" dirty="0">
                <a:solidFill>
                  <a:srgbClr val="FFFFFF"/>
                </a:solidFill>
                <a:latin typeface="Arial MT"/>
                <a:cs typeface="Arial MT"/>
              </a:rPr>
              <a:t> </a:t>
            </a:r>
            <a:r>
              <a:rPr sz="1800" spc="-5" dirty="0">
                <a:solidFill>
                  <a:srgbClr val="FFFFFF"/>
                </a:solidFill>
                <a:latin typeface="Arial MT"/>
                <a:cs typeface="Arial MT"/>
              </a:rPr>
              <a:t>opens</a:t>
            </a:r>
            <a:r>
              <a:rPr sz="1800" spc="10" dirty="0">
                <a:solidFill>
                  <a:srgbClr val="FFFFFF"/>
                </a:solidFill>
                <a:latin typeface="Arial MT"/>
                <a:cs typeface="Arial MT"/>
              </a:rPr>
              <a:t> </a:t>
            </a:r>
            <a:r>
              <a:rPr sz="1800" dirty="0">
                <a:solidFill>
                  <a:srgbClr val="FFFFFF"/>
                </a:solidFill>
                <a:latin typeface="Arial MT"/>
                <a:cs typeface="Arial MT"/>
              </a:rPr>
              <a:t>the</a:t>
            </a:r>
            <a:r>
              <a:rPr sz="1800" spc="-10" dirty="0">
                <a:solidFill>
                  <a:srgbClr val="FFFFFF"/>
                </a:solidFill>
                <a:latin typeface="Arial MT"/>
                <a:cs typeface="Arial MT"/>
              </a:rPr>
              <a:t> </a:t>
            </a:r>
            <a:r>
              <a:rPr sz="1800" spc="-5" dirty="0">
                <a:solidFill>
                  <a:srgbClr val="FFFFFF"/>
                </a:solidFill>
                <a:latin typeface="Arial MT"/>
                <a:cs typeface="Arial MT"/>
              </a:rPr>
              <a:t>required</a:t>
            </a:r>
            <a:r>
              <a:rPr sz="1800" spc="15" dirty="0">
                <a:solidFill>
                  <a:srgbClr val="FFFFFF"/>
                </a:solidFill>
                <a:latin typeface="Arial MT"/>
                <a:cs typeface="Arial MT"/>
              </a:rPr>
              <a:t> </a:t>
            </a:r>
            <a:r>
              <a:rPr sz="1800" spc="-5" dirty="0">
                <a:solidFill>
                  <a:srgbClr val="FFFFFF"/>
                </a:solidFill>
                <a:latin typeface="Arial MT"/>
                <a:cs typeface="Arial MT"/>
              </a:rPr>
              <a:t>file</a:t>
            </a:r>
            <a:r>
              <a:rPr sz="1800" spc="-10" dirty="0">
                <a:solidFill>
                  <a:srgbClr val="FFFFFF"/>
                </a:solidFill>
                <a:latin typeface="Arial MT"/>
                <a:cs typeface="Arial MT"/>
              </a:rPr>
              <a:t> </a:t>
            </a:r>
            <a:r>
              <a:rPr sz="1800" dirty="0">
                <a:solidFill>
                  <a:srgbClr val="FFFFFF"/>
                </a:solidFill>
                <a:latin typeface="Arial MT"/>
                <a:cs typeface="Arial MT"/>
              </a:rPr>
              <a:t>to</a:t>
            </a:r>
            <a:r>
              <a:rPr sz="1800" spc="5" dirty="0">
                <a:solidFill>
                  <a:srgbClr val="FFFFFF"/>
                </a:solidFill>
                <a:latin typeface="Arial MT"/>
                <a:cs typeface="Arial MT"/>
              </a:rPr>
              <a:t> </a:t>
            </a:r>
            <a:r>
              <a:rPr sz="1800" spc="-10" dirty="0">
                <a:solidFill>
                  <a:srgbClr val="FFFFFF"/>
                </a:solidFill>
                <a:latin typeface="Arial MT"/>
                <a:cs typeface="Arial MT"/>
              </a:rPr>
              <a:t>be</a:t>
            </a:r>
            <a:r>
              <a:rPr sz="1800" dirty="0">
                <a:solidFill>
                  <a:srgbClr val="FFFFFF"/>
                </a:solidFill>
                <a:latin typeface="Arial MT"/>
                <a:cs typeface="Arial MT"/>
              </a:rPr>
              <a:t> </a:t>
            </a:r>
            <a:r>
              <a:rPr sz="1800" spc="-5" dirty="0">
                <a:solidFill>
                  <a:srgbClr val="FFFFFF"/>
                </a:solidFill>
                <a:latin typeface="Arial MT"/>
                <a:cs typeface="Arial MT"/>
              </a:rPr>
              <a:t>read</a:t>
            </a:r>
            <a:r>
              <a:rPr sz="1800" spc="5" dirty="0">
                <a:solidFill>
                  <a:srgbClr val="FFFFFF"/>
                </a:solidFill>
                <a:latin typeface="Arial MT"/>
                <a:cs typeface="Arial MT"/>
              </a:rPr>
              <a:t> </a:t>
            </a:r>
            <a:r>
              <a:rPr sz="1800" spc="-5" dirty="0">
                <a:solidFill>
                  <a:srgbClr val="FFFFFF"/>
                </a:solidFill>
                <a:latin typeface="Arial MT"/>
                <a:cs typeface="Arial MT"/>
              </a:rPr>
              <a:t>by</a:t>
            </a:r>
            <a:r>
              <a:rPr sz="1800" spc="10" dirty="0">
                <a:solidFill>
                  <a:srgbClr val="FFFFFF"/>
                </a:solidFill>
                <a:latin typeface="Arial MT"/>
                <a:cs typeface="Arial MT"/>
              </a:rPr>
              <a:t> </a:t>
            </a:r>
            <a:r>
              <a:rPr sz="1800" spc="-5" dirty="0">
                <a:solidFill>
                  <a:srgbClr val="FFFFFF"/>
                </a:solidFill>
                <a:latin typeface="Arial MT"/>
                <a:cs typeface="Arial MT"/>
              </a:rPr>
              <a:t>calling </a:t>
            </a:r>
            <a:r>
              <a:rPr sz="1800" spc="-484" dirty="0">
                <a:solidFill>
                  <a:srgbClr val="FFFFFF"/>
                </a:solidFill>
                <a:latin typeface="Arial MT"/>
                <a:cs typeface="Arial MT"/>
              </a:rPr>
              <a:t> </a:t>
            </a:r>
            <a:r>
              <a:rPr sz="1800" spc="-5" dirty="0">
                <a:solidFill>
                  <a:srgbClr val="FFFF00"/>
                </a:solidFill>
                <a:latin typeface="Arial MT"/>
                <a:cs typeface="Arial MT"/>
              </a:rPr>
              <a:t>open()</a:t>
            </a:r>
            <a:r>
              <a:rPr sz="1800" spc="15" dirty="0">
                <a:solidFill>
                  <a:srgbClr val="FFFF00"/>
                </a:solidFill>
                <a:latin typeface="Arial MT"/>
                <a:cs typeface="Arial MT"/>
              </a:rPr>
              <a:t> </a:t>
            </a:r>
            <a:r>
              <a:rPr sz="1800" spc="-5" dirty="0">
                <a:solidFill>
                  <a:srgbClr val="FFFFFF"/>
                </a:solidFill>
                <a:latin typeface="Arial MT"/>
                <a:cs typeface="Arial MT"/>
              </a:rPr>
              <a:t>method</a:t>
            </a:r>
            <a:r>
              <a:rPr sz="1800" spc="5" dirty="0">
                <a:solidFill>
                  <a:srgbClr val="FFFFFF"/>
                </a:solidFill>
                <a:latin typeface="Arial MT"/>
                <a:cs typeface="Arial MT"/>
              </a:rPr>
              <a:t> </a:t>
            </a:r>
            <a:r>
              <a:rPr sz="1800" spc="-5" dirty="0">
                <a:solidFill>
                  <a:srgbClr val="FFFFFF"/>
                </a:solidFill>
                <a:latin typeface="Arial MT"/>
                <a:cs typeface="Arial MT"/>
              </a:rPr>
              <a:t>on</a:t>
            </a:r>
            <a:r>
              <a:rPr sz="1800" spc="-10" dirty="0">
                <a:solidFill>
                  <a:srgbClr val="FFFFFF"/>
                </a:solidFill>
                <a:latin typeface="Arial MT"/>
                <a:cs typeface="Arial MT"/>
              </a:rPr>
              <a:t> </a:t>
            </a:r>
            <a:r>
              <a:rPr sz="1800" dirty="0">
                <a:solidFill>
                  <a:srgbClr val="FFFFFF"/>
                </a:solidFill>
                <a:latin typeface="Arial MT"/>
                <a:cs typeface="Arial MT"/>
              </a:rPr>
              <a:t>the</a:t>
            </a:r>
            <a:r>
              <a:rPr sz="1800" spc="-10" dirty="0">
                <a:solidFill>
                  <a:srgbClr val="FFFFFF"/>
                </a:solidFill>
                <a:latin typeface="Arial MT"/>
                <a:cs typeface="Arial MT"/>
              </a:rPr>
              <a:t> </a:t>
            </a:r>
            <a:r>
              <a:rPr sz="1800" spc="-5" dirty="0">
                <a:solidFill>
                  <a:srgbClr val="FFFFFF"/>
                </a:solidFill>
                <a:latin typeface="Arial MT"/>
                <a:cs typeface="Arial MT"/>
              </a:rPr>
              <a:t>Distributed</a:t>
            </a:r>
            <a:r>
              <a:rPr sz="1800" spc="5" dirty="0">
                <a:solidFill>
                  <a:srgbClr val="FFFFFF"/>
                </a:solidFill>
                <a:latin typeface="Arial MT"/>
                <a:cs typeface="Arial MT"/>
              </a:rPr>
              <a:t> </a:t>
            </a:r>
            <a:r>
              <a:rPr sz="1800" spc="-5" dirty="0">
                <a:solidFill>
                  <a:srgbClr val="FFFFFF"/>
                </a:solidFill>
                <a:latin typeface="Arial MT"/>
                <a:cs typeface="Arial MT"/>
              </a:rPr>
              <a:t>File</a:t>
            </a:r>
            <a:r>
              <a:rPr sz="1800" spc="5" dirty="0">
                <a:solidFill>
                  <a:srgbClr val="FFFFFF"/>
                </a:solidFill>
                <a:latin typeface="Arial MT"/>
                <a:cs typeface="Arial MT"/>
              </a:rPr>
              <a:t> </a:t>
            </a:r>
            <a:r>
              <a:rPr sz="1800" spc="-5" dirty="0">
                <a:solidFill>
                  <a:srgbClr val="FFFFFF"/>
                </a:solidFill>
                <a:latin typeface="Arial MT"/>
                <a:cs typeface="Arial MT"/>
              </a:rPr>
              <a:t>System</a:t>
            </a:r>
            <a:r>
              <a:rPr sz="1800" spc="10" dirty="0">
                <a:solidFill>
                  <a:srgbClr val="FFFFFF"/>
                </a:solidFill>
                <a:latin typeface="Arial MT"/>
                <a:cs typeface="Arial MT"/>
              </a:rPr>
              <a:t> </a:t>
            </a:r>
            <a:r>
              <a:rPr sz="1800" spc="-5" dirty="0">
                <a:solidFill>
                  <a:srgbClr val="FFFFFF"/>
                </a:solidFill>
                <a:latin typeface="Arial MT"/>
                <a:cs typeface="Arial MT"/>
              </a:rPr>
              <a:t>object</a:t>
            </a:r>
            <a:endParaRPr sz="1800">
              <a:latin typeface="Arial MT"/>
              <a:cs typeface="Arial MT"/>
            </a:endParaRPr>
          </a:p>
          <a:p>
            <a:pPr>
              <a:lnSpc>
                <a:spcPct val="100000"/>
              </a:lnSpc>
              <a:spcBef>
                <a:spcPts val="30"/>
              </a:spcBef>
              <a:buClr>
                <a:srgbClr val="FFFFFF"/>
              </a:buClr>
              <a:buFont typeface="Arial MT"/>
              <a:buAutoNum type="arabicPeriod"/>
            </a:pPr>
            <a:endParaRPr sz="1850">
              <a:latin typeface="Arial MT"/>
              <a:cs typeface="Arial MT"/>
            </a:endParaRPr>
          </a:p>
          <a:p>
            <a:pPr marL="329565" indent="-317500">
              <a:lnSpc>
                <a:spcPct val="100000"/>
              </a:lnSpc>
              <a:buAutoNum type="arabicPeriod"/>
              <a:tabLst>
                <a:tab pos="330200" algn="l"/>
              </a:tabLst>
            </a:pPr>
            <a:r>
              <a:rPr sz="1800" spc="-5" dirty="0">
                <a:solidFill>
                  <a:srgbClr val="FFFFFF"/>
                </a:solidFill>
                <a:latin typeface="Arial MT"/>
                <a:cs typeface="Arial MT"/>
              </a:rPr>
              <a:t>Distributed</a:t>
            </a:r>
            <a:r>
              <a:rPr sz="1800" spc="20" dirty="0">
                <a:solidFill>
                  <a:srgbClr val="FFFFFF"/>
                </a:solidFill>
                <a:latin typeface="Arial MT"/>
                <a:cs typeface="Arial MT"/>
              </a:rPr>
              <a:t> </a:t>
            </a:r>
            <a:r>
              <a:rPr sz="1800" spc="-5" dirty="0">
                <a:solidFill>
                  <a:srgbClr val="FFFFFF"/>
                </a:solidFill>
                <a:latin typeface="Arial MT"/>
                <a:cs typeface="Arial MT"/>
              </a:rPr>
              <a:t>File</a:t>
            </a:r>
            <a:r>
              <a:rPr sz="1800" spc="-10" dirty="0">
                <a:solidFill>
                  <a:srgbClr val="FFFFFF"/>
                </a:solidFill>
                <a:latin typeface="Arial MT"/>
                <a:cs typeface="Arial MT"/>
              </a:rPr>
              <a:t> </a:t>
            </a:r>
            <a:r>
              <a:rPr sz="1800" spc="-5" dirty="0">
                <a:solidFill>
                  <a:srgbClr val="FFFFFF"/>
                </a:solidFill>
                <a:latin typeface="Arial MT"/>
                <a:cs typeface="Arial MT"/>
              </a:rPr>
              <a:t>System</a:t>
            </a:r>
            <a:r>
              <a:rPr sz="1800" spc="35" dirty="0">
                <a:solidFill>
                  <a:srgbClr val="FFFFFF"/>
                </a:solidFill>
                <a:latin typeface="Arial MT"/>
                <a:cs typeface="Arial MT"/>
              </a:rPr>
              <a:t> </a:t>
            </a:r>
            <a:r>
              <a:rPr sz="1800" spc="-5" dirty="0">
                <a:solidFill>
                  <a:srgbClr val="FFFFFF"/>
                </a:solidFill>
                <a:latin typeface="Arial MT"/>
                <a:cs typeface="Arial MT"/>
              </a:rPr>
              <a:t>calls</a:t>
            </a:r>
            <a:r>
              <a:rPr sz="1800" dirty="0">
                <a:solidFill>
                  <a:srgbClr val="FFFFFF"/>
                </a:solidFill>
                <a:latin typeface="Arial MT"/>
                <a:cs typeface="Arial MT"/>
              </a:rPr>
              <a:t> the</a:t>
            </a:r>
            <a:r>
              <a:rPr sz="1800" spc="-5" dirty="0">
                <a:solidFill>
                  <a:srgbClr val="FFFFFF"/>
                </a:solidFill>
                <a:latin typeface="Arial MT"/>
                <a:cs typeface="Arial MT"/>
              </a:rPr>
              <a:t> name</a:t>
            </a:r>
            <a:r>
              <a:rPr sz="1800" spc="5" dirty="0">
                <a:solidFill>
                  <a:srgbClr val="FFFFFF"/>
                </a:solidFill>
                <a:latin typeface="Arial MT"/>
                <a:cs typeface="Arial MT"/>
              </a:rPr>
              <a:t> </a:t>
            </a:r>
            <a:r>
              <a:rPr sz="1800" spc="-5" dirty="0">
                <a:solidFill>
                  <a:srgbClr val="FFFFFF"/>
                </a:solidFill>
                <a:latin typeface="Arial MT"/>
                <a:cs typeface="Arial MT"/>
              </a:rPr>
              <a:t>node</a:t>
            </a:r>
            <a:r>
              <a:rPr sz="1800" spc="10" dirty="0">
                <a:solidFill>
                  <a:srgbClr val="FFFFFF"/>
                </a:solidFill>
                <a:latin typeface="Arial MT"/>
                <a:cs typeface="Arial MT"/>
              </a:rPr>
              <a:t> </a:t>
            </a:r>
            <a:r>
              <a:rPr sz="1800" spc="-5" dirty="0">
                <a:solidFill>
                  <a:srgbClr val="FFFFFF"/>
                </a:solidFill>
                <a:latin typeface="Arial MT"/>
                <a:cs typeface="Arial MT"/>
              </a:rPr>
              <a:t>using</a:t>
            </a:r>
            <a:r>
              <a:rPr sz="1800" spc="5" dirty="0">
                <a:solidFill>
                  <a:srgbClr val="FFFFFF"/>
                </a:solidFill>
                <a:latin typeface="Arial MT"/>
                <a:cs typeface="Arial MT"/>
              </a:rPr>
              <a:t> </a:t>
            </a:r>
            <a:r>
              <a:rPr sz="1800" spc="-5" dirty="0">
                <a:solidFill>
                  <a:srgbClr val="FFFFFF"/>
                </a:solidFill>
                <a:latin typeface="Arial MT"/>
                <a:cs typeface="Arial MT"/>
              </a:rPr>
              <a:t>RPC</a:t>
            </a:r>
            <a:endParaRPr sz="1800">
              <a:latin typeface="Arial MT"/>
              <a:cs typeface="Arial MT"/>
            </a:endParaRPr>
          </a:p>
          <a:p>
            <a:pPr marL="12700">
              <a:lnSpc>
                <a:spcPct val="100000"/>
              </a:lnSpc>
              <a:spcBef>
                <a:spcPts val="5"/>
              </a:spcBef>
            </a:pPr>
            <a:r>
              <a:rPr sz="1800" dirty="0">
                <a:solidFill>
                  <a:srgbClr val="FFFFFF"/>
                </a:solidFill>
                <a:latin typeface="Arial MT"/>
                <a:cs typeface="Arial MT"/>
              </a:rPr>
              <a:t>to</a:t>
            </a:r>
            <a:r>
              <a:rPr sz="1800" spc="-10" dirty="0">
                <a:solidFill>
                  <a:srgbClr val="FFFFFF"/>
                </a:solidFill>
                <a:latin typeface="Arial MT"/>
                <a:cs typeface="Arial MT"/>
              </a:rPr>
              <a:t> </a:t>
            </a:r>
            <a:r>
              <a:rPr sz="1800" spc="-5" dirty="0">
                <a:solidFill>
                  <a:srgbClr val="FFFFFF"/>
                </a:solidFill>
                <a:latin typeface="Arial MT"/>
                <a:cs typeface="Arial MT"/>
              </a:rPr>
              <a:t>determine </a:t>
            </a:r>
            <a:r>
              <a:rPr sz="1800" dirty="0">
                <a:solidFill>
                  <a:srgbClr val="FFFFFF"/>
                </a:solidFill>
                <a:latin typeface="Arial MT"/>
                <a:cs typeface="Arial MT"/>
              </a:rPr>
              <a:t>the</a:t>
            </a:r>
            <a:r>
              <a:rPr sz="1800" spc="-15" dirty="0">
                <a:solidFill>
                  <a:srgbClr val="FFFFFF"/>
                </a:solidFill>
                <a:latin typeface="Arial MT"/>
                <a:cs typeface="Arial MT"/>
              </a:rPr>
              <a:t> </a:t>
            </a:r>
            <a:r>
              <a:rPr sz="1800" spc="-5" dirty="0">
                <a:solidFill>
                  <a:srgbClr val="FFFFFF"/>
                </a:solidFill>
                <a:latin typeface="Arial MT"/>
                <a:cs typeface="Arial MT"/>
              </a:rPr>
              <a:t>first</a:t>
            </a:r>
            <a:r>
              <a:rPr sz="1800" spc="-15" dirty="0">
                <a:solidFill>
                  <a:srgbClr val="FFFFFF"/>
                </a:solidFill>
                <a:latin typeface="Arial MT"/>
                <a:cs typeface="Arial MT"/>
              </a:rPr>
              <a:t> </a:t>
            </a:r>
            <a:r>
              <a:rPr sz="1800" dirty="0">
                <a:solidFill>
                  <a:srgbClr val="FFFFFF"/>
                </a:solidFill>
                <a:latin typeface="Arial MT"/>
                <a:cs typeface="Arial MT"/>
              </a:rPr>
              <a:t>few</a:t>
            </a:r>
            <a:r>
              <a:rPr sz="1800" spc="-15" dirty="0">
                <a:solidFill>
                  <a:srgbClr val="FFFFFF"/>
                </a:solidFill>
                <a:latin typeface="Arial MT"/>
                <a:cs typeface="Arial MT"/>
              </a:rPr>
              <a:t> </a:t>
            </a:r>
            <a:r>
              <a:rPr sz="1800" spc="-5" dirty="0">
                <a:solidFill>
                  <a:srgbClr val="FFFFFF"/>
                </a:solidFill>
                <a:latin typeface="Arial MT"/>
                <a:cs typeface="Arial MT"/>
              </a:rPr>
              <a:t>blocks</a:t>
            </a:r>
            <a:endParaRPr sz="1800">
              <a:latin typeface="Arial MT"/>
              <a:cs typeface="Arial MT"/>
            </a:endParaRPr>
          </a:p>
          <a:p>
            <a:pPr>
              <a:lnSpc>
                <a:spcPct val="100000"/>
              </a:lnSpc>
              <a:spcBef>
                <a:spcPts val="30"/>
              </a:spcBef>
            </a:pPr>
            <a:endParaRPr sz="1850">
              <a:latin typeface="Arial MT"/>
              <a:cs typeface="Arial MT"/>
            </a:endParaRPr>
          </a:p>
          <a:p>
            <a:pPr marL="12700">
              <a:lnSpc>
                <a:spcPct val="100000"/>
              </a:lnSpc>
            </a:pPr>
            <a:r>
              <a:rPr sz="1800" spc="-5" dirty="0">
                <a:solidFill>
                  <a:srgbClr val="FFFFFF"/>
                </a:solidFill>
                <a:latin typeface="Arial MT"/>
                <a:cs typeface="Arial MT"/>
              </a:rPr>
              <a:t>Upon</a:t>
            </a:r>
            <a:r>
              <a:rPr sz="1800" dirty="0">
                <a:solidFill>
                  <a:srgbClr val="FFFFFF"/>
                </a:solidFill>
                <a:latin typeface="Arial MT"/>
                <a:cs typeface="Arial MT"/>
              </a:rPr>
              <a:t> </a:t>
            </a:r>
            <a:r>
              <a:rPr sz="1800" spc="-5" dirty="0">
                <a:solidFill>
                  <a:srgbClr val="FFFFFF"/>
                </a:solidFill>
                <a:latin typeface="Arial MT"/>
                <a:cs typeface="Arial MT"/>
              </a:rPr>
              <a:t>determining</a:t>
            </a:r>
            <a:r>
              <a:rPr sz="1800" spc="15" dirty="0">
                <a:solidFill>
                  <a:srgbClr val="FFFFFF"/>
                </a:solidFill>
                <a:latin typeface="Arial MT"/>
                <a:cs typeface="Arial MT"/>
              </a:rPr>
              <a:t> </a:t>
            </a:r>
            <a:r>
              <a:rPr sz="1800" dirty="0">
                <a:solidFill>
                  <a:srgbClr val="FFFFFF"/>
                </a:solidFill>
                <a:latin typeface="Arial MT"/>
                <a:cs typeface="Arial MT"/>
              </a:rPr>
              <a:t>the</a:t>
            </a:r>
            <a:r>
              <a:rPr sz="1800" spc="-15" dirty="0">
                <a:solidFill>
                  <a:srgbClr val="FFFFFF"/>
                </a:solidFill>
                <a:latin typeface="Arial MT"/>
                <a:cs typeface="Arial MT"/>
              </a:rPr>
              <a:t> </a:t>
            </a:r>
            <a:r>
              <a:rPr sz="1800" spc="-5" dirty="0">
                <a:solidFill>
                  <a:srgbClr val="FFFFFF"/>
                </a:solidFill>
                <a:latin typeface="Arial MT"/>
                <a:cs typeface="Arial MT"/>
              </a:rPr>
              <a:t>data node</a:t>
            </a:r>
            <a:r>
              <a:rPr sz="1800" dirty="0">
                <a:solidFill>
                  <a:srgbClr val="FFFFFF"/>
                </a:solidFill>
                <a:latin typeface="Arial MT"/>
                <a:cs typeface="Arial MT"/>
              </a:rPr>
              <a:t> </a:t>
            </a:r>
            <a:r>
              <a:rPr sz="1800" spc="-15" dirty="0">
                <a:solidFill>
                  <a:srgbClr val="FFFFFF"/>
                </a:solidFill>
                <a:latin typeface="Arial MT"/>
                <a:cs typeface="Arial MT"/>
              </a:rPr>
              <a:t>with</a:t>
            </a:r>
            <a:r>
              <a:rPr sz="1800" spc="40" dirty="0">
                <a:solidFill>
                  <a:srgbClr val="FFFFFF"/>
                </a:solidFill>
                <a:latin typeface="Arial MT"/>
                <a:cs typeface="Arial MT"/>
              </a:rPr>
              <a:t> </a:t>
            </a:r>
            <a:r>
              <a:rPr sz="1800" dirty="0">
                <a:solidFill>
                  <a:srgbClr val="FFFFFF"/>
                </a:solidFill>
                <a:latin typeface="Arial MT"/>
                <a:cs typeface="Arial MT"/>
              </a:rPr>
              <a:t>the</a:t>
            </a:r>
            <a:endParaRPr sz="1800">
              <a:latin typeface="Arial MT"/>
              <a:cs typeface="Arial MT"/>
            </a:endParaRPr>
          </a:p>
          <a:p>
            <a:pPr marL="12700" marR="162560">
              <a:lnSpc>
                <a:spcPct val="100000"/>
              </a:lnSpc>
              <a:tabLst>
                <a:tab pos="850265" algn="l"/>
                <a:tab pos="1938655" algn="l"/>
                <a:tab pos="5532755" algn="l"/>
              </a:tabLst>
            </a:pPr>
            <a:r>
              <a:rPr sz="1800" spc="-5" dirty="0">
                <a:solidFill>
                  <a:srgbClr val="FFFFFF"/>
                </a:solidFill>
                <a:latin typeface="Arial MT"/>
                <a:cs typeface="Arial MT"/>
              </a:rPr>
              <a:t>cl</a:t>
            </a:r>
            <a:r>
              <a:rPr sz="1800" spc="-15" dirty="0">
                <a:solidFill>
                  <a:srgbClr val="FFFFFF"/>
                </a:solidFill>
                <a:latin typeface="Arial MT"/>
                <a:cs typeface="Arial MT"/>
              </a:rPr>
              <a:t>o</a:t>
            </a:r>
            <a:r>
              <a:rPr sz="1800" dirty="0">
                <a:solidFill>
                  <a:srgbClr val="FFFFFF"/>
                </a:solidFill>
                <a:latin typeface="Arial MT"/>
                <a:cs typeface="Arial MT"/>
              </a:rPr>
              <a:t>sest	</a:t>
            </a:r>
            <a:r>
              <a:rPr sz="1800" spc="-5" dirty="0">
                <a:solidFill>
                  <a:srgbClr val="FFFFFF"/>
                </a:solidFill>
                <a:latin typeface="Arial MT"/>
                <a:cs typeface="Arial MT"/>
              </a:rPr>
              <a:t>pr</a:t>
            </a:r>
            <a:r>
              <a:rPr sz="1800" spc="-15" dirty="0">
                <a:solidFill>
                  <a:srgbClr val="FFFFFF"/>
                </a:solidFill>
                <a:latin typeface="Arial MT"/>
                <a:cs typeface="Arial MT"/>
              </a:rPr>
              <a:t>o</a:t>
            </a:r>
            <a:r>
              <a:rPr sz="1800" spc="-15" dirty="0">
                <a:solidFill>
                  <a:srgbClr val="FFFFFF"/>
                </a:solidFill>
                <a:latin typeface="Arial MT"/>
                <a:cs typeface="Arial MT"/>
              </a:rPr>
              <a:t>x</a:t>
            </a:r>
            <a:r>
              <a:rPr sz="1800" spc="-5" dirty="0">
                <a:solidFill>
                  <a:srgbClr val="FFFFFF"/>
                </a:solidFill>
                <a:latin typeface="Arial MT"/>
                <a:cs typeface="Arial MT"/>
              </a:rPr>
              <a:t>im</a:t>
            </a:r>
            <a:r>
              <a:rPr sz="1800" spc="-15" dirty="0">
                <a:solidFill>
                  <a:srgbClr val="FFFFFF"/>
                </a:solidFill>
                <a:latin typeface="Arial MT"/>
                <a:cs typeface="Arial MT"/>
              </a:rPr>
              <a:t>i</a:t>
            </a:r>
            <a:r>
              <a:rPr sz="1800" dirty="0">
                <a:solidFill>
                  <a:srgbClr val="FFFFFF"/>
                </a:solidFill>
                <a:latin typeface="Arial MT"/>
                <a:cs typeface="Arial MT"/>
              </a:rPr>
              <a:t>t</a:t>
            </a:r>
            <a:r>
              <a:rPr sz="1800" spc="-155" dirty="0">
                <a:solidFill>
                  <a:srgbClr val="FFFFFF"/>
                </a:solidFill>
                <a:latin typeface="Arial MT"/>
                <a:cs typeface="Arial MT"/>
              </a:rPr>
              <a:t>y</a:t>
            </a:r>
            <a:r>
              <a:rPr sz="1800" dirty="0">
                <a:solidFill>
                  <a:srgbClr val="FFFFFF"/>
                </a:solidFill>
                <a:latin typeface="Arial MT"/>
                <a:cs typeface="Arial MT"/>
              </a:rPr>
              <a:t>,</a:t>
            </a:r>
            <a:r>
              <a:rPr sz="1800" dirty="0">
                <a:solidFill>
                  <a:srgbClr val="FFFFFF"/>
                </a:solidFill>
                <a:latin typeface="Arial MT"/>
                <a:cs typeface="Arial MT"/>
              </a:rPr>
              <a:t>	the</a:t>
            </a:r>
            <a:r>
              <a:rPr sz="1800" spc="-10" dirty="0">
                <a:solidFill>
                  <a:srgbClr val="FFFFFF"/>
                </a:solidFill>
                <a:latin typeface="Arial MT"/>
                <a:cs typeface="Arial MT"/>
              </a:rPr>
              <a:t> </a:t>
            </a:r>
            <a:r>
              <a:rPr sz="1800" spc="-5" dirty="0">
                <a:solidFill>
                  <a:srgbClr val="FFFFFF"/>
                </a:solidFill>
                <a:latin typeface="Arial MT"/>
                <a:cs typeface="Arial MT"/>
              </a:rPr>
              <a:t>Distri</a:t>
            </a:r>
            <a:r>
              <a:rPr sz="1800" spc="-15" dirty="0">
                <a:solidFill>
                  <a:srgbClr val="FFFFFF"/>
                </a:solidFill>
                <a:latin typeface="Arial MT"/>
                <a:cs typeface="Arial MT"/>
              </a:rPr>
              <a:t>b</a:t>
            </a:r>
            <a:r>
              <a:rPr sz="1800" spc="-5" dirty="0">
                <a:solidFill>
                  <a:srgbClr val="FFFFFF"/>
                </a:solidFill>
                <a:latin typeface="Arial MT"/>
                <a:cs typeface="Arial MT"/>
              </a:rPr>
              <a:t>ut</a:t>
            </a:r>
            <a:r>
              <a:rPr sz="1800" spc="-15" dirty="0">
                <a:solidFill>
                  <a:srgbClr val="FFFFFF"/>
                </a:solidFill>
                <a:latin typeface="Arial MT"/>
                <a:cs typeface="Arial MT"/>
              </a:rPr>
              <a:t>e</a:t>
            </a:r>
            <a:r>
              <a:rPr sz="1800" spc="-5" dirty="0">
                <a:solidFill>
                  <a:srgbClr val="FFFFFF"/>
                </a:solidFill>
                <a:latin typeface="Arial MT"/>
                <a:cs typeface="Arial MT"/>
              </a:rPr>
              <a:t>d</a:t>
            </a:r>
            <a:r>
              <a:rPr sz="1800" spc="5" dirty="0">
                <a:solidFill>
                  <a:srgbClr val="FFFFFF"/>
                </a:solidFill>
                <a:latin typeface="Arial MT"/>
                <a:cs typeface="Arial MT"/>
              </a:rPr>
              <a:t> </a:t>
            </a:r>
            <a:r>
              <a:rPr sz="1800" spc="-5" dirty="0">
                <a:solidFill>
                  <a:srgbClr val="FFFFFF"/>
                </a:solidFill>
                <a:latin typeface="Arial MT"/>
                <a:cs typeface="Arial MT"/>
              </a:rPr>
              <a:t>File</a:t>
            </a:r>
            <a:r>
              <a:rPr sz="1800" spc="5" dirty="0">
                <a:solidFill>
                  <a:srgbClr val="FFFFFF"/>
                </a:solidFill>
                <a:latin typeface="Arial MT"/>
                <a:cs typeface="Arial MT"/>
              </a:rPr>
              <a:t> </a:t>
            </a:r>
            <a:r>
              <a:rPr sz="1800" dirty="0">
                <a:solidFill>
                  <a:srgbClr val="FFFFFF"/>
                </a:solidFill>
                <a:latin typeface="Arial MT"/>
                <a:cs typeface="Arial MT"/>
              </a:rPr>
              <a:t>s</a:t>
            </a:r>
            <a:r>
              <a:rPr sz="1800" spc="-25" dirty="0">
                <a:solidFill>
                  <a:srgbClr val="FFFFFF"/>
                </a:solidFill>
                <a:latin typeface="Arial MT"/>
                <a:cs typeface="Arial MT"/>
              </a:rPr>
              <a:t>y</a:t>
            </a:r>
            <a:r>
              <a:rPr sz="1800" dirty="0">
                <a:solidFill>
                  <a:srgbClr val="FFFFFF"/>
                </a:solidFill>
                <a:latin typeface="Arial MT"/>
                <a:cs typeface="Arial MT"/>
              </a:rPr>
              <a:t>stem</a:t>
            </a:r>
            <a:r>
              <a:rPr sz="1800" spc="10" dirty="0">
                <a:solidFill>
                  <a:srgbClr val="FFFFFF"/>
                </a:solidFill>
                <a:latin typeface="Arial MT"/>
                <a:cs typeface="Arial MT"/>
              </a:rPr>
              <a:t> </a:t>
            </a:r>
            <a:r>
              <a:rPr sz="1800" dirty="0">
                <a:solidFill>
                  <a:srgbClr val="FFFFFF"/>
                </a:solidFill>
                <a:latin typeface="Arial MT"/>
                <a:cs typeface="Arial MT"/>
              </a:rPr>
              <a:t>ret</a:t>
            </a:r>
            <a:r>
              <a:rPr sz="1800" spc="-10" dirty="0">
                <a:solidFill>
                  <a:srgbClr val="FFFFFF"/>
                </a:solidFill>
                <a:latin typeface="Arial MT"/>
                <a:cs typeface="Arial MT"/>
              </a:rPr>
              <a:t>u</a:t>
            </a:r>
            <a:r>
              <a:rPr sz="1800" spc="-5" dirty="0">
                <a:solidFill>
                  <a:srgbClr val="FFFFFF"/>
                </a:solidFill>
                <a:latin typeface="Arial MT"/>
                <a:cs typeface="Arial MT"/>
              </a:rPr>
              <a:t>rns</a:t>
            </a:r>
            <a:r>
              <a:rPr sz="1800" dirty="0">
                <a:solidFill>
                  <a:srgbClr val="FFFFFF"/>
                </a:solidFill>
                <a:latin typeface="Arial MT"/>
                <a:cs typeface="Arial MT"/>
              </a:rPr>
              <a:t>	</a:t>
            </a:r>
            <a:r>
              <a:rPr sz="1800" spc="-10" dirty="0">
                <a:solidFill>
                  <a:srgbClr val="FFFFFF"/>
                </a:solidFill>
                <a:latin typeface="Arial MT"/>
                <a:cs typeface="Arial MT"/>
              </a:rPr>
              <a:t>an  </a:t>
            </a:r>
            <a:r>
              <a:rPr sz="1800" spc="-5" dirty="0">
                <a:solidFill>
                  <a:srgbClr val="FFFFFF"/>
                </a:solidFill>
                <a:latin typeface="Arial MT"/>
                <a:cs typeface="Arial MT"/>
              </a:rPr>
              <a:t>FSDataInputStream</a:t>
            </a:r>
            <a:endParaRPr sz="1800">
              <a:latin typeface="Arial MT"/>
              <a:cs typeface="Arial MT"/>
            </a:endParaRPr>
          </a:p>
          <a:p>
            <a:pPr>
              <a:lnSpc>
                <a:spcPct val="100000"/>
              </a:lnSpc>
              <a:spcBef>
                <a:spcPts val="35"/>
              </a:spcBef>
            </a:pPr>
            <a:endParaRPr sz="1850">
              <a:latin typeface="Arial MT"/>
              <a:cs typeface="Arial MT"/>
            </a:endParaRPr>
          </a:p>
          <a:p>
            <a:pPr marL="12700" marR="771525">
              <a:lnSpc>
                <a:spcPct val="100000"/>
              </a:lnSpc>
              <a:buAutoNum type="arabicPeriod" startAt="3"/>
              <a:tabLst>
                <a:tab pos="327025" algn="l"/>
              </a:tabLst>
            </a:pPr>
            <a:r>
              <a:rPr sz="1800" dirty="0">
                <a:solidFill>
                  <a:srgbClr val="FFFFFF"/>
                </a:solidFill>
                <a:latin typeface="Arial MT"/>
                <a:cs typeface="Arial MT"/>
              </a:rPr>
              <a:t>The</a:t>
            </a:r>
            <a:r>
              <a:rPr sz="1800" spc="-25" dirty="0">
                <a:solidFill>
                  <a:srgbClr val="FFFFFF"/>
                </a:solidFill>
                <a:latin typeface="Arial MT"/>
                <a:cs typeface="Arial MT"/>
              </a:rPr>
              <a:t> </a:t>
            </a:r>
            <a:r>
              <a:rPr sz="1800" spc="-5" dirty="0">
                <a:solidFill>
                  <a:srgbClr val="FFFFFF"/>
                </a:solidFill>
                <a:latin typeface="Arial MT"/>
                <a:cs typeface="Arial MT"/>
              </a:rPr>
              <a:t>client</a:t>
            </a:r>
            <a:r>
              <a:rPr sz="1800" spc="5" dirty="0">
                <a:solidFill>
                  <a:srgbClr val="FFFFFF"/>
                </a:solidFill>
                <a:latin typeface="Arial MT"/>
                <a:cs typeface="Arial MT"/>
              </a:rPr>
              <a:t> </a:t>
            </a:r>
            <a:r>
              <a:rPr sz="1800" spc="-5" dirty="0">
                <a:solidFill>
                  <a:srgbClr val="FFFFFF"/>
                </a:solidFill>
                <a:latin typeface="Arial MT"/>
                <a:cs typeface="Arial MT"/>
              </a:rPr>
              <a:t>then</a:t>
            </a:r>
            <a:r>
              <a:rPr sz="1800" spc="5" dirty="0">
                <a:solidFill>
                  <a:srgbClr val="FFFFFF"/>
                </a:solidFill>
                <a:latin typeface="Arial MT"/>
                <a:cs typeface="Arial MT"/>
              </a:rPr>
              <a:t> </a:t>
            </a:r>
            <a:r>
              <a:rPr sz="1800" spc="-5" dirty="0">
                <a:solidFill>
                  <a:srgbClr val="FFFFFF"/>
                </a:solidFill>
                <a:latin typeface="Arial MT"/>
                <a:cs typeface="Arial MT"/>
              </a:rPr>
              <a:t>calls</a:t>
            </a:r>
            <a:r>
              <a:rPr sz="1800" dirty="0">
                <a:solidFill>
                  <a:srgbClr val="FFFFFF"/>
                </a:solidFill>
                <a:latin typeface="Arial MT"/>
                <a:cs typeface="Arial MT"/>
              </a:rPr>
              <a:t> the</a:t>
            </a:r>
            <a:r>
              <a:rPr sz="1800" spc="-15" dirty="0">
                <a:solidFill>
                  <a:srgbClr val="FFFFFF"/>
                </a:solidFill>
                <a:latin typeface="Arial MT"/>
                <a:cs typeface="Arial MT"/>
              </a:rPr>
              <a:t> </a:t>
            </a:r>
            <a:r>
              <a:rPr sz="1800" spc="-5" dirty="0">
                <a:solidFill>
                  <a:srgbClr val="FFFFFF"/>
                </a:solidFill>
                <a:latin typeface="Arial MT"/>
                <a:cs typeface="Arial MT"/>
              </a:rPr>
              <a:t>read()</a:t>
            </a:r>
            <a:r>
              <a:rPr sz="1800" spc="10" dirty="0">
                <a:solidFill>
                  <a:srgbClr val="FFFFFF"/>
                </a:solidFill>
                <a:latin typeface="Arial MT"/>
                <a:cs typeface="Arial MT"/>
              </a:rPr>
              <a:t> </a:t>
            </a:r>
            <a:r>
              <a:rPr sz="1800" spc="-5" dirty="0">
                <a:solidFill>
                  <a:srgbClr val="FFFFFF"/>
                </a:solidFill>
                <a:latin typeface="Arial MT"/>
                <a:cs typeface="Arial MT"/>
              </a:rPr>
              <a:t>method</a:t>
            </a:r>
            <a:r>
              <a:rPr sz="1800" spc="5" dirty="0">
                <a:solidFill>
                  <a:srgbClr val="FFFFFF"/>
                </a:solidFill>
                <a:latin typeface="Arial MT"/>
                <a:cs typeface="Arial MT"/>
              </a:rPr>
              <a:t> </a:t>
            </a:r>
            <a:r>
              <a:rPr sz="1800" spc="-5" dirty="0">
                <a:solidFill>
                  <a:srgbClr val="FFFFFF"/>
                </a:solidFill>
                <a:latin typeface="Arial MT"/>
                <a:cs typeface="Arial MT"/>
              </a:rPr>
              <a:t>upon</a:t>
            </a:r>
            <a:r>
              <a:rPr sz="1800" spc="5" dirty="0">
                <a:solidFill>
                  <a:srgbClr val="FFFFFF"/>
                </a:solidFill>
                <a:latin typeface="Arial MT"/>
                <a:cs typeface="Arial MT"/>
              </a:rPr>
              <a:t> </a:t>
            </a:r>
            <a:r>
              <a:rPr sz="1800" dirty="0">
                <a:solidFill>
                  <a:srgbClr val="FFFFFF"/>
                </a:solidFill>
                <a:latin typeface="Arial MT"/>
                <a:cs typeface="Arial MT"/>
              </a:rPr>
              <a:t>the </a:t>
            </a:r>
            <a:r>
              <a:rPr sz="1800" spc="-490" dirty="0">
                <a:solidFill>
                  <a:srgbClr val="FFFFFF"/>
                </a:solidFill>
                <a:latin typeface="Arial MT"/>
                <a:cs typeface="Arial MT"/>
              </a:rPr>
              <a:t> </a:t>
            </a:r>
            <a:r>
              <a:rPr sz="1800" spc="-5" dirty="0">
                <a:solidFill>
                  <a:srgbClr val="FFFFFF"/>
                </a:solidFill>
                <a:latin typeface="Arial MT"/>
                <a:cs typeface="Arial MT"/>
              </a:rPr>
              <a:t>FSDataInputStream</a:t>
            </a:r>
            <a:endParaRPr sz="1800">
              <a:latin typeface="Arial MT"/>
              <a:cs typeface="Arial MT"/>
            </a:endParaRPr>
          </a:p>
          <a:p>
            <a:pPr>
              <a:lnSpc>
                <a:spcPct val="100000"/>
              </a:lnSpc>
              <a:spcBef>
                <a:spcPts val="35"/>
              </a:spcBef>
              <a:buClr>
                <a:srgbClr val="FFFFFF"/>
              </a:buClr>
              <a:buFont typeface="Arial MT"/>
              <a:buAutoNum type="arabicPeriod" startAt="3"/>
            </a:pPr>
            <a:endParaRPr sz="1850">
              <a:latin typeface="Arial MT"/>
              <a:cs typeface="Arial MT"/>
            </a:endParaRPr>
          </a:p>
          <a:p>
            <a:pPr marL="12700" marR="95885">
              <a:lnSpc>
                <a:spcPct val="100000"/>
              </a:lnSpc>
              <a:buAutoNum type="arabicPeriod" startAt="3"/>
              <a:tabLst>
                <a:tab pos="267335" algn="l"/>
                <a:tab pos="2120265" algn="l"/>
                <a:tab pos="4139565" algn="l"/>
              </a:tabLst>
            </a:pPr>
            <a:r>
              <a:rPr sz="1800" spc="-5" dirty="0">
                <a:solidFill>
                  <a:srgbClr val="FFFFFF"/>
                </a:solidFill>
                <a:latin typeface="Arial MT"/>
                <a:cs typeface="Arial MT"/>
              </a:rPr>
              <a:t>Data</a:t>
            </a:r>
            <a:r>
              <a:rPr sz="1800" spc="10" dirty="0">
                <a:solidFill>
                  <a:srgbClr val="FFFFFF"/>
                </a:solidFill>
                <a:latin typeface="Arial MT"/>
                <a:cs typeface="Arial MT"/>
              </a:rPr>
              <a:t> </a:t>
            </a:r>
            <a:r>
              <a:rPr sz="1800" spc="-5" dirty="0">
                <a:solidFill>
                  <a:srgbClr val="FFFFFF"/>
                </a:solidFill>
                <a:latin typeface="Arial MT"/>
                <a:cs typeface="Arial MT"/>
              </a:rPr>
              <a:t>is</a:t>
            </a:r>
            <a:r>
              <a:rPr sz="1800" spc="15" dirty="0">
                <a:solidFill>
                  <a:srgbClr val="FFFFFF"/>
                </a:solidFill>
                <a:latin typeface="Arial MT"/>
                <a:cs typeface="Arial MT"/>
              </a:rPr>
              <a:t> </a:t>
            </a:r>
            <a:r>
              <a:rPr sz="1800" spc="-5" dirty="0">
                <a:solidFill>
                  <a:srgbClr val="FFFFFF"/>
                </a:solidFill>
                <a:latin typeface="Arial MT"/>
                <a:cs typeface="Arial MT"/>
              </a:rPr>
              <a:t>streamed	</a:t>
            </a:r>
            <a:r>
              <a:rPr sz="1800" dirty="0">
                <a:solidFill>
                  <a:srgbClr val="FFFFFF"/>
                </a:solidFill>
                <a:latin typeface="Arial MT"/>
                <a:cs typeface="Arial MT"/>
              </a:rPr>
              <a:t>from</a:t>
            </a:r>
            <a:r>
              <a:rPr sz="1800" spc="5" dirty="0">
                <a:solidFill>
                  <a:srgbClr val="FFFFFF"/>
                </a:solidFill>
                <a:latin typeface="Arial MT"/>
                <a:cs typeface="Arial MT"/>
              </a:rPr>
              <a:t> </a:t>
            </a:r>
            <a:r>
              <a:rPr sz="1800" dirty="0">
                <a:solidFill>
                  <a:srgbClr val="FFFFFF"/>
                </a:solidFill>
                <a:latin typeface="Arial MT"/>
                <a:cs typeface="Arial MT"/>
              </a:rPr>
              <a:t>the</a:t>
            </a:r>
            <a:r>
              <a:rPr sz="1800" spc="-5" dirty="0">
                <a:solidFill>
                  <a:srgbClr val="FFFFFF"/>
                </a:solidFill>
                <a:latin typeface="Arial MT"/>
                <a:cs typeface="Arial MT"/>
              </a:rPr>
              <a:t> Datanode	back</a:t>
            </a:r>
            <a:r>
              <a:rPr sz="1800" spc="-10" dirty="0">
                <a:solidFill>
                  <a:srgbClr val="FFFFFF"/>
                </a:solidFill>
                <a:latin typeface="Arial MT"/>
                <a:cs typeface="Arial MT"/>
              </a:rPr>
              <a:t> </a:t>
            </a:r>
            <a:r>
              <a:rPr sz="1800" dirty="0">
                <a:solidFill>
                  <a:srgbClr val="FFFFFF"/>
                </a:solidFill>
                <a:latin typeface="Arial MT"/>
                <a:cs typeface="Arial MT"/>
              </a:rPr>
              <a:t>to</a:t>
            </a:r>
            <a:r>
              <a:rPr sz="1800" spc="-35" dirty="0">
                <a:solidFill>
                  <a:srgbClr val="FFFFFF"/>
                </a:solidFill>
                <a:latin typeface="Arial MT"/>
                <a:cs typeface="Arial MT"/>
              </a:rPr>
              <a:t> </a:t>
            </a:r>
            <a:r>
              <a:rPr sz="1800" dirty="0">
                <a:solidFill>
                  <a:srgbClr val="FFFFFF"/>
                </a:solidFill>
                <a:latin typeface="Arial MT"/>
                <a:cs typeface="Arial MT"/>
              </a:rPr>
              <a:t>the</a:t>
            </a:r>
            <a:r>
              <a:rPr sz="1800" spc="-35" dirty="0">
                <a:solidFill>
                  <a:srgbClr val="FFFFFF"/>
                </a:solidFill>
                <a:latin typeface="Arial MT"/>
                <a:cs typeface="Arial MT"/>
              </a:rPr>
              <a:t> </a:t>
            </a:r>
            <a:r>
              <a:rPr sz="1800" spc="-5" dirty="0">
                <a:solidFill>
                  <a:srgbClr val="FFFFFF"/>
                </a:solidFill>
                <a:latin typeface="Arial MT"/>
                <a:cs typeface="Arial MT"/>
              </a:rPr>
              <a:t>client </a:t>
            </a:r>
            <a:r>
              <a:rPr sz="1800" spc="-484" dirty="0">
                <a:solidFill>
                  <a:srgbClr val="FFFFFF"/>
                </a:solidFill>
                <a:latin typeface="Arial MT"/>
                <a:cs typeface="Arial MT"/>
              </a:rPr>
              <a:t> </a:t>
            </a:r>
            <a:r>
              <a:rPr sz="1800" spc="-15" dirty="0">
                <a:solidFill>
                  <a:srgbClr val="FFFFFF"/>
                </a:solidFill>
                <a:latin typeface="Arial MT"/>
                <a:cs typeface="Arial MT"/>
              </a:rPr>
              <a:t>which</a:t>
            </a:r>
            <a:r>
              <a:rPr sz="1800" spc="40" dirty="0">
                <a:solidFill>
                  <a:srgbClr val="FFFFFF"/>
                </a:solidFill>
                <a:latin typeface="Arial MT"/>
                <a:cs typeface="Arial MT"/>
              </a:rPr>
              <a:t> </a:t>
            </a:r>
            <a:r>
              <a:rPr sz="1800" spc="-5" dirty="0">
                <a:solidFill>
                  <a:srgbClr val="FFFFFF"/>
                </a:solidFill>
                <a:latin typeface="Arial MT"/>
                <a:cs typeface="Arial MT"/>
              </a:rPr>
              <a:t>calls</a:t>
            </a:r>
            <a:r>
              <a:rPr sz="1800" spc="10" dirty="0">
                <a:solidFill>
                  <a:srgbClr val="FFFFFF"/>
                </a:solidFill>
                <a:latin typeface="Arial MT"/>
                <a:cs typeface="Arial MT"/>
              </a:rPr>
              <a:t> </a:t>
            </a:r>
            <a:r>
              <a:rPr sz="1800" spc="-5" dirty="0">
                <a:solidFill>
                  <a:srgbClr val="FFFFFF"/>
                </a:solidFill>
                <a:latin typeface="Arial MT"/>
                <a:cs typeface="Arial MT"/>
              </a:rPr>
              <a:t>read()</a:t>
            </a:r>
            <a:r>
              <a:rPr sz="1800" dirty="0">
                <a:solidFill>
                  <a:srgbClr val="FFFFFF"/>
                </a:solidFill>
                <a:latin typeface="Arial MT"/>
                <a:cs typeface="Arial MT"/>
              </a:rPr>
              <a:t> </a:t>
            </a:r>
            <a:r>
              <a:rPr sz="1800" spc="-5" dirty="0">
                <a:solidFill>
                  <a:srgbClr val="FFFFFF"/>
                </a:solidFill>
                <a:latin typeface="Arial MT"/>
                <a:cs typeface="Arial MT"/>
              </a:rPr>
              <a:t>repeatedly</a:t>
            </a:r>
            <a:endParaRPr sz="1800">
              <a:latin typeface="Arial MT"/>
              <a:cs typeface="Arial MT"/>
            </a:endParaRPr>
          </a:p>
          <a:p>
            <a:pPr>
              <a:lnSpc>
                <a:spcPct val="100000"/>
              </a:lnSpc>
              <a:spcBef>
                <a:spcPts val="35"/>
              </a:spcBef>
              <a:buClr>
                <a:srgbClr val="FFFFFF"/>
              </a:buClr>
              <a:buFont typeface="Arial MT"/>
              <a:buAutoNum type="arabicPeriod" startAt="3"/>
            </a:pPr>
            <a:endParaRPr sz="1850">
              <a:latin typeface="Arial MT"/>
              <a:cs typeface="Arial MT"/>
            </a:endParaRPr>
          </a:p>
          <a:p>
            <a:pPr marL="266700" indent="-254635">
              <a:lnSpc>
                <a:spcPct val="100000"/>
              </a:lnSpc>
              <a:buAutoNum type="arabicPeriod" startAt="3"/>
              <a:tabLst>
                <a:tab pos="267335" algn="l"/>
              </a:tabLst>
            </a:pPr>
            <a:r>
              <a:rPr sz="1800" spc="-5" dirty="0">
                <a:solidFill>
                  <a:srgbClr val="FFFFFF"/>
                </a:solidFill>
                <a:latin typeface="Arial MT"/>
                <a:cs typeface="Arial MT"/>
              </a:rPr>
              <a:t>When</a:t>
            </a:r>
            <a:r>
              <a:rPr sz="1800" spc="-20" dirty="0">
                <a:solidFill>
                  <a:srgbClr val="FFFFFF"/>
                </a:solidFill>
                <a:latin typeface="Arial MT"/>
                <a:cs typeface="Arial MT"/>
              </a:rPr>
              <a:t> </a:t>
            </a:r>
            <a:r>
              <a:rPr sz="1800" dirty="0">
                <a:solidFill>
                  <a:srgbClr val="FFFFFF"/>
                </a:solidFill>
                <a:latin typeface="Arial MT"/>
                <a:cs typeface="Arial MT"/>
              </a:rPr>
              <a:t>the</a:t>
            </a:r>
            <a:r>
              <a:rPr sz="1800" spc="-15" dirty="0">
                <a:solidFill>
                  <a:srgbClr val="FFFFFF"/>
                </a:solidFill>
                <a:latin typeface="Arial MT"/>
                <a:cs typeface="Arial MT"/>
              </a:rPr>
              <a:t> </a:t>
            </a:r>
            <a:r>
              <a:rPr sz="1800" spc="-5" dirty="0">
                <a:solidFill>
                  <a:srgbClr val="FFFFFF"/>
                </a:solidFill>
                <a:latin typeface="Arial MT"/>
                <a:cs typeface="Arial MT"/>
              </a:rPr>
              <a:t>end</a:t>
            </a:r>
            <a:r>
              <a:rPr sz="1800" dirty="0">
                <a:solidFill>
                  <a:srgbClr val="FFFFFF"/>
                </a:solidFill>
                <a:latin typeface="Arial MT"/>
                <a:cs typeface="Arial MT"/>
              </a:rPr>
              <a:t> of</a:t>
            </a:r>
            <a:r>
              <a:rPr sz="1800" spc="-20" dirty="0">
                <a:solidFill>
                  <a:srgbClr val="FFFFFF"/>
                </a:solidFill>
                <a:latin typeface="Arial MT"/>
                <a:cs typeface="Arial MT"/>
              </a:rPr>
              <a:t> </a:t>
            </a:r>
            <a:r>
              <a:rPr sz="1800" dirty="0">
                <a:solidFill>
                  <a:srgbClr val="FFFFFF"/>
                </a:solidFill>
                <a:latin typeface="Arial MT"/>
                <a:cs typeface="Arial MT"/>
              </a:rPr>
              <a:t>the</a:t>
            </a:r>
            <a:r>
              <a:rPr sz="1800" spc="-15" dirty="0">
                <a:solidFill>
                  <a:srgbClr val="FFFFFF"/>
                </a:solidFill>
                <a:latin typeface="Arial MT"/>
                <a:cs typeface="Arial MT"/>
              </a:rPr>
              <a:t> </a:t>
            </a:r>
            <a:r>
              <a:rPr sz="1800" spc="-5" dirty="0">
                <a:solidFill>
                  <a:srgbClr val="FFFFFF"/>
                </a:solidFill>
                <a:latin typeface="Arial MT"/>
                <a:cs typeface="Arial MT"/>
              </a:rPr>
              <a:t>block</a:t>
            </a:r>
            <a:r>
              <a:rPr sz="1800" spc="5" dirty="0">
                <a:solidFill>
                  <a:srgbClr val="FFFFFF"/>
                </a:solidFill>
                <a:latin typeface="Arial MT"/>
                <a:cs typeface="Arial MT"/>
              </a:rPr>
              <a:t> </a:t>
            </a:r>
            <a:r>
              <a:rPr sz="1800" spc="-5" dirty="0">
                <a:solidFill>
                  <a:srgbClr val="FFFFFF"/>
                </a:solidFill>
                <a:latin typeface="Arial MT"/>
                <a:cs typeface="Arial MT"/>
              </a:rPr>
              <a:t>is</a:t>
            </a:r>
            <a:endParaRPr sz="1800">
              <a:latin typeface="Arial MT"/>
              <a:cs typeface="Arial MT"/>
            </a:endParaRPr>
          </a:p>
          <a:p>
            <a:pPr marL="12700" marR="55245">
              <a:lnSpc>
                <a:spcPct val="100000"/>
              </a:lnSpc>
              <a:tabLst>
                <a:tab pos="1028700" algn="l"/>
              </a:tabLst>
            </a:pPr>
            <a:r>
              <a:rPr sz="1800" spc="-5" dirty="0">
                <a:solidFill>
                  <a:srgbClr val="FFFFFF"/>
                </a:solidFill>
                <a:latin typeface="Arial MT"/>
                <a:cs typeface="Arial MT"/>
              </a:rPr>
              <a:t>reached,	DFSInputStream</a:t>
            </a:r>
            <a:r>
              <a:rPr sz="1800" spc="5" dirty="0">
                <a:solidFill>
                  <a:srgbClr val="FFFFFF"/>
                </a:solidFill>
                <a:latin typeface="Arial MT"/>
                <a:cs typeface="Arial MT"/>
              </a:rPr>
              <a:t> </a:t>
            </a:r>
            <a:r>
              <a:rPr sz="1800" spc="-15" dirty="0">
                <a:solidFill>
                  <a:srgbClr val="FFFFFF"/>
                </a:solidFill>
                <a:latin typeface="Arial MT"/>
                <a:cs typeface="Arial MT"/>
              </a:rPr>
              <a:t>will</a:t>
            </a:r>
            <a:r>
              <a:rPr sz="1800" spc="50" dirty="0">
                <a:solidFill>
                  <a:srgbClr val="FFFFFF"/>
                </a:solidFill>
                <a:latin typeface="Arial MT"/>
                <a:cs typeface="Arial MT"/>
              </a:rPr>
              <a:t> </a:t>
            </a:r>
            <a:r>
              <a:rPr sz="1800" spc="-5" dirty="0">
                <a:solidFill>
                  <a:srgbClr val="FFFFFF"/>
                </a:solidFill>
                <a:latin typeface="Arial MT"/>
                <a:cs typeface="Arial MT"/>
              </a:rPr>
              <a:t>close</a:t>
            </a:r>
            <a:r>
              <a:rPr sz="1800" spc="5" dirty="0">
                <a:solidFill>
                  <a:srgbClr val="FFFFFF"/>
                </a:solidFill>
                <a:latin typeface="Arial MT"/>
                <a:cs typeface="Arial MT"/>
              </a:rPr>
              <a:t> </a:t>
            </a:r>
            <a:r>
              <a:rPr sz="1800" dirty="0">
                <a:solidFill>
                  <a:srgbClr val="FFFFFF"/>
                </a:solidFill>
                <a:latin typeface="Arial MT"/>
                <a:cs typeface="Arial MT"/>
              </a:rPr>
              <a:t>the</a:t>
            </a:r>
            <a:r>
              <a:rPr sz="1800" spc="-5" dirty="0">
                <a:solidFill>
                  <a:srgbClr val="FFFFFF"/>
                </a:solidFill>
                <a:latin typeface="Arial MT"/>
                <a:cs typeface="Arial MT"/>
              </a:rPr>
              <a:t> connection</a:t>
            </a:r>
            <a:r>
              <a:rPr sz="1800" spc="5" dirty="0">
                <a:solidFill>
                  <a:srgbClr val="FFFFFF"/>
                </a:solidFill>
                <a:latin typeface="Arial MT"/>
                <a:cs typeface="Arial MT"/>
              </a:rPr>
              <a:t> </a:t>
            </a:r>
            <a:r>
              <a:rPr sz="1800" dirty="0">
                <a:solidFill>
                  <a:srgbClr val="FFFFFF"/>
                </a:solidFill>
                <a:latin typeface="Arial MT"/>
                <a:cs typeface="Arial MT"/>
              </a:rPr>
              <a:t>to</a:t>
            </a:r>
            <a:r>
              <a:rPr sz="1800" spc="5" dirty="0">
                <a:solidFill>
                  <a:srgbClr val="FFFFFF"/>
                </a:solidFill>
                <a:latin typeface="Arial MT"/>
                <a:cs typeface="Arial MT"/>
              </a:rPr>
              <a:t> </a:t>
            </a:r>
            <a:r>
              <a:rPr sz="1800" spc="-5" dirty="0">
                <a:solidFill>
                  <a:srgbClr val="FFFFFF"/>
                </a:solidFill>
                <a:latin typeface="Arial MT"/>
                <a:cs typeface="Arial MT"/>
              </a:rPr>
              <a:t>the </a:t>
            </a:r>
            <a:r>
              <a:rPr sz="1800" spc="-484" dirty="0">
                <a:solidFill>
                  <a:srgbClr val="FFFFFF"/>
                </a:solidFill>
                <a:latin typeface="Arial MT"/>
                <a:cs typeface="Arial MT"/>
              </a:rPr>
              <a:t> </a:t>
            </a:r>
            <a:r>
              <a:rPr sz="1800" spc="-5" dirty="0">
                <a:solidFill>
                  <a:srgbClr val="FFFFFF"/>
                </a:solidFill>
                <a:latin typeface="Arial MT"/>
                <a:cs typeface="Arial MT"/>
              </a:rPr>
              <a:t>datanode,</a:t>
            </a:r>
            <a:r>
              <a:rPr sz="1800" spc="10" dirty="0">
                <a:solidFill>
                  <a:srgbClr val="FFFFFF"/>
                </a:solidFill>
                <a:latin typeface="Arial MT"/>
                <a:cs typeface="Arial MT"/>
              </a:rPr>
              <a:t> </a:t>
            </a:r>
            <a:r>
              <a:rPr sz="1800" spc="-5" dirty="0">
                <a:solidFill>
                  <a:srgbClr val="FFFFFF"/>
                </a:solidFill>
                <a:latin typeface="Arial MT"/>
                <a:cs typeface="Arial MT"/>
              </a:rPr>
              <a:t>then</a:t>
            </a:r>
            <a:r>
              <a:rPr sz="1800" spc="5" dirty="0">
                <a:solidFill>
                  <a:srgbClr val="FFFFFF"/>
                </a:solidFill>
                <a:latin typeface="Arial MT"/>
                <a:cs typeface="Arial MT"/>
              </a:rPr>
              <a:t> </a:t>
            </a:r>
            <a:r>
              <a:rPr sz="1800" spc="-5" dirty="0">
                <a:solidFill>
                  <a:srgbClr val="FFFFFF"/>
                </a:solidFill>
                <a:latin typeface="Arial MT"/>
                <a:cs typeface="Arial MT"/>
              </a:rPr>
              <a:t>find</a:t>
            </a:r>
            <a:r>
              <a:rPr sz="1800" spc="-10" dirty="0">
                <a:solidFill>
                  <a:srgbClr val="FFFFFF"/>
                </a:solidFill>
                <a:latin typeface="Arial MT"/>
                <a:cs typeface="Arial MT"/>
              </a:rPr>
              <a:t> </a:t>
            </a:r>
            <a:r>
              <a:rPr sz="1800" dirty="0">
                <a:solidFill>
                  <a:srgbClr val="FFFFFF"/>
                </a:solidFill>
                <a:latin typeface="Arial MT"/>
                <a:cs typeface="Arial MT"/>
              </a:rPr>
              <a:t>the</a:t>
            </a:r>
            <a:r>
              <a:rPr sz="1800" spc="-10" dirty="0">
                <a:solidFill>
                  <a:srgbClr val="FFFFFF"/>
                </a:solidFill>
                <a:latin typeface="Arial MT"/>
                <a:cs typeface="Arial MT"/>
              </a:rPr>
              <a:t> </a:t>
            </a:r>
            <a:r>
              <a:rPr sz="1800" spc="-5" dirty="0">
                <a:solidFill>
                  <a:srgbClr val="FFFFFF"/>
                </a:solidFill>
                <a:latin typeface="Arial MT"/>
                <a:cs typeface="Arial MT"/>
              </a:rPr>
              <a:t>best</a:t>
            </a:r>
            <a:r>
              <a:rPr sz="1800" spc="5" dirty="0">
                <a:solidFill>
                  <a:srgbClr val="FFFFFF"/>
                </a:solidFill>
                <a:latin typeface="Arial MT"/>
                <a:cs typeface="Arial MT"/>
              </a:rPr>
              <a:t> </a:t>
            </a:r>
            <a:r>
              <a:rPr sz="1800" spc="-5" dirty="0">
                <a:solidFill>
                  <a:srgbClr val="FFFFFF"/>
                </a:solidFill>
                <a:latin typeface="Arial MT"/>
                <a:cs typeface="Arial MT"/>
              </a:rPr>
              <a:t>datanode</a:t>
            </a:r>
            <a:r>
              <a:rPr sz="1800" spc="20" dirty="0">
                <a:solidFill>
                  <a:srgbClr val="FFFFFF"/>
                </a:solidFill>
                <a:latin typeface="Arial MT"/>
                <a:cs typeface="Arial MT"/>
              </a:rPr>
              <a:t> </a:t>
            </a:r>
            <a:r>
              <a:rPr sz="1800" dirty="0">
                <a:solidFill>
                  <a:srgbClr val="FFFFFF"/>
                </a:solidFill>
                <a:latin typeface="Arial MT"/>
                <a:cs typeface="Arial MT"/>
              </a:rPr>
              <a:t>for</a:t>
            </a:r>
            <a:r>
              <a:rPr sz="1800" spc="-10" dirty="0">
                <a:solidFill>
                  <a:srgbClr val="FFFFFF"/>
                </a:solidFill>
                <a:latin typeface="Arial MT"/>
                <a:cs typeface="Arial MT"/>
              </a:rPr>
              <a:t> </a:t>
            </a:r>
            <a:r>
              <a:rPr sz="1800" dirty="0">
                <a:solidFill>
                  <a:srgbClr val="FFFFFF"/>
                </a:solidFill>
                <a:latin typeface="Arial MT"/>
                <a:cs typeface="Arial MT"/>
              </a:rPr>
              <a:t>the</a:t>
            </a:r>
            <a:r>
              <a:rPr sz="1800" spc="-10" dirty="0">
                <a:solidFill>
                  <a:srgbClr val="FFFFFF"/>
                </a:solidFill>
                <a:latin typeface="Arial MT"/>
                <a:cs typeface="Arial MT"/>
              </a:rPr>
              <a:t> next</a:t>
            </a:r>
            <a:r>
              <a:rPr sz="1800" spc="10" dirty="0">
                <a:solidFill>
                  <a:srgbClr val="FFFFFF"/>
                </a:solidFill>
                <a:latin typeface="Arial MT"/>
                <a:cs typeface="Arial MT"/>
              </a:rPr>
              <a:t> </a:t>
            </a:r>
            <a:r>
              <a:rPr sz="1800" spc="-5" dirty="0">
                <a:solidFill>
                  <a:srgbClr val="FFFFFF"/>
                </a:solidFill>
                <a:latin typeface="Arial MT"/>
                <a:cs typeface="Arial MT"/>
              </a:rPr>
              <a:t>block</a:t>
            </a:r>
            <a:endParaRPr sz="1800">
              <a:latin typeface="Arial MT"/>
              <a:cs typeface="Arial MT"/>
            </a:endParaRPr>
          </a:p>
          <a:p>
            <a:pPr>
              <a:lnSpc>
                <a:spcPct val="100000"/>
              </a:lnSpc>
              <a:spcBef>
                <a:spcPts val="30"/>
              </a:spcBef>
            </a:pPr>
            <a:endParaRPr sz="1850">
              <a:latin typeface="Arial MT"/>
              <a:cs typeface="Arial MT"/>
            </a:endParaRPr>
          </a:p>
          <a:p>
            <a:pPr marL="266700" indent="-254635">
              <a:lnSpc>
                <a:spcPct val="100000"/>
              </a:lnSpc>
              <a:buAutoNum type="arabicPeriod" startAt="6"/>
              <a:tabLst>
                <a:tab pos="267335" algn="l"/>
              </a:tabLst>
            </a:pPr>
            <a:r>
              <a:rPr sz="1800" spc="-5" dirty="0">
                <a:solidFill>
                  <a:srgbClr val="FFFFFF"/>
                </a:solidFill>
                <a:latin typeface="Arial MT"/>
                <a:cs typeface="Arial MT"/>
              </a:rPr>
              <a:t>When</a:t>
            </a:r>
            <a:r>
              <a:rPr sz="1800" spc="-10" dirty="0">
                <a:solidFill>
                  <a:srgbClr val="FFFFFF"/>
                </a:solidFill>
                <a:latin typeface="Arial MT"/>
                <a:cs typeface="Arial MT"/>
              </a:rPr>
              <a:t> </a:t>
            </a:r>
            <a:r>
              <a:rPr sz="1800" dirty="0">
                <a:solidFill>
                  <a:srgbClr val="FFFFFF"/>
                </a:solidFill>
                <a:latin typeface="Arial MT"/>
                <a:cs typeface="Arial MT"/>
              </a:rPr>
              <a:t>the</a:t>
            </a:r>
            <a:r>
              <a:rPr sz="1800" spc="-10" dirty="0">
                <a:solidFill>
                  <a:srgbClr val="FFFFFF"/>
                </a:solidFill>
                <a:latin typeface="Arial MT"/>
                <a:cs typeface="Arial MT"/>
              </a:rPr>
              <a:t> </a:t>
            </a:r>
            <a:r>
              <a:rPr sz="1800" spc="-5" dirty="0">
                <a:solidFill>
                  <a:srgbClr val="FFFFFF"/>
                </a:solidFill>
                <a:latin typeface="Arial MT"/>
                <a:cs typeface="Arial MT"/>
              </a:rPr>
              <a:t>client</a:t>
            </a:r>
            <a:r>
              <a:rPr sz="1800" spc="10" dirty="0">
                <a:solidFill>
                  <a:srgbClr val="FFFFFF"/>
                </a:solidFill>
                <a:latin typeface="Arial MT"/>
                <a:cs typeface="Arial MT"/>
              </a:rPr>
              <a:t> </a:t>
            </a:r>
            <a:r>
              <a:rPr sz="1800" spc="-5" dirty="0">
                <a:solidFill>
                  <a:srgbClr val="FFFFFF"/>
                </a:solidFill>
                <a:latin typeface="Arial MT"/>
                <a:cs typeface="Arial MT"/>
              </a:rPr>
              <a:t>has</a:t>
            </a:r>
            <a:r>
              <a:rPr sz="1800" dirty="0">
                <a:solidFill>
                  <a:srgbClr val="FFFFFF"/>
                </a:solidFill>
                <a:latin typeface="Arial MT"/>
                <a:cs typeface="Arial MT"/>
              </a:rPr>
              <a:t> </a:t>
            </a:r>
            <a:r>
              <a:rPr sz="1800" spc="-5" dirty="0">
                <a:solidFill>
                  <a:srgbClr val="FFFFFF"/>
                </a:solidFill>
                <a:latin typeface="Arial MT"/>
                <a:cs typeface="Arial MT"/>
              </a:rPr>
              <a:t>finished</a:t>
            </a:r>
            <a:r>
              <a:rPr sz="1800" spc="10" dirty="0">
                <a:solidFill>
                  <a:srgbClr val="FFFFFF"/>
                </a:solidFill>
                <a:latin typeface="Arial MT"/>
                <a:cs typeface="Arial MT"/>
              </a:rPr>
              <a:t> </a:t>
            </a:r>
            <a:r>
              <a:rPr sz="1800" spc="-5" dirty="0">
                <a:solidFill>
                  <a:srgbClr val="FFFFFF"/>
                </a:solidFill>
                <a:latin typeface="Arial MT"/>
                <a:cs typeface="Arial MT"/>
              </a:rPr>
              <a:t>reading,</a:t>
            </a:r>
            <a:r>
              <a:rPr sz="1800" spc="30" dirty="0">
                <a:solidFill>
                  <a:srgbClr val="FFFFFF"/>
                </a:solidFill>
                <a:latin typeface="Arial MT"/>
                <a:cs typeface="Arial MT"/>
              </a:rPr>
              <a:t> </a:t>
            </a:r>
            <a:r>
              <a:rPr sz="1800" dirty="0">
                <a:solidFill>
                  <a:srgbClr val="FFFFFF"/>
                </a:solidFill>
                <a:latin typeface="Arial MT"/>
                <a:cs typeface="Arial MT"/>
              </a:rPr>
              <a:t>it</a:t>
            </a:r>
            <a:r>
              <a:rPr sz="1800" spc="-10" dirty="0">
                <a:solidFill>
                  <a:srgbClr val="FFFFFF"/>
                </a:solidFill>
                <a:latin typeface="Arial MT"/>
                <a:cs typeface="Arial MT"/>
              </a:rPr>
              <a:t> </a:t>
            </a:r>
            <a:r>
              <a:rPr sz="1800" spc="-5" dirty="0">
                <a:solidFill>
                  <a:srgbClr val="FFFFFF"/>
                </a:solidFill>
                <a:latin typeface="Arial MT"/>
                <a:cs typeface="Arial MT"/>
              </a:rPr>
              <a:t>calls</a:t>
            </a:r>
            <a:r>
              <a:rPr sz="1800" spc="15" dirty="0">
                <a:solidFill>
                  <a:srgbClr val="FFFFFF"/>
                </a:solidFill>
                <a:latin typeface="Arial MT"/>
                <a:cs typeface="Arial MT"/>
              </a:rPr>
              <a:t> </a:t>
            </a:r>
            <a:r>
              <a:rPr sz="1800" spc="-5" dirty="0">
                <a:solidFill>
                  <a:srgbClr val="FFFFFF"/>
                </a:solidFill>
                <a:latin typeface="Arial MT"/>
                <a:cs typeface="Arial MT"/>
              </a:rPr>
              <a:t>on</a:t>
            </a:r>
            <a:r>
              <a:rPr sz="1800" spc="-10" dirty="0">
                <a:solidFill>
                  <a:srgbClr val="FFFFFF"/>
                </a:solidFill>
                <a:latin typeface="Arial MT"/>
                <a:cs typeface="Arial MT"/>
              </a:rPr>
              <a:t> </a:t>
            </a:r>
            <a:r>
              <a:rPr sz="1800" dirty="0">
                <a:solidFill>
                  <a:srgbClr val="FFFFFF"/>
                </a:solidFill>
                <a:latin typeface="Arial MT"/>
                <a:cs typeface="Arial MT"/>
              </a:rPr>
              <a:t>the</a:t>
            </a:r>
            <a:endParaRPr sz="1800">
              <a:latin typeface="Arial MT"/>
              <a:cs typeface="Arial MT"/>
            </a:endParaRPr>
          </a:p>
          <a:p>
            <a:pPr marL="12700">
              <a:lnSpc>
                <a:spcPct val="100000"/>
              </a:lnSpc>
              <a:spcBef>
                <a:spcPts val="5"/>
              </a:spcBef>
            </a:pPr>
            <a:r>
              <a:rPr sz="1800" spc="-5" dirty="0">
                <a:solidFill>
                  <a:srgbClr val="FFFFFF"/>
                </a:solidFill>
                <a:latin typeface="Arial MT"/>
                <a:cs typeface="Arial MT"/>
              </a:rPr>
              <a:t>close()</a:t>
            </a:r>
            <a:r>
              <a:rPr sz="1800" spc="-10" dirty="0">
                <a:solidFill>
                  <a:srgbClr val="FFFFFF"/>
                </a:solidFill>
                <a:latin typeface="Arial MT"/>
                <a:cs typeface="Arial MT"/>
              </a:rPr>
              <a:t> </a:t>
            </a:r>
            <a:r>
              <a:rPr sz="1800" spc="-5" dirty="0">
                <a:solidFill>
                  <a:srgbClr val="FFFFFF"/>
                </a:solidFill>
                <a:latin typeface="Arial MT"/>
                <a:cs typeface="Arial MT"/>
              </a:rPr>
              <a:t>FSDataInputStream</a:t>
            </a:r>
            <a:endParaRPr sz="1800">
              <a:latin typeface="Arial MT"/>
              <a:cs typeface="Arial MT"/>
            </a:endParaRPr>
          </a:p>
        </p:txBody>
      </p:sp>
      <p:pic>
        <p:nvPicPr>
          <p:cNvPr id="5" name="object 5"/>
          <p:cNvPicPr/>
          <p:nvPr/>
        </p:nvPicPr>
        <p:blipFill>
          <a:blip r:embed="rId2" cstate="print"/>
          <a:stretch>
            <a:fillRect/>
          </a:stretch>
        </p:blipFill>
        <p:spPr>
          <a:xfrm>
            <a:off x="6579235" y="1100455"/>
            <a:ext cx="5279390" cy="4246245"/>
          </a:xfrm>
          <a:prstGeom prst="rect">
            <a:avLst/>
          </a:prstGeom>
        </p:spPr>
      </p:pic>
      <p:sp>
        <p:nvSpPr>
          <p:cNvPr id="9" name="Footer Placeholder 8"/>
          <p:cNvSpPr>
            <a:spLocks noGrp="1"/>
          </p:cNvSpPr>
          <p:nvPr>
            <p:ph type="ftr" sz="quarter" idx="5"/>
          </p:nvPr>
        </p:nvSpPr>
        <p:spPr/>
        <p:txBody>
          <a:bodyPr/>
          <a:p>
            <a:r>
              <a:t>Prepared by Dr G Vanitha</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Title 30"/>
          <p:cNvSpPr>
            <a:spLocks noGrp="1"/>
          </p:cNvSpPr>
          <p:nvPr>
            <p:ph type="title"/>
          </p:nvPr>
        </p:nvSpPr>
        <p:spPr>
          <a:xfrm>
            <a:off x="840739" y="124713"/>
            <a:ext cx="10510520" cy="670560"/>
          </a:xfrm>
        </p:spPr>
        <p:txBody>
          <a:bodyPr/>
          <a:p>
            <a:endParaRPr lang="en-US"/>
          </a:p>
        </p:txBody>
      </p:sp>
      <p:sp>
        <p:nvSpPr>
          <p:cNvPr id="32" name="Text Placeholder 31"/>
          <p:cNvSpPr>
            <a:spLocks noGrp="1"/>
          </p:cNvSpPr>
          <p:nvPr>
            <p:ph type="body" idx="1"/>
          </p:nvPr>
        </p:nvSpPr>
        <p:spPr>
          <a:xfrm>
            <a:off x="418211" y="1598802"/>
            <a:ext cx="11355577" cy="304800"/>
          </a:xfrm>
        </p:spPr>
        <p:txBody>
          <a:bodyPr/>
          <a:p>
            <a:endParaRPr lang="en-US"/>
          </a:p>
        </p:txBody>
      </p:sp>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3D3422"/>
          </a:solidFill>
        </p:spPr>
        <p:txBody>
          <a:bodyPr wrap="square" lIns="0" tIns="0" rIns="0" bIns="0" rtlCol="0"/>
          <a:lstStyle/>
          <a:p/>
        </p:txBody>
      </p:sp>
      <p:sp>
        <p:nvSpPr>
          <p:cNvPr id="3" name="object 3"/>
          <p:cNvSpPr/>
          <p:nvPr/>
        </p:nvSpPr>
        <p:spPr>
          <a:xfrm>
            <a:off x="8157844" y="6244848"/>
            <a:ext cx="4034154" cy="613410"/>
          </a:xfrm>
          <a:custGeom>
            <a:avLst/>
            <a:gdLst/>
            <a:ahLst/>
            <a:cxnLst/>
            <a:rect l="l" t="t" r="r" b="b"/>
            <a:pathLst>
              <a:path w="4034154" h="613409">
                <a:moveTo>
                  <a:pt x="1383124" y="0"/>
                </a:moveTo>
                <a:lnTo>
                  <a:pt x="1287558" y="457"/>
                </a:lnTo>
                <a:lnTo>
                  <a:pt x="1192529" y="1507"/>
                </a:lnTo>
                <a:lnTo>
                  <a:pt x="1144074" y="2640"/>
                </a:lnTo>
                <a:lnTo>
                  <a:pt x="1095434" y="4760"/>
                </a:lnTo>
                <a:lnTo>
                  <a:pt x="1046686" y="7916"/>
                </a:lnTo>
                <a:lnTo>
                  <a:pt x="997908" y="12159"/>
                </a:lnTo>
                <a:lnTo>
                  <a:pt x="949177" y="17540"/>
                </a:lnTo>
                <a:lnTo>
                  <a:pt x="900571" y="24109"/>
                </a:lnTo>
                <a:lnTo>
                  <a:pt x="852167" y="31917"/>
                </a:lnTo>
                <a:lnTo>
                  <a:pt x="804042" y="41015"/>
                </a:lnTo>
                <a:lnTo>
                  <a:pt x="756274" y="51452"/>
                </a:lnTo>
                <a:lnTo>
                  <a:pt x="708939" y="63280"/>
                </a:lnTo>
                <a:lnTo>
                  <a:pt x="662116" y="76550"/>
                </a:lnTo>
                <a:lnTo>
                  <a:pt x="615882" y="91311"/>
                </a:lnTo>
                <a:lnTo>
                  <a:pt x="570313" y="107615"/>
                </a:lnTo>
                <a:lnTo>
                  <a:pt x="525488" y="125512"/>
                </a:lnTo>
                <a:lnTo>
                  <a:pt x="481484" y="145052"/>
                </a:lnTo>
                <a:lnTo>
                  <a:pt x="438377" y="166287"/>
                </a:lnTo>
                <a:lnTo>
                  <a:pt x="396246" y="189266"/>
                </a:lnTo>
                <a:lnTo>
                  <a:pt x="355168" y="214041"/>
                </a:lnTo>
                <a:lnTo>
                  <a:pt x="315220" y="240662"/>
                </a:lnTo>
                <a:lnTo>
                  <a:pt x="276479" y="269180"/>
                </a:lnTo>
                <a:lnTo>
                  <a:pt x="239023" y="299645"/>
                </a:lnTo>
                <a:lnTo>
                  <a:pt x="202929" y="332108"/>
                </a:lnTo>
                <a:lnTo>
                  <a:pt x="168275" y="366619"/>
                </a:lnTo>
                <a:lnTo>
                  <a:pt x="137711" y="400447"/>
                </a:lnTo>
                <a:lnTo>
                  <a:pt x="108648" y="436086"/>
                </a:lnTo>
                <a:lnTo>
                  <a:pt x="81014" y="473438"/>
                </a:lnTo>
                <a:lnTo>
                  <a:pt x="54736" y="512402"/>
                </a:lnTo>
                <a:lnTo>
                  <a:pt x="0" y="613151"/>
                </a:lnTo>
                <a:lnTo>
                  <a:pt x="4034154" y="613151"/>
                </a:lnTo>
                <a:lnTo>
                  <a:pt x="4034154" y="494075"/>
                </a:lnTo>
                <a:lnTo>
                  <a:pt x="3831589" y="425001"/>
                </a:lnTo>
                <a:lnTo>
                  <a:pt x="3781834" y="407437"/>
                </a:lnTo>
                <a:lnTo>
                  <a:pt x="3682266" y="371817"/>
                </a:lnTo>
                <a:lnTo>
                  <a:pt x="3582610" y="335525"/>
                </a:lnTo>
                <a:lnTo>
                  <a:pt x="3482848" y="298547"/>
                </a:lnTo>
                <a:lnTo>
                  <a:pt x="3435582" y="281251"/>
                </a:lnTo>
                <a:lnTo>
                  <a:pt x="3388049" y="264603"/>
                </a:lnTo>
                <a:lnTo>
                  <a:pt x="3340261" y="248591"/>
                </a:lnTo>
                <a:lnTo>
                  <a:pt x="3292225" y="233204"/>
                </a:lnTo>
                <a:lnTo>
                  <a:pt x="3243952" y="218431"/>
                </a:lnTo>
                <a:lnTo>
                  <a:pt x="3195450" y="204260"/>
                </a:lnTo>
                <a:lnTo>
                  <a:pt x="3146731" y="190680"/>
                </a:lnTo>
                <a:lnTo>
                  <a:pt x="3097803" y="177680"/>
                </a:lnTo>
                <a:lnTo>
                  <a:pt x="3048675" y="165248"/>
                </a:lnTo>
                <a:lnTo>
                  <a:pt x="2999359" y="153373"/>
                </a:lnTo>
                <a:lnTo>
                  <a:pt x="2949862" y="142044"/>
                </a:lnTo>
                <a:lnTo>
                  <a:pt x="2900194" y="131250"/>
                </a:lnTo>
                <a:lnTo>
                  <a:pt x="2850366" y="120979"/>
                </a:lnTo>
                <a:lnTo>
                  <a:pt x="2800386" y="111221"/>
                </a:lnTo>
                <a:lnTo>
                  <a:pt x="2750265" y="101962"/>
                </a:lnTo>
                <a:lnTo>
                  <a:pt x="2700011" y="93194"/>
                </a:lnTo>
                <a:lnTo>
                  <a:pt x="2649635" y="84903"/>
                </a:lnTo>
                <a:lnTo>
                  <a:pt x="2599146" y="77079"/>
                </a:lnTo>
                <a:lnTo>
                  <a:pt x="2548554" y="69711"/>
                </a:lnTo>
                <a:lnTo>
                  <a:pt x="2497867" y="62787"/>
                </a:lnTo>
                <a:lnTo>
                  <a:pt x="2447097" y="56296"/>
                </a:lnTo>
                <a:lnTo>
                  <a:pt x="2396251" y="50227"/>
                </a:lnTo>
                <a:lnTo>
                  <a:pt x="2345341" y="44568"/>
                </a:lnTo>
                <a:lnTo>
                  <a:pt x="2294374" y="39308"/>
                </a:lnTo>
                <a:lnTo>
                  <a:pt x="2243362" y="34436"/>
                </a:lnTo>
                <a:lnTo>
                  <a:pt x="2192314" y="29940"/>
                </a:lnTo>
                <a:lnTo>
                  <a:pt x="2141238" y="25810"/>
                </a:lnTo>
                <a:lnTo>
                  <a:pt x="2090145" y="22034"/>
                </a:lnTo>
                <a:lnTo>
                  <a:pt x="2039045" y="18600"/>
                </a:lnTo>
                <a:lnTo>
                  <a:pt x="1987946" y="15497"/>
                </a:lnTo>
                <a:lnTo>
                  <a:pt x="1936859" y="12715"/>
                </a:lnTo>
                <a:lnTo>
                  <a:pt x="1885793" y="10241"/>
                </a:lnTo>
                <a:lnTo>
                  <a:pt x="1834757" y="8065"/>
                </a:lnTo>
                <a:lnTo>
                  <a:pt x="1783762" y="6175"/>
                </a:lnTo>
                <a:lnTo>
                  <a:pt x="1732816" y="4559"/>
                </a:lnTo>
                <a:lnTo>
                  <a:pt x="1681930" y="3208"/>
                </a:lnTo>
                <a:lnTo>
                  <a:pt x="1580373" y="1250"/>
                </a:lnTo>
                <a:lnTo>
                  <a:pt x="1479169" y="211"/>
                </a:lnTo>
                <a:lnTo>
                  <a:pt x="1383124" y="0"/>
                </a:lnTo>
                <a:close/>
              </a:path>
            </a:pathLst>
          </a:custGeom>
          <a:solidFill>
            <a:srgbClr val="77AE87"/>
          </a:solidFill>
        </p:spPr>
        <p:txBody>
          <a:bodyPr wrap="square" lIns="0" tIns="0" rIns="0" bIns="0" rtlCol="0"/>
          <a:lstStyle/>
          <a:p/>
        </p:txBody>
      </p:sp>
      <p:sp>
        <p:nvSpPr>
          <p:cNvPr id="4" name="object 4"/>
          <p:cNvSpPr/>
          <p:nvPr/>
        </p:nvSpPr>
        <p:spPr>
          <a:xfrm>
            <a:off x="0" y="688086"/>
            <a:ext cx="448945" cy="1634489"/>
          </a:xfrm>
          <a:custGeom>
            <a:avLst/>
            <a:gdLst/>
            <a:ahLst/>
            <a:cxnLst/>
            <a:rect l="l" t="t" r="r" b="b"/>
            <a:pathLst>
              <a:path w="448945" h="1634489">
                <a:moveTo>
                  <a:pt x="0" y="0"/>
                </a:moveTo>
                <a:lnTo>
                  <a:pt x="0" y="1634236"/>
                </a:lnTo>
                <a:lnTo>
                  <a:pt x="74606" y="1543303"/>
                </a:lnTo>
                <a:lnTo>
                  <a:pt x="113000" y="1494442"/>
                </a:lnTo>
                <a:lnTo>
                  <a:pt x="147977" y="1448830"/>
                </a:lnTo>
                <a:lnTo>
                  <a:pt x="179400" y="1406667"/>
                </a:lnTo>
                <a:lnTo>
                  <a:pt x="207138" y="1368156"/>
                </a:lnTo>
                <a:lnTo>
                  <a:pt x="231054" y="1333498"/>
                </a:lnTo>
                <a:lnTo>
                  <a:pt x="276625" y="1261714"/>
                </a:lnTo>
                <a:lnTo>
                  <a:pt x="301643" y="1220059"/>
                </a:lnTo>
                <a:lnTo>
                  <a:pt x="325746" y="1177880"/>
                </a:lnTo>
                <a:lnTo>
                  <a:pt x="348609" y="1135129"/>
                </a:lnTo>
                <a:lnTo>
                  <a:pt x="369909" y="1091755"/>
                </a:lnTo>
                <a:lnTo>
                  <a:pt x="389322" y="1047711"/>
                </a:lnTo>
                <a:lnTo>
                  <a:pt x="406523" y="1002947"/>
                </a:lnTo>
                <a:lnTo>
                  <a:pt x="421188" y="957416"/>
                </a:lnTo>
                <a:lnTo>
                  <a:pt x="432994" y="911068"/>
                </a:lnTo>
                <a:lnTo>
                  <a:pt x="441617" y="863853"/>
                </a:lnTo>
                <a:lnTo>
                  <a:pt x="446755" y="816513"/>
                </a:lnTo>
                <a:lnTo>
                  <a:pt x="448495" y="769782"/>
                </a:lnTo>
                <a:lnTo>
                  <a:pt x="446970" y="723673"/>
                </a:lnTo>
                <a:lnTo>
                  <a:pt x="442313" y="678192"/>
                </a:lnTo>
                <a:lnTo>
                  <a:pt x="434657" y="633351"/>
                </a:lnTo>
                <a:lnTo>
                  <a:pt x="424136" y="589159"/>
                </a:lnTo>
                <a:lnTo>
                  <a:pt x="410882" y="545624"/>
                </a:lnTo>
                <a:lnTo>
                  <a:pt x="395029" y="502758"/>
                </a:lnTo>
                <a:lnTo>
                  <a:pt x="376710" y="460568"/>
                </a:lnTo>
                <a:lnTo>
                  <a:pt x="356058" y="419064"/>
                </a:lnTo>
                <a:lnTo>
                  <a:pt x="333206" y="378257"/>
                </a:lnTo>
                <a:lnTo>
                  <a:pt x="308287" y="338155"/>
                </a:lnTo>
                <a:lnTo>
                  <a:pt x="281435" y="298768"/>
                </a:lnTo>
                <a:lnTo>
                  <a:pt x="252782" y="260105"/>
                </a:lnTo>
                <a:lnTo>
                  <a:pt x="222462" y="222176"/>
                </a:lnTo>
                <a:lnTo>
                  <a:pt x="190608" y="184990"/>
                </a:lnTo>
                <a:lnTo>
                  <a:pt x="157353" y="148557"/>
                </a:lnTo>
                <a:lnTo>
                  <a:pt x="122829" y="112886"/>
                </a:lnTo>
                <a:lnTo>
                  <a:pt x="87171" y="77986"/>
                </a:lnTo>
                <a:lnTo>
                  <a:pt x="50512" y="43868"/>
                </a:lnTo>
                <a:lnTo>
                  <a:pt x="12984" y="10540"/>
                </a:lnTo>
                <a:lnTo>
                  <a:pt x="0" y="0"/>
                </a:lnTo>
                <a:close/>
              </a:path>
            </a:pathLst>
          </a:custGeom>
          <a:solidFill>
            <a:srgbClr val="C1978D"/>
          </a:solidFill>
        </p:spPr>
        <p:txBody>
          <a:bodyPr wrap="square" lIns="0" tIns="0" rIns="0" bIns="0" rtlCol="0"/>
          <a:lstStyle/>
          <a:p/>
        </p:txBody>
      </p:sp>
      <p:grpSp>
        <p:nvGrpSpPr>
          <p:cNvPr id="5" name="object 5"/>
          <p:cNvGrpSpPr/>
          <p:nvPr/>
        </p:nvGrpSpPr>
        <p:grpSpPr>
          <a:xfrm>
            <a:off x="7303134" y="6137719"/>
            <a:ext cx="4421505" cy="727075"/>
            <a:chOff x="7303134" y="6137719"/>
            <a:chExt cx="4421505" cy="727075"/>
          </a:xfrm>
        </p:grpSpPr>
        <p:sp>
          <p:nvSpPr>
            <p:cNvPr id="6" name="object 6"/>
            <p:cNvSpPr/>
            <p:nvPr/>
          </p:nvSpPr>
          <p:spPr>
            <a:xfrm>
              <a:off x="7309484" y="6144069"/>
              <a:ext cx="4408805" cy="714375"/>
            </a:xfrm>
            <a:custGeom>
              <a:avLst/>
              <a:gdLst/>
              <a:ahLst/>
              <a:cxnLst/>
              <a:rect l="l" t="t" r="r" b="b"/>
              <a:pathLst>
                <a:path w="4408805" h="714375">
                  <a:moveTo>
                    <a:pt x="0" y="713928"/>
                  </a:moveTo>
                  <a:lnTo>
                    <a:pt x="22417" y="658573"/>
                  </a:lnTo>
                  <a:lnTo>
                    <a:pt x="43159" y="612667"/>
                  </a:lnTo>
                  <a:lnTo>
                    <a:pt x="65103" y="568031"/>
                  </a:lnTo>
                  <a:lnTo>
                    <a:pt x="88333" y="524791"/>
                  </a:lnTo>
                  <a:lnTo>
                    <a:pt x="112932" y="483073"/>
                  </a:lnTo>
                  <a:lnTo>
                    <a:pt x="138985" y="443006"/>
                  </a:lnTo>
                  <a:lnTo>
                    <a:pt x="166573" y="404715"/>
                  </a:lnTo>
                  <a:lnTo>
                    <a:pt x="195782" y="368328"/>
                  </a:lnTo>
                  <a:lnTo>
                    <a:pt x="226695" y="333971"/>
                  </a:lnTo>
                  <a:lnTo>
                    <a:pt x="261345" y="299616"/>
                  </a:lnTo>
                  <a:lnTo>
                    <a:pt x="297562" y="267495"/>
                  </a:lnTo>
                  <a:lnTo>
                    <a:pt x="335252" y="237549"/>
                  </a:lnTo>
                  <a:lnTo>
                    <a:pt x="374324" y="209716"/>
                  </a:lnTo>
                  <a:lnTo>
                    <a:pt x="414685" y="183936"/>
                  </a:lnTo>
                  <a:lnTo>
                    <a:pt x="456242" y="160148"/>
                  </a:lnTo>
                  <a:lnTo>
                    <a:pt x="498903" y="138292"/>
                  </a:lnTo>
                  <a:lnTo>
                    <a:pt x="542575" y="118306"/>
                  </a:lnTo>
                  <a:lnTo>
                    <a:pt x="587166" y="100132"/>
                  </a:lnTo>
                  <a:lnTo>
                    <a:pt x="632584" y="83707"/>
                  </a:lnTo>
                  <a:lnTo>
                    <a:pt x="678735" y="68971"/>
                  </a:lnTo>
                  <a:lnTo>
                    <a:pt x="725528" y="55863"/>
                  </a:lnTo>
                  <a:lnTo>
                    <a:pt x="772870" y="44324"/>
                  </a:lnTo>
                  <a:lnTo>
                    <a:pt x="820669" y="34292"/>
                  </a:lnTo>
                  <a:lnTo>
                    <a:pt x="868831" y="25706"/>
                  </a:lnTo>
                  <a:lnTo>
                    <a:pt x="917265" y="18507"/>
                  </a:lnTo>
                  <a:lnTo>
                    <a:pt x="965878" y="12633"/>
                  </a:lnTo>
                  <a:lnTo>
                    <a:pt x="1014578" y="8024"/>
                  </a:lnTo>
                  <a:lnTo>
                    <a:pt x="1063272" y="4620"/>
                  </a:lnTo>
                  <a:lnTo>
                    <a:pt x="1111867" y="2359"/>
                  </a:lnTo>
                  <a:lnTo>
                    <a:pt x="1160272" y="1181"/>
                  </a:lnTo>
                  <a:lnTo>
                    <a:pt x="1421384" y="0"/>
                  </a:lnTo>
                  <a:lnTo>
                    <a:pt x="1471372" y="613"/>
                  </a:lnTo>
                  <a:lnTo>
                    <a:pt x="1521757" y="1841"/>
                  </a:lnTo>
                  <a:lnTo>
                    <a:pt x="1572502" y="3662"/>
                  </a:lnTo>
                  <a:lnTo>
                    <a:pt x="1623570" y="6057"/>
                  </a:lnTo>
                  <a:lnTo>
                    <a:pt x="1674925" y="9004"/>
                  </a:lnTo>
                  <a:lnTo>
                    <a:pt x="1726528" y="12483"/>
                  </a:lnTo>
                  <a:lnTo>
                    <a:pt x="1778344" y="16473"/>
                  </a:lnTo>
                  <a:lnTo>
                    <a:pt x="1830334" y="20954"/>
                  </a:lnTo>
                  <a:lnTo>
                    <a:pt x="1882463" y="25905"/>
                  </a:lnTo>
                  <a:lnTo>
                    <a:pt x="1934692" y="31306"/>
                  </a:lnTo>
                  <a:lnTo>
                    <a:pt x="1986986" y="37135"/>
                  </a:lnTo>
                  <a:lnTo>
                    <a:pt x="2039306" y="43374"/>
                  </a:lnTo>
                  <a:lnTo>
                    <a:pt x="2091616" y="50000"/>
                  </a:lnTo>
                  <a:lnTo>
                    <a:pt x="2143879" y="56993"/>
                  </a:lnTo>
                  <a:lnTo>
                    <a:pt x="2196058" y="64334"/>
                  </a:lnTo>
                  <a:lnTo>
                    <a:pt x="2248116" y="72000"/>
                  </a:lnTo>
                  <a:lnTo>
                    <a:pt x="2300015" y="79972"/>
                  </a:lnTo>
                  <a:lnTo>
                    <a:pt x="2351720" y="88230"/>
                  </a:lnTo>
                  <a:lnTo>
                    <a:pt x="2403192" y="96751"/>
                  </a:lnTo>
                  <a:lnTo>
                    <a:pt x="2454395" y="105517"/>
                  </a:lnTo>
                  <a:lnTo>
                    <a:pt x="2505291" y="114506"/>
                  </a:lnTo>
                  <a:lnTo>
                    <a:pt x="2555844" y="123698"/>
                  </a:lnTo>
                  <a:lnTo>
                    <a:pt x="2606017" y="133072"/>
                  </a:lnTo>
                  <a:lnTo>
                    <a:pt x="2655773" y="142607"/>
                  </a:lnTo>
                  <a:lnTo>
                    <a:pt x="2705074" y="152284"/>
                  </a:lnTo>
                  <a:lnTo>
                    <a:pt x="2753884" y="162081"/>
                  </a:lnTo>
                  <a:lnTo>
                    <a:pt x="2802165" y="171978"/>
                  </a:lnTo>
                  <a:lnTo>
                    <a:pt x="2849881" y="181954"/>
                  </a:lnTo>
                  <a:lnTo>
                    <a:pt x="2896994" y="191990"/>
                  </a:lnTo>
                  <a:lnTo>
                    <a:pt x="2943468" y="202063"/>
                  </a:lnTo>
                  <a:lnTo>
                    <a:pt x="2989266" y="212154"/>
                  </a:lnTo>
                  <a:lnTo>
                    <a:pt x="3034350" y="222242"/>
                  </a:lnTo>
                  <a:lnTo>
                    <a:pt x="3078683" y="232307"/>
                  </a:lnTo>
                  <a:lnTo>
                    <a:pt x="3122229" y="242328"/>
                  </a:lnTo>
                  <a:lnTo>
                    <a:pt x="3164950" y="252284"/>
                  </a:lnTo>
                  <a:lnTo>
                    <a:pt x="3206810" y="262154"/>
                  </a:lnTo>
                  <a:lnTo>
                    <a:pt x="3247771" y="271919"/>
                  </a:lnTo>
                  <a:lnTo>
                    <a:pt x="3306102" y="286242"/>
                  </a:lnTo>
                  <a:lnTo>
                    <a:pt x="3361399" y="300517"/>
                  </a:lnTo>
                  <a:lnTo>
                    <a:pt x="3413932" y="314788"/>
                  </a:lnTo>
                  <a:lnTo>
                    <a:pt x="3463971" y="329100"/>
                  </a:lnTo>
                  <a:lnTo>
                    <a:pt x="3511788" y="343497"/>
                  </a:lnTo>
                  <a:lnTo>
                    <a:pt x="3557653" y="358025"/>
                  </a:lnTo>
                  <a:lnTo>
                    <a:pt x="3601837" y="372727"/>
                  </a:lnTo>
                  <a:lnTo>
                    <a:pt x="3644610" y="387649"/>
                  </a:lnTo>
                  <a:lnTo>
                    <a:pt x="3686244" y="402835"/>
                  </a:lnTo>
                  <a:lnTo>
                    <a:pt x="3727008" y="418330"/>
                  </a:lnTo>
                  <a:lnTo>
                    <a:pt x="3767173" y="434178"/>
                  </a:lnTo>
                  <a:lnTo>
                    <a:pt x="3807010" y="450424"/>
                  </a:lnTo>
                  <a:lnTo>
                    <a:pt x="3846790" y="467113"/>
                  </a:lnTo>
                  <a:lnTo>
                    <a:pt x="3886784" y="484289"/>
                  </a:lnTo>
                  <a:lnTo>
                    <a:pt x="3927261" y="501997"/>
                  </a:lnTo>
                  <a:lnTo>
                    <a:pt x="3968493" y="520282"/>
                  </a:lnTo>
                  <a:lnTo>
                    <a:pt x="4010751" y="539188"/>
                  </a:lnTo>
                  <a:lnTo>
                    <a:pt x="4054304" y="558760"/>
                  </a:lnTo>
                  <a:lnTo>
                    <a:pt x="4099424" y="579042"/>
                  </a:lnTo>
                  <a:lnTo>
                    <a:pt x="4146382" y="600080"/>
                  </a:lnTo>
                  <a:lnTo>
                    <a:pt x="4195447" y="621917"/>
                  </a:lnTo>
                  <a:lnTo>
                    <a:pt x="4246891" y="644599"/>
                  </a:lnTo>
                  <a:lnTo>
                    <a:pt x="4300985" y="668170"/>
                  </a:lnTo>
                  <a:lnTo>
                    <a:pt x="4357998" y="692675"/>
                  </a:lnTo>
                  <a:lnTo>
                    <a:pt x="4408211" y="713928"/>
                  </a:lnTo>
                </a:path>
              </a:pathLst>
            </a:custGeom>
            <a:ln w="12700">
              <a:solidFill>
                <a:srgbClr val="90A974"/>
              </a:solidFill>
            </a:ln>
          </p:spPr>
          <p:txBody>
            <a:bodyPr wrap="square" lIns="0" tIns="0" rIns="0" bIns="0" rtlCol="0"/>
            <a:lstStyle/>
            <a:p/>
          </p:txBody>
        </p:sp>
        <p:pic>
          <p:nvPicPr>
            <p:cNvPr id="7" name="object 7"/>
            <p:cNvPicPr/>
            <p:nvPr/>
          </p:nvPicPr>
          <p:blipFill>
            <a:blip r:embed="rId1" cstate="print"/>
            <a:stretch>
              <a:fillRect/>
            </a:stretch>
          </p:blipFill>
          <p:spPr>
            <a:xfrm>
              <a:off x="11172697" y="6485763"/>
              <a:ext cx="156845" cy="111467"/>
            </a:xfrm>
            <a:prstGeom prst="rect">
              <a:avLst/>
            </a:prstGeom>
          </p:spPr>
        </p:pic>
      </p:grpSp>
      <p:sp>
        <p:nvSpPr>
          <p:cNvPr id="8" name="object 8"/>
          <p:cNvSpPr txBox="1"/>
          <p:nvPr/>
        </p:nvSpPr>
        <p:spPr>
          <a:xfrm>
            <a:off x="1358900" y="548005"/>
            <a:ext cx="8387080" cy="690245"/>
          </a:xfrm>
          <a:prstGeom prst="rect">
            <a:avLst/>
          </a:prstGeom>
        </p:spPr>
        <p:txBody>
          <a:bodyPr vert="horz" wrap="square" lIns="0" tIns="13335" rIns="0" bIns="0" rtlCol="0">
            <a:spAutoFit/>
          </a:bodyPr>
          <a:lstStyle/>
          <a:p>
            <a:pPr marL="12700">
              <a:lnSpc>
                <a:spcPct val="100000"/>
              </a:lnSpc>
              <a:spcBef>
                <a:spcPts val="105"/>
              </a:spcBef>
            </a:pPr>
            <a:r>
              <a:rPr sz="4400" spc="25" dirty="0">
                <a:solidFill>
                  <a:srgbClr val="FFFFFF"/>
                </a:solidFill>
                <a:latin typeface="Sitka Subheading"/>
                <a:cs typeface="Sitka Subheading"/>
              </a:rPr>
              <a:t>Anatomy</a:t>
            </a:r>
            <a:r>
              <a:rPr sz="4400" spc="-204" dirty="0">
                <a:solidFill>
                  <a:srgbClr val="FFFFFF"/>
                </a:solidFill>
                <a:latin typeface="Sitka Subheading"/>
                <a:cs typeface="Sitka Subheading"/>
              </a:rPr>
              <a:t> </a:t>
            </a:r>
            <a:r>
              <a:rPr sz="4400" spc="70" dirty="0">
                <a:solidFill>
                  <a:srgbClr val="FFFFFF"/>
                </a:solidFill>
                <a:latin typeface="Sitka Subheading"/>
                <a:cs typeface="Sitka Subheading"/>
              </a:rPr>
              <a:t>of</a:t>
            </a:r>
            <a:r>
              <a:rPr sz="4400" spc="-170" dirty="0">
                <a:solidFill>
                  <a:srgbClr val="FFFFFF"/>
                </a:solidFill>
                <a:latin typeface="Sitka Subheading"/>
                <a:cs typeface="Sitka Subheading"/>
              </a:rPr>
              <a:t> </a:t>
            </a:r>
            <a:r>
              <a:rPr sz="4400" spc="170" dirty="0">
                <a:solidFill>
                  <a:srgbClr val="FFFFFF"/>
                </a:solidFill>
                <a:latin typeface="Sitka Subheading"/>
                <a:cs typeface="Sitka Subheading"/>
              </a:rPr>
              <a:t>a</a:t>
            </a:r>
            <a:r>
              <a:rPr sz="4400" spc="-200" dirty="0">
                <a:solidFill>
                  <a:srgbClr val="FFFFFF"/>
                </a:solidFill>
                <a:latin typeface="Sitka Subheading"/>
                <a:cs typeface="Sitka Subheading"/>
              </a:rPr>
              <a:t> </a:t>
            </a:r>
            <a:r>
              <a:rPr sz="4400" spc="30" dirty="0">
                <a:solidFill>
                  <a:srgbClr val="FFFFFF"/>
                </a:solidFill>
                <a:latin typeface="Sitka Subheading"/>
                <a:cs typeface="Sitka Subheading"/>
              </a:rPr>
              <a:t>File</a:t>
            </a:r>
            <a:r>
              <a:rPr sz="4400" spc="-165" dirty="0">
                <a:solidFill>
                  <a:srgbClr val="FFFFFF"/>
                </a:solidFill>
                <a:latin typeface="Sitka Subheading"/>
                <a:cs typeface="Sitka Subheading"/>
              </a:rPr>
              <a:t> </a:t>
            </a:r>
            <a:r>
              <a:rPr sz="4400" dirty="0">
                <a:solidFill>
                  <a:srgbClr val="FFFFFF"/>
                </a:solidFill>
                <a:latin typeface="Sitka Subheading"/>
                <a:cs typeface="Sitka Subheading"/>
              </a:rPr>
              <a:t>Read</a:t>
            </a:r>
            <a:endParaRPr sz="4400">
              <a:latin typeface="Sitka Subheading"/>
              <a:cs typeface="Sitka Subheading"/>
            </a:endParaRPr>
          </a:p>
        </p:txBody>
      </p:sp>
      <p:sp>
        <p:nvSpPr>
          <p:cNvPr id="9" name="object 9"/>
          <p:cNvSpPr/>
          <p:nvPr/>
        </p:nvSpPr>
        <p:spPr>
          <a:xfrm>
            <a:off x="972604" y="1630298"/>
            <a:ext cx="576580" cy="206375"/>
          </a:xfrm>
          <a:custGeom>
            <a:avLst/>
            <a:gdLst/>
            <a:ahLst/>
            <a:cxnLst/>
            <a:rect l="l" t="t" r="r" b="b"/>
            <a:pathLst>
              <a:path w="576580" h="206375">
                <a:moveTo>
                  <a:pt x="24511" y="3428"/>
                </a:moveTo>
                <a:lnTo>
                  <a:pt x="0" y="3428"/>
                </a:lnTo>
                <a:lnTo>
                  <a:pt x="0" y="31623"/>
                </a:lnTo>
                <a:lnTo>
                  <a:pt x="24511" y="31623"/>
                </a:lnTo>
                <a:lnTo>
                  <a:pt x="24511" y="3428"/>
                </a:lnTo>
                <a:close/>
              </a:path>
              <a:path w="576580" h="206375">
                <a:moveTo>
                  <a:pt x="24511" y="58420"/>
                </a:moveTo>
                <a:lnTo>
                  <a:pt x="0" y="58420"/>
                </a:lnTo>
                <a:lnTo>
                  <a:pt x="0" y="203073"/>
                </a:lnTo>
                <a:lnTo>
                  <a:pt x="24511" y="203073"/>
                </a:lnTo>
                <a:lnTo>
                  <a:pt x="24511" y="58420"/>
                </a:lnTo>
                <a:close/>
              </a:path>
              <a:path w="576580" h="206375">
                <a:moveTo>
                  <a:pt x="92583" y="77470"/>
                </a:moveTo>
                <a:lnTo>
                  <a:pt x="68199" y="77470"/>
                </a:lnTo>
                <a:lnTo>
                  <a:pt x="68199" y="203073"/>
                </a:lnTo>
                <a:lnTo>
                  <a:pt x="92583" y="203073"/>
                </a:lnTo>
                <a:lnTo>
                  <a:pt x="92583" y="77470"/>
                </a:lnTo>
                <a:close/>
              </a:path>
              <a:path w="576580" h="206375">
                <a:moveTo>
                  <a:pt x="120764" y="58420"/>
                </a:moveTo>
                <a:lnTo>
                  <a:pt x="46545" y="58420"/>
                </a:lnTo>
                <a:lnTo>
                  <a:pt x="46545" y="77470"/>
                </a:lnTo>
                <a:lnTo>
                  <a:pt x="120764" y="77470"/>
                </a:lnTo>
                <a:lnTo>
                  <a:pt x="120764" y="58420"/>
                </a:lnTo>
                <a:close/>
              </a:path>
              <a:path w="576580" h="206375">
                <a:moveTo>
                  <a:pt x="115138" y="0"/>
                </a:moveTo>
                <a:lnTo>
                  <a:pt x="108242" y="0"/>
                </a:lnTo>
                <a:lnTo>
                  <a:pt x="100650" y="379"/>
                </a:lnTo>
                <a:lnTo>
                  <a:pt x="69062" y="26162"/>
                </a:lnTo>
                <a:lnTo>
                  <a:pt x="68199" y="33400"/>
                </a:lnTo>
                <a:lnTo>
                  <a:pt x="68199" y="58420"/>
                </a:lnTo>
                <a:lnTo>
                  <a:pt x="92583" y="58420"/>
                </a:lnTo>
                <a:lnTo>
                  <a:pt x="92583" y="36449"/>
                </a:lnTo>
                <a:lnTo>
                  <a:pt x="94119" y="30479"/>
                </a:lnTo>
                <a:lnTo>
                  <a:pt x="100291" y="24129"/>
                </a:lnTo>
                <a:lnTo>
                  <a:pt x="105562" y="22478"/>
                </a:lnTo>
                <a:lnTo>
                  <a:pt x="127684" y="22478"/>
                </a:lnTo>
                <a:lnTo>
                  <a:pt x="131114" y="2539"/>
                </a:lnTo>
                <a:lnTo>
                  <a:pt x="122758" y="888"/>
                </a:lnTo>
                <a:lnTo>
                  <a:pt x="115138" y="0"/>
                </a:lnTo>
                <a:close/>
              </a:path>
              <a:path w="576580" h="206375">
                <a:moveTo>
                  <a:pt x="127684" y="22478"/>
                </a:moveTo>
                <a:lnTo>
                  <a:pt x="117538" y="22478"/>
                </a:lnTo>
                <a:lnTo>
                  <a:pt x="122351" y="22987"/>
                </a:lnTo>
                <a:lnTo>
                  <a:pt x="127444" y="23875"/>
                </a:lnTo>
                <a:lnTo>
                  <a:pt x="127684" y="22478"/>
                </a:lnTo>
                <a:close/>
              </a:path>
              <a:path w="576580" h="206375">
                <a:moveTo>
                  <a:pt x="246659" y="77470"/>
                </a:moveTo>
                <a:lnTo>
                  <a:pt x="222288" y="77470"/>
                </a:lnTo>
                <a:lnTo>
                  <a:pt x="222288" y="160781"/>
                </a:lnTo>
                <a:lnTo>
                  <a:pt x="230733" y="197992"/>
                </a:lnTo>
                <a:lnTo>
                  <a:pt x="247434" y="204977"/>
                </a:lnTo>
                <a:lnTo>
                  <a:pt x="261785" y="204977"/>
                </a:lnTo>
                <a:lnTo>
                  <a:pt x="267957" y="204215"/>
                </a:lnTo>
                <a:lnTo>
                  <a:pt x="274853" y="202818"/>
                </a:lnTo>
                <a:lnTo>
                  <a:pt x="271475" y="182117"/>
                </a:lnTo>
                <a:lnTo>
                  <a:pt x="256921" y="182117"/>
                </a:lnTo>
                <a:lnTo>
                  <a:pt x="254127" y="181483"/>
                </a:lnTo>
                <a:lnTo>
                  <a:pt x="250228" y="179197"/>
                </a:lnTo>
                <a:lnTo>
                  <a:pt x="248818" y="177546"/>
                </a:lnTo>
                <a:lnTo>
                  <a:pt x="247954" y="175513"/>
                </a:lnTo>
                <a:lnTo>
                  <a:pt x="247091" y="173609"/>
                </a:lnTo>
                <a:lnTo>
                  <a:pt x="246659" y="169037"/>
                </a:lnTo>
                <a:lnTo>
                  <a:pt x="246659" y="77470"/>
                </a:lnTo>
                <a:close/>
              </a:path>
              <a:path w="576580" h="206375">
                <a:moveTo>
                  <a:pt x="271310" y="181101"/>
                </a:moveTo>
                <a:lnTo>
                  <a:pt x="266865" y="181737"/>
                </a:lnTo>
                <a:lnTo>
                  <a:pt x="263271" y="182117"/>
                </a:lnTo>
                <a:lnTo>
                  <a:pt x="271475" y="182117"/>
                </a:lnTo>
                <a:lnTo>
                  <a:pt x="271310" y="181101"/>
                </a:lnTo>
                <a:close/>
              </a:path>
              <a:path w="576580" h="206375">
                <a:moveTo>
                  <a:pt x="271310" y="58420"/>
                </a:moveTo>
                <a:lnTo>
                  <a:pt x="204317" y="58420"/>
                </a:lnTo>
                <a:lnTo>
                  <a:pt x="204317" y="77470"/>
                </a:lnTo>
                <a:lnTo>
                  <a:pt x="271310" y="77470"/>
                </a:lnTo>
                <a:lnTo>
                  <a:pt x="271310" y="58420"/>
                </a:lnTo>
                <a:close/>
              </a:path>
              <a:path w="576580" h="206375">
                <a:moveTo>
                  <a:pt x="246659" y="7874"/>
                </a:moveTo>
                <a:lnTo>
                  <a:pt x="222288" y="22605"/>
                </a:lnTo>
                <a:lnTo>
                  <a:pt x="222288" y="58420"/>
                </a:lnTo>
                <a:lnTo>
                  <a:pt x="246659" y="58420"/>
                </a:lnTo>
                <a:lnTo>
                  <a:pt x="246659" y="7874"/>
                </a:lnTo>
                <a:close/>
              </a:path>
              <a:path w="576580" h="206375">
                <a:moveTo>
                  <a:pt x="320001" y="3428"/>
                </a:moveTo>
                <a:lnTo>
                  <a:pt x="295516" y="3428"/>
                </a:lnTo>
                <a:lnTo>
                  <a:pt x="295516" y="203073"/>
                </a:lnTo>
                <a:lnTo>
                  <a:pt x="320001" y="203073"/>
                </a:lnTo>
                <a:lnTo>
                  <a:pt x="320001" y="123951"/>
                </a:lnTo>
                <a:lnTo>
                  <a:pt x="320261" y="115927"/>
                </a:lnTo>
                <a:lnTo>
                  <a:pt x="337781" y="81914"/>
                </a:lnTo>
                <a:lnTo>
                  <a:pt x="350989" y="76326"/>
                </a:lnTo>
                <a:lnTo>
                  <a:pt x="407025" y="76326"/>
                </a:lnTo>
                <a:lnTo>
                  <a:pt x="406434" y="75056"/>
                </a:lnTo>
                <a:lnTo>
                  <a:pt x="320001" y="75056"/>
                </a:lnTo>
                <a:lnTo>
                  <a:pt x="320001" y="3428"/>
                </a:lnTo>
                <a:close/>
              </a:path>
              <a:path w="576580" h="206375">
                <a:moveTo>
                  <a:pt x="407025" y="76326"/>
                </a:moveTo>
                <a:lnTo>
                  <a:pt x="368007" y="76326"/>
                </a:lnTo>
                <a:lnTo>
                  <a:pt x="375500" y="79121"/>
                </a:lnTo>
                <a:lnTo>
                  <a:pt x="380834" y="84709"/>
                </a:lnTo>
                <a:lnTo>
                  <a:pt x="384335" y="89519"/>
                </a:lnTo>
                <a:lnTo>
                  <a:pt x="386835" y="95567"/>
                </a:lnTo>
                <a:lnTo>
                  <a:pt x="388335" y="102854"/>
                </a:lnTo>
                <a:lnTo>
                  <a:pt x="388835" y="111378"/>
                </a:lnTo>
                <a:lnTo>
                  <a:pt x="388835" y="203073"/>
                </a:lnTo>
                <a:lnTo>
                  <a:pt x="413346" y="203073"/>
                </a:lnTo>
                <a:lnTo>
                  <a:pt x="413261" y="108807"/>
                </a:lnTo>
                <a:lnTo>
                  <a:pt x="408266" y="78993"/>
                </a:lnTo>
                <a:lnTo>
                  <a:pt x="407025" y="76326"/>
                </a:lnTo>
                <a:close/>
              </a:path>
              <a:path w="576580" h="206375">
                <a:moveTo>
                  <a:pt x="363308" y="55245"/>
                </a:moveTo>
                <a:lnTo>
                  <a:pt x="350809" y="56483"/>
                </a:lnTo>
                <a:lnTo>
                  <a:pt x="339417" y="60198"/>
                </a:lnTo>
                <a:lnTo>
                  <a:pt x="329143" y="66389"/>
                </a:lnTo>
                <a:lnTo>
                  <a:pt x="320001" y="75056"/>
                </a:lnTo>
                <a:lnTo>
                  <a:pt x="406434" y="75056"/>
                </a:lnTo>
                <a:lnTo>
                  <a:pt x="371121" y="55627"/>
                </a:lnTo>
                <a:lnTo>
                  <a:pt x="363308" y="55245"/>
                </a:lnTo>
                <a:close/>
              </a:path>
              <a:path w="576580" h="206375">
                <a:moveTo>
                  <a:pt x="510374" y="55245"/>
                </a:moveTo>
                <a:lnTo>
                  <a:pt x="471655" y="66496"/>
                </a:lnTo>
                <a:lnTo>
                  <a:pt x="447494" y="99583"/>
                </a:lnTo>
                <a:lnTo>
                  <a:pt x="442810" y="131952"/>
                </a:lnTo>
                <a:lnTo>
                  <a:pt x="443975" y="148597"/>
                </a:lnTo>
                <a:lnTo>
                  <a:pt x="461352" y="186816"/>
                </a:lnTo>
                <a:lnTo>
                  <a:pt x="496643" y="205140"/>
                </a:lnTo>
                <a:lnTo>
                  <a:pt x="511644" y="206375"/>
                </a:lnTo>
                <a:lnTo>
                  <a:pt x="523721" y="205611"/>
                </a:lnTo>
                <a:lnTo>
                  <a:pt x="560520" y="187321"/>
                </a:lnTo>
                <a:lnTo>
                  <a:pt x="561404" y="186181"/>
                </a:lnTo>
                <a:lnTo>
                  <a:pt x="511898" y="186181"/>
                </a:lnTo>
                <a:lnTo>
                  <a:pt x="503155" y="185394"/>
                </a:lnTo>
                <a:lnTo>
                  <a:pt x="472147" y="158067"/>
                </a:lnTo>
                <a:lnTo>
                  <a:pt x="468083" y="137033"/>
                </a:lnTo>
                <a:lnTo>
                  <a:pt x="576033" y="137033"/>
                </a:lnTo>
                <a:lnTo>
                  <a:pt x="576033" y="134112"/>
                </a:lnTo>
                <a:lnTo>
                  <a:pt x="576160" y="131952"/>
                </a:lnTo>
                <a:lnTo>
                  <a:pt x="576160" y="130428"/>
                </a:lnTo>
                <a:lnTo>
                  <a:pt x="575225" y="116839"/>
                </a:lnTo>
                <a:lnTo>
                  <a:pt x="469480" y="116839"/>
                </a:lnTo>
                <a:lnTo>
                  <a:pt x="470715" y="107884"/>
                </a:lnTo>
                <a:lnTo>
                  <a:pt x="495071" y="78152"/>
                </a:lnTo>
                <a:lnTo>
                  <a:pt x="510628" y="75311"/>
                </a:lnTo>
                <a:lnTo>
                  <a:pt x="558026" y="75311"/>
                </a:lnTo>
                <a:lnTo>
                  <a:pt x="557745" y="74929"/>
                </a:lnTo>
                <a:lnTo>
                  <a:pt x="547861" y="66282"/>
                </a:lnTo>
                <a:lnTo>
                  <a:pt x="536679" y="60134"/>
                </a:lnTo>
                <a:lnTo>
                  <a:pt x="524188" y="56463"/>
                </a:lnTo>
                <a:lnTo>
                  <a:pt x="510374" y="55245"/>
                </a:lnTo>
                <a:close/>
              </a:path>
              <a:path w="576580" h="206375">
                <a:moveTo>
                  <a:pt x="549998" y="156463"/>
                </a:moveTo>
                <a:lnTo>
                  <a:pt x="520788" y="186181"/>
                </a:lnTo>
                <a:lnTo>
                  <a:pt x="561404" y="186181"/>
                </a:lnTo>
                <a:lnTo>
                  <a:pt x="566731" y="179324"/>
                </a:lnTo>
                <a:lnTo>
                  <a:pt x="571656" y="170088"/>
                </a:lnTo>
                <a:lnTo>
                  <a:pt x="575271" y="159638"/>
                </a:lnTo>
                <a:lnTo>
                  <a:pt x="549998" y="156463"/>
                </a:lnTo>
                <a:close/>
              </a:path>
              <a:path w="576580" h="206375">
                <a:moveTo>
                  <a:pt x="558026" y="75311"/>
                </a:moveTo>
                <a:lnTo>
                  <a:pt x="510628" y="75311"/>
                </a:lnTo>
                <a:lnTo>
                  <a:pt x="519532" y="76194"/>
                </a:lnTo>
                <a:lnTo>
                  <a:pt x="527567" y="78851"/>
                </a:lnTo>
                <a:lnTo>
                  <a:pt x="550252" y="116839"/>
                </a:lnTo>
                <a:lnTo>
                  <a:pt x="575225" y="116839"/>
                </a:lnTo>
                <a:lnTo>
                  <a:pt x="574998" y="113541"/>
                </a:lnTo>
                <a:lnTo>
                  <a:pt x="571525" y="98678"/>
                </a:lnTo>
                <a:lnTo>
                  <a:pt x="565766" y="85816"/>
                </a:lnTo>
                <a:lnTo>
                  <a:pt x="558026" y="75311"/>
                </a:lnTo>
                <a:close/>
              </a:path>
            </a:pathLst>
          </a:custGeom>
          <a:solidFill>
            <a:srgbClr val="FFFFFF">
              <a:alpha val="70195"/>
            </a:srgbClr>
          </a:solidFill>
        </p:spPr>
        <p:txBody>
          <a:bodyPr wrap="square" lIns="0" tIns="0" rIns="0" bIns="0" rtlCol="0"/>
          <a:lstStyle/>
          <a:p/>
        </p:txBody>
      </p:sp>
      <p:sp>
        <p:nvSpPr>
          <p:cNvPr id="10" name="object 10"/>
          <p:cNvSpPr txBox="1"/>
          <p:nvPr/>
        </p:nvSpPr>
        <p:spPr>
          <a:xfrm>
            <a:off x="1625854" y="1542034"/>
            <a:ext cx="2103755" cy="350520"/>
          </a:xfrm>
          <a:prstGeom prst="rect">
            <a:avLst/>
          </a:prstGeom>
        </p:spPr>
        <p:txBody>
          <a:bodyPr vert="horz" wrap="square" lIns="0" tIns="12065" rIns="0" bIns="0" rtlCol="0">
            <a:spAutoFit/>
          </a:bodyPr>
          <a:lstStyle/>
          <a:p>
            <a:pPr marL="12700">
              <a:lnSpc>
                <a:spcPct val="100000"/>
              </a:lnSpc>
              <a:spcBef>
                <a:spcPts val="95"/>
              </a:spcBef>
            </a:pPr>
            <a:r>
              <a:rPr sz="2200" spc="-5" dirty="0">
                <a:solidFill>
                  <a:srgbClr val="FFFFFF"/>
                </a:solidFill>
                <a:latin typeface="Arial MT"/>
                <a:cs typeface="Arial MT"/>
              </a:rPr>
              <a:t>DFSInputStream</a:t>
            </a:r>
            <a:endParaRPr sz="2200">
              <a:latin typeface="Arial MT"/>
              <a:cs typeface="Arial MT"/>
            </a:endParaRPr>
          </a:p>
        </p:txBody>
      </p:sp>
      <p:pic>
        <p:nvPicPr>
          <p:cNvPr id="11" name="object 11"/>
          <p:cNvPicPr/>
          <p:nvPr/>
        </p:nvPicPr>
        <p:blipFill>
          <a:blip r:embed="rId2" cstate="print"/>
          <a:stretch>
            <a:fillRect/>
          </a:stretch>
        </p:blipFill>
        <p:spPr>
          <a:xfrm>
            <a:off x="3809619" y="1633727"/>
            <a:ext cx="5661152" cy="258318"/>
          </a:xfrm>
          <a:prstGeom prst="rect">
            <a:avLst/>
          </a:prstGeom>
        </p:spPr>
      </p:pic>
      <p:pic>
        <p:nvPicPr>
          <p:cNvPr id="12" name="object 12"/>
          <p:cNvPicPr/>
          <p:nvPr/>
        </p:nvPicPr>
        <p:blipFill>
          <a:blip r:embed="rId3" cstate="print"/>
          <a:stretch>
            <a:fillRect/>
          </a:stretch>
        </p:blipFill>
        <p:spPr>
          <a:xfrm>
            <a:off x="9577831" y="1633727"/>
            <a:ext cx="1520825" cy="239141"/>
          </a:xfrm>
          <a:prstGeom prst="rect">
            <a:avLst/>
          </a:prstGeom>
        </p:spPr>
      </p:pic>
      <p:pic>
        <p:nvPicPr>
          <p:cNvPr id="13" name="object 13"/>
          <p:cNvPicPr/>
          <p:nvPr/>
        </p:nvPicPr>
        <p:blipFill>
          <a:blip r:embed="rId4" cstate="print"/>
          <a:stretch>
            <a:fillRect/>
          </a:stretch>
        </p:blipFill>
        <p:spPr>
          <a:xfrm>
            <a:off x="1187589" y="1982342"/>
            <a:ext cx="8575916" cy="261747"/>
          </a:xfrm>
          <a:prstGeom prst="rect">
            <a:avLst/>
          </a:prstGeom>
        </p:spPr>
      </p:pic>
      <p:pic>
        <p:nvPicPr>
          <p:cNvPr id="14" name="object 14"/>
          <p:cNvPicPr/>
          <p:nvPr/>
        </p:nvPicPr>
        <p:blipFill>
          <a:blip r:embed="rId5" cstate="print"/>
          <a:stretch>
            <a:fillRect/>
          </a:stretch>
        </p:blipFill>
        <p:spPr>
          <a:xfrm>
            <a:off x="9851643" y="1985772"/>
            <a:ext cx="1364233" cy="202945"/>
          </a:xfrm>
          <a:prstGeom prst="rect">
            <a:avLst/>
          </a:prstGeom>
        </p:spPr>
      </p:pic>
      <p:pic>
        <p:nvPicPr>
          <p:cNvPr id="15" name="object 15"/>
          <p:cNvPicPr/>
          <p:nvPr/>
        </p:nvPicPr>
        <p:blipFill>
          <a:blip r:embed="rId6" cstate="print"/>
          <a:stretch>
            <a:fillRect/>
          </a:stretch>
        </p:blipFill>
        <p:spPr>
          <a:xfrm>
            <a:off x="1187589" y="2334386"/>
            <a:ext cx="8630780" cy="261747"/>
          </a:xfrm>
          <a:prstGeom prst="rect">
            <a:avLst/>
          </a:prstGeom>
        </p:spPr>
      </p:pic>
      <p:pic>
        <p:nvPicPr>
          <p:cNvPr id="16" name="object 16"/>
          <p:cNvPicPr/>
          <p:nvPr/>
        </p:nvPicPr>
        <p:blipFill>
          <a:blip r:embed="rId7" cstate="print"/>
          <a:stretch>
            <a:fillRect/>
          </a:stretch>
        </p:blipFill>
        <p:spPr>
          <a:xfrm>
            <a:off x="980097" y="3292983"/>
            <a:ext cx="5872187" cy="258444"/>
          </a:xfrm>
          <a:prstGeom prst="rect">
            <a:avLst/>
          </a:prstGeom>
        </p:spPr>
      </p:pic>
      <p:pic>
        <p:nvPicPr>
          <p:cNvPr id="17" name="object 17"/>
          <p:cNvPicPr/>
          <p:nvPr/>
        </p:nvPicPr>
        <p:blipFill>
          <a:blip r:embed="rId8" cstate="print"/>
          <a:stretch>
            <a:fillRect/>
          </a:stretch>
        </p:blipFill>
        <p:spPr>
          <a:xfrm>
            <a:off x="6960234" y="3296411"/>
            <a:ext cx="1289558" cy="202946"/>
          </a:xfrm>
          <a:prstGeom prst="rect">
            <a:avLst/>
          </a:prstGeom>
        </p:spPr>
      </p:pic>
      <p:sp>
        <p:nvSpPr>
          <p:cNvPr id="18" name="object 18"/>
          <p:cNvSpPr/>
          <p:nvPr/>
        </p:nvSpPr>
        <p:spPr>
          <a:xfrm>
            <a:off x="8360664" y="3292983"/>
            <a:ext cx="762635" cy="206375"/>
          </a:xfrm>
          <a:custGeom>
            <a:avLst/>
            <a:gdLst/>
            <a:ahLst/>
            <a:cxnLst/>
            <a:rect l="l" t="t" r="r" b="b"/>
            <a:pathLst>
              <a:path w="762634" h="206375">
                <a:moveTo>
                  <a:pt x="51332" y="184912"/>
                </a:moveTo>
                <a:lnTo>
                  <a:pt x="22732" y="184912"/>
                </a:lnTo>
                <a:lnTo>
                  <a:pt x="30737" y="194319"/>
                </a:lnTo>
                <a:lnTo>
                  <a:pt x="40100" y="201025"/>
                </a:lnTo>
                <a:lnTo>
                  <a:pt x="50843" y="205039"/>
                </a:lnTo>
                <a:lnTo>
                  <a:pt x="62991" y="206375"/>
                </a:lnTo>
                <a:lnTo>
                  <a:pt x="75378" y="205093"/>
                </a:lnTo>
                <a:lnTo>
                  <a:pt x="86836" y="201263"/>
                </a:lnTo>
                <a:lnTo>
                  <a:pt x="97389" y="194909"/>
                </a:lnTo>
                <a:lnTo>
                  <a:pt x="106922" y="186181"/>
                </a:lnTo>
                <a:lnTo>
                  <a:pt x="60832" y="186181"/>
                </a:lnTo>
                <a:lnTo>
                  <a:pt x="51522" y="184993"/>
                </a:lnTo>
                <a:lnTo>
                  <a:pt x="51332" y="184912"/>
                </a:lnTo>
                <a:close/>
              </a:path>
              <a:path w="762634" h="206375">
                <a:moveTo>
                  <a:pt x="24510" y="3428"/>
                </a:moveTo>
                <a:lnTo>
                  <a:pt x="0" y="3428"/>
                </a:lnTo>
                <a:lnTo>
                  <a:pt x="0" y="203072"/>
                </a:lnTo>
                <a:lnTo>
                  <a:pt x="22732" y="203072"/>
                </a:lnTo>
                <a:lnTo>
                  <a:pt x="22732" y="184912"/>
                </a:lnTo>
                <a:lnTo>
                  <a:pt x="51332" y="184912"/>
                </a:lnTo>
                <a:lnTo>
                  <a:pt x="24272" y="152082"/>
                </a:lnTo>
                <a:lnTo>
                  <a:pt x="22516" y="130682"/>
                </a:lnTo>
                <a:lnTo>
                  <a:pt x="22546" y="128524"/>
                </a:lnTo>
                <a:lnTo>
                  <a:pt x="34162" y="89280"/>
                </a:lnTo>
                <a:lnTo>
                  <a:pt x="61975" y="75311"/>
                </a:lnTo>
                <a:lnTo>
                  <a:pt x="108667" y="75311"/>
                </a:lnTo>
                <a:lnTo>
                  <a:pt x="108169" y="74675"/>
                </a:lnTo>
                <a:lnTo>
                  <a:pt x="24510" y="74675"/>
                </a:lnTo>
                <a:lnTo>
                  <a:pt x="24510" y="3428"/>
                </a:lnTo>
                <a:close/>
              </a:path>
              <a:path w="762634" h="206375">
                <a:moveTo>
                  <a:pt x="108667" y="75311"/>
                </a:moveTo>
                <a:lnTo>
                  <a:pt x="61975" y="75311"/>
                </a:lnTo>
                <a:lnTo>
                  <a:pt x="69669" y="76164"/>
                </a:lnTo>
                <a:lnTo>
                  <a:pt x="76755" y="78708"/>
                </a:lnTo>
                <a:lnTo>
                  <a:pt x="99637" y="117419"/>
                </a:lnTo>
                <a:lnTo>
                  <a:pt x="100329" y="130682"/>
                </a:lnTo>
                <a:lnTo>
                  <a:pt x="99611" y="143637"/>
                </a:lnTo>
                <a:lnTo>
                  <a:pt x="82550" y="178306"/>
                </a:lnTo>
                <a:lnTo>
                  <a:pt x="60832" y="186181"/>
                </a:lnTo>
                <a:lnTo>
                  <a:pt x="106922" y="186181"/>
                </a:lnTo>
                <a:lnTo>
                  <a:pt x="124313" y="146103"/>
                </a:lnTo>
                <a:lnTo>
                  <a:pt x="125475" y="128524"/>
                </a:lnTo>
                <a:lnTo>
                  <a:pt x="125192" y="120832"/>
                </a:lnTo>
                <a:lnTo>
                  <a:pt x="112654" y="80809"/>
                </a:lnTo>
                <a:lnTo>
                  <a:pt x="108965" y="75691"/>
                </a:lnTo>
                <a:lnTo>
                  <a:pt x="108667" y="75311"/>
                </a:lnTo>
                <a:close/>
              </a:path>
              <a:path w="762634" h="206375">
                <a:moveTo>
                  <a:pt x="64134" y="55244"/>
                </a:moveTo>
                <a:lnTo>
                  <a:pt x="52657" y="56459"/>
                </a:lnTo>
                <a:lnTo>
                  <a:pt x="42227" y="60102"/>
                </a:lnTo>
                <a:lnTo>
                  <a:pt x="32845" y="66174"/>
                </a:lnTo>
                <a:lnTo>
                  <a:pt x="24510" y="74675"/>
                </a:lnTo>
                <a:lnTo>
                  <a:pt x="108169" y="74675"/>
                </a:lnTo>
                <a:lnTo>
                  <a:pt x="70727" y="55578"/>
                </a:lnTo>
                <a:lnTo>
                  <a:pt x="64134" y="55244"/>
                </a:lnTo>
                <a:close/>
              </a:path>
              <a:path w="762634" h="206375">
                <a:moveTo>
                  <a:pt x="215010" y="55244"/>
                </a:moveTo>
                <a:lnTo>
                  <a:pt x="176291" y="66496"/>
                </a:lnTo>
                <a:lnTo>
                  <a:pt x="152130" y="99583"/>
                </a:lnTo>
                <a:lnTo>
                  <a:pt x="147446" y="131952"/>
                </a:lnTo>
                <a:lnTo>
                  <a:pt x="148611" y="148597"/>
                </a:lnTo>
                <a:lnTo>
                  <a:pt x="165988" y="186816"/>
                </a:lnTo>
                <a:lnTo>
                  <a:pt x="201279" y="205140"/>
                </a:lnTo>
                <a:lnTo>
                  <a:pt x="216280" y="206375"/>
                </a:lnTo>
                <a:lnTo>
                  <a:pt x="228357" y="205611"/>
                </a:lnTo>
                <a:lnTo>
                  <a:pt x="265156" y="187321"/>
                </a:lnTo>
                <a:lnTo>
                  <a:pt x="266040" y="186181"/>
                </a:lnTo>
                <a:lnTo>
                  <a:pt x="216534" y="186181"/>
                </a:lnTo>
                <a:lnTo>
                  <a:pt x="207791" y="185394"/>
                </a:lnTo>
                <a:lnTo>
                  <a:pt x="176783" y="158067"/>
                </a:lnTo>
                <a:lnTo>
                  <a:pt x="172719" y="137032"/>
                </a:lnTo>
                <a:lnTo>
                  <a:pt x="280669" y="137032"/>
                </a:lnTo>
                <a:lnTo>
                  <a:pt x="280796" y="130428"/>
                </a:lnTo>
                <a:lnTo>
                  <a:pt x="279861" y="116839"/>
                </a:lnTo>
                <a:lnTo>
                  <a:pt x="174116" y="116839"/>
                </a:lnTo>
                <a:lnTo>
                  <a:pt x="175351" y="107884"/>
                </a:lnTo>
                <a:lnTo>
                  <a:pt x="199707" y="78152"/>
                </a:lnTo>
                <a:lnTo>
                  <a:pt x="215264" y="75311"/>
                </a:lnTo>
                <a:lnTo>
                  <a:pt x="262662" y="75311"/>
                </a:lnTo>
                <a:lnTo>
                  <a:pt x="262381" y="74929"/>
                </a:lnTo>
                <a:lnTo>
                  <a:pt x="252497" y="66282"/>
                </a:lnTo>
                <a:lnTo>
                  <a:pt x="241315" y="60134"/>
                </a:lnTo>
                <a:lnTo>
                  <a:pt x="228824" y="56463"/>
                </a:lnTo>
                <a:lnTo>
                  <a:pt x="215010" y="55244"/>
                </a:lnTo>
                <a:close/>
              </a:path>
              <a:path w="762634" h="206375">
                <a:moveTo>
                  <a:pt x="254634" y="156463"/>
                </a:moveTo>
                <a:lnTo>
                  <a:pt x="225425" y="186181"/>
                </a:lnTo>
                <a:lnTo>
                  <a:pt x="266040" y="186181"/>
                </a:lnTo>
                <a:lnTo>
                  <a:pt x="271367" y="179324"/>
                </a:lnTo>
                <a:lnTo>
                  <a:pt x="276292" y="170088"/>
                </a:lnTo>
                <a:lnTo>
                  <a:pt x="279907" y="159638"/>
                </a:lnTo>
                <a:lnTo>
                  <a:pt x="254634" y="156463"/>
                </a:lnTo>
                <a:close/>
              </a:path>
              <a:path w="762634" h="206375">
                <a:moveTo>
                  <a:pt x="262662" y="75311"/>
                </a:moveTo>
                <a:lnTo>
                  <a:pt x="215264" y="75311"/>
                </a:lnTo>
                <a:lnTo>
                  <a:pt x="224168" y="76194"/>
                </a:lnTo>
                <a:lnTo>
                  <a:pt x="232203" y="78851"/>
                </a:lnTo>
                <a:lnTo>
                  <a:pt x="254888" y="116839"/>
                </a:lnTo>
                <a:lnTo>
                  <a:pt x="279861" y="116839"/>
                </a:lnTo>
                <a:lnTo>
                  <a:pt x="279634" y="113541"/>
                </a:lnTo>
                <a:lnTo>
                  <a:pt x="276161" y="98678"/>
                </a:lnTo>
                <a:lnTo>
                  <a:pt x="270402" y="85816"/>
                </a:lnTo>
                <a:lnTo>
                  <a:pt x="262662" y="75311"/>
                </a:lnTo>
                <a:close/>
              </a:path>
              <a:path w="762634" h="206375">
                <a:moveTo>
                  <a:pt x="447420" y="55244"/>
                </a:moveTo>
                <a:lnTo>
                  <a:pt x="401954" y="71246"/>
                </a:lnTo>
                <a:lnTo>
                  <a:pt x="381005" y="112019"/>
                </a:lnTo>
                <a:lnTo>
                  <a:pt x="379602" y="130809"/>
                </a:lnTo>
                <a:lnTo>
                  <a:pt x="380789" y="148026"/>
                </a:lnTo>
                <a:lnTo>
                  <a:pt x="398436" y="186848"/>
                </a:lnTo>
                <a:lnTo>
                  <a:pt x="432992" y="205158"/>
                </a:lnTo>
                <a:lnTo>
                  <a:pt x="447420" y="206375"/>
                </a:lnTo>
                <a:lnTo>
                  <a:pt x="456735" y="205807"/>
                </a:lnTo>
                <a:lnTo>
                  <a:pt x="496469" y="186816"/>
                </a:lnTo>
                <a:lnTo>
                  <a:pt x="497003" y="186181"/>
                </a:lnTo>
                <a:lnTo>
                  <a:pt x="447420" y="186181"/>
                </a:lnTo>
                <a:lnTo>
                  <a:pt x="438657" y="185322"/>
                </a:lnTo>
                <a:lnTo>
                  <a:pt x="407908" y="155051"/>
                </a:lnTo>
                <a:lnTo>
                  <a:pt x="404875" y="130809"/>
                </a:lnTo>
                <a:lnTo>
                  <a:pt x="405636" y="117784"/>
                </a:lnTo>
                <a:lnTo>
                  <a:pt x="423417" y="83206"/>
                </a:lnTo>
                <a:lnTo>
                  <a:pt x="447420" y="75437"/>
                </a:lnTo>
                <a:lnTo>
                  <a:pt x="496778" y="75437"/>
                </a:lnTo>
                <a:lnTo>
                  <a:pt x="496188" y="74675"/>
                </a:lnTo>
                <a:lnTo>
                  <a:pt x="486068" y="66174"/>
                </a:lnTo>
                <a:lnTo>
                  <a:pt x="474567" y="60102"/>
                </a:lnTo>
                <a:lnTo>
                  <a:pt x="461684" y="56459"/>
                </a:lnTo>
                <a:lnTo>
                  <a:pt x="447420" y="55244"/>
                </a:lnTo>
                <a:close/>
              </a:path>
              <a:path w="762634" h="206375">
                <a:moveTo>
                  <a:pt x="341249" y="77469"/>
                </a:moveTo>
                <a:lnTo>
                  <a:pt x="316864" y="77469"/>
                </a:lnTo>
                <a:lnTo>
                  <a:pt x="316864" y="203072"/>
                </a:lnTo>
                <a:lnTo>
                  <a:pt x="341249" y="203072"/>
                </a:lnTo>
                <a:lnTo>
                  <a:pt x="341249" y="77469"/>
                </a:lnTo>
                <a:close/>
              </a:path>
              <a:path w="762634" h="206375">
                <a:moveTo>
                  <a:pt x="496778" y="75437"/>
                </a:moveTo>
                <a:lnTo>
                  <a:pt x="447420" y="75437"/>
                </a:lnTo>
                <a:lnTo>
                  <a:pt x="456110" y="76315"/>
                </a:lnTo>
                <a:lnTo>
                  <a:pt x="464073" y="78930"/>
                </a:lnTo>
                <a:lnTo>
                  <a:pt x="489203" y="117320"/>
                </a:lnTo>
                <a:lnTo>
                  <a:pt x="489915" y="130809"/>
                </a:lnTo>
                <a:lnTo>
                  <a:pt x="489203" y="143281"/>
                </a:lnTo>
                <a:lnTo>
                  <a:pt x="471370" y="178413"/>
                </a:lnTo>
                <a:lnTo>
                  <a:pt x="447420" y="186181"/>
                </a:lnTo>
                <a:lnTo>
                  <a:pt x="497003" y="186181"/>
                </a:lnTo>
                <a:lnTo>
                  <a:pt x="514588" y="141946"/>
                </a:lnTo>
                <a:lnTo>
                  <a:pt x="515111" y="128777"/>
                </a:lnTo>
                <a:lnTo>
                  <a:pt x="513941" y="112466"/>
                </a:lnTo>
                <a:lnTo>
                  <a:pt x="510412" y="98012"/>
                </a:lnTo>
                <a:lnTo>
                  <a:pt x="504503" y="85415"/>
                </a:lnTo>
                <a:lnTo>
                  <a:pt x="496778" y="75437"/>
                </a:lnTo>
                <a:close/>
              </a:path>
              <a:path w="762634" h="206375">
                <a:moveTo>
                  <a:pt x="369442" y="58419"/>
                </a:moveTo>
                <a:lnTo>
                  <a:pt x="295275" y="58419"/>
                </a:lnTo>
                <a:lnTo>
                  <a:pt x="295275" y="77469"/>
                </a:lnTo>
                <a:lnTo>
                  <a:pt x="369442" y="77469"/>
                </a:lnTo>
                <a:lnTo>
                  <a:pt x="369442" y="58419"/>
                </a:lnTo>
                <a:close/>
              </a:path>
              <a:path w="762634" h="206375">
                <a:moveTo>
                  <a:pt x="363854" y="0"/>
                </a:moveTo>
                <a:lnTo>
                  <a:pt x="356996" y="0"/>
                </a:lnTo>
                <a:lnTo>
                  <a:pt x="349373" y="379"/>
                </a:lnTo>
                <a:lnTo>
                  <a:pt x="319531" y="21462"/>
                </a:lnTo>
                <a:lnTo>
                  <a:pt x="317753" y="26162"/>
                </a:lnTo>
                <a:lnTo>
                  <a:pt x="316864" y="33400"/>
                </a:lnTo>
                <a:lnTo>
                  <a:pt x="316864" y="58419"/>
                </a:lnTo>
                <a:lnTo>
                  <a:pt x="341249" y="58419"/>
                </a:lnTo>
                <a:lnTo>
                  <a:pt x="341249" y="36449"/>
                </a:lnTo>
                <a:lnTo>
                  <a:pt x="342772" y="30479"/>
                </a:lnTo>
                <a:lnTo>
                  <a:pt x="345947" y="27304"/>
                </a:lnTo>
                <a:lnTo>
                  <a:pt x="348995" y="24129"/>
                </a:lnTo>
                <a:lnTo>
                  <a:pt x="354202" y="22478"/>
                </a:lnTo>
                <a:lnTo>
                  <a:pt x="376415" y="22478"/>
                </a:lnTo>
                <a:lnTo>
                  <a:pt x="379856" y="2539"/>
                </a:lnTo>
                <a:lnTo>
                  <a:pt x="371475" y="888"/>
                </a:lnTo>
                <a:lnTo>
                  <a:pt x="363854" y="0"/>
                </a:lnTo>
                <a:close/>
              </a:path>
              <a:path w="762634" h="206375">
                <a:moveTo>
                  <a:pt x="376415" y="22478"/>
                </a:moveTo>
                <a:lnTo>
                  <a:pt x="366267" y="22478"/>
                </a:lnTo>
                <a:lnTo>
                  <a:pt x="371093" y="22987"/>
                </a:lnTo>
                <a:lnTo>
                  <a:pt x="376174" y="23875"/>
                </a:lnTo>
                <a:lnTo>
                  <a:pt x="376415" y="22478"/>
                </a:lnTo>
                <a:close/>
              </a:path>
              <a:path w="762634" h="206375">
                <a:moveTo>
                  <a:pt x="566038" y="58419"/>
                </a:moveTo>
                <a:lnTo>
                  <a:pt x="543940" y="58419"/>
                </a:lnTo>
                <a:lnTo>
                  <a:pt x="543940" y="203072"/>
                </a:lnTo>
                <a:lnTo>
                  <a:pt x="568451" y="203072"/>
                </a:lnTo>
                <a:lnTo>
                  <a:pt x="568451" y="127380"/>
                </a:lnTo>
                <a:lnTo>
                  <a:pt x="568711" y="119737"/>
                </a:lnTo>
                <a:lnTo>
                  <a:pt x="585977" y="82168"/>
                </a:lnTo>
                <a:lnTo>
                  <a:pt x="590803" y="80517"/>
                </a:lnTo>
                <a:lnTo>
                  <a:pt x="616041" y="80517"/>
                </a:lnTo>
                <a:lnTo>
                  <a:pt x="566038" y="80390"/>
                </a:lnTo>
                <a:lnTo>
                  <a:pt x="566038" y="58419"/>
                </a:lnTo>
                <a:close/>
              </a:path>
              <a:path w="762634" h="206375">
                <a:moveTo>
                  <a:pt x="616041" y="80517"/>
                </a:moveTo>
                <a:lnTo>
                  <a:pt x="602106" y="80517"/>
                </a:lnTo>
                <a:lnTo>
                  <a:pt x="608076" y="82295"/>
                </a:lnTo>
                <a:lnTo>
                  <a:pt x="614044" y="85851"/>
                </a:lnTo>
                <a:lnTo>
                  <a:pt x="616041" y="80517"/>
                </a:lnTo>
                <a:close/>
              </a:path>
              <a:path w="762634" h="206375">
                <a:moveTo>
                  <a:pt x="597280" y="55244"/>
                </a:moveTo>
                <a:lnTo>
                  <a:pt x="591565" y="55244"/>
                </a:lnTo>
                <a:lnTo>
                  <a:pt x="586358" y="56768"/>
                </a:lnTo>
                <a:lnTo>
                  <a:pt x="566038" y="80390"/>
                </a:lnTo>
                <a:lnTo>
                  <a:pt x="616089" y="80390"/>
                </a:lnTo>
                <a:lnTo>
                  <a:pt x="622553" y="63118"/>
                </a:lnTo>
                <a:lnTo>
                  <a:pt x="616176" y="59638"/>
                </a:lnTo>
                <a:lnTo>
                  <a:pt x="609822" y="57181"/>
                </a:lnTo>
                <a:lnTo>
                  <a:pt x="603515" y="55725"/>
                </a:lnTo>
                <a:lnTo>
                  <a:pt x="597280" y="55244"/>
                </a:lnTo>
                <a:close/>
              </a:path>
              <a:path w="762634" h="206375">
                <a:moveTo>
                  <a:pt x="696594" y="55244"/>
                </a:moveTo>
                <a:lnTo>
                  <a:pt x="657875" y="66496"/>
                </a:lnTo>
                <a:lnTo>
                  <a:pt x="633714" y="99583"/>
                </a:lnTo>
                <a:lnTo>
                  <a:pt x="629030" y="131952"/>
                </a:lnTo>
                <a:lnTo>
                  <a:pt x="630195" y="148597"/>
                </a:lnTo>
                <a:lnTo>
                  <a:pt x="647572" y="186816"/>
                </a:lnTo>
                <a:lnTo>
                  <a:pt x="682863" y="205140"/>
                </a:lnTo>
                <a:lnTo>
                  <a:pt x="697864" y="206375"/>
                </a:lnTo>
                <a:lnTo>
                  <a:pt x="709941" y="205611"/>
                </a:lnTo>
                <a:lnTo>
                  <a:pt x="746740" y="187321"/>
                </a:lnTo>
                <a:lnTo>
                  <a:pt x="747624" y="186181"/>
                </a:lnTo>
                <a:lnTo>
                  <a:pt x="698118" y="186181"/>
                </a:lnTo>
                <a:lnTo>
                  <a:pt x="689375" y="185394"/>
                </a:lnTo>
                <a:lnTo>
                  <a:pt x="658367" y="158067"/>
                </a:lnTo>
                <a:lnTo>
                  <a:pt x="654303" y="137032"/>
                </a:lnTo>
                <a:lnTo>
                  <a:pt x="762253" y="137032"/>
                </a:lnTo>
                <a:lnTo>
                  <a:pt x="762380" y="130428"/>
                </a:lnTo>
                <a:lnTo>
                  <a:pt x="761445" y="116839"/>
                </a:lnTo>
                <a:lnTo>
                  <a:pt x="655701" y="116839"/>
                </a:lnTo>
                <a:lnTo>
                  <a:pt x="656935" y="107884"/>
                </a:lnTo>
                <a:lnTo>
                  <a:pt x="681291" y="78152"/>
                </a:lnTo>
                <a:lnTo>
                  <a:pt x="696849" y="75311"/>
                </a:lnTo>
                <a:lnTo>
                  <a:pt x="744246" y="75311"/>
                </a:lnTo>
                <a:lnTo>
                  <a:pt x="743965" y="74929"/>
                </a:lnTo>
                <a:lnTo>
                  <a:pt x="734081" y="66282"/>
                </a:lnTo>
                <a:lnTo>
                  <a:pt x="722899" y="60134"/>
                </a:lnTo>
                <a:lnTo>
                  <a:pt x="710408" y="56463"/>
                </a:lnTo>
                <a:lnTo>
                  <a:pt x="696594" y="55244"/>
                </a:lnTo>
                <a:close/>
              </a:path>
              <a:path w="762634" h="206375">
                <a:moveTo>
                  <a:pt x="736218" y="156463"/>
                </a:moveTo>
                <a:lnTo>
                  <a:pt x="707008" y="186181"/>
                </a:lnTo>
                <a:lnTo>
                  <a:pt x="747624" y="186181"/>
                </a:lnTo>
                <a:lnTo>
                  <a:pt x="752951" y="179324"/>
                </a:lnTo>
                <a:lnTo>
                  <a:pt x="757876" y="170088"/>
                </a:lnTo>
                <a:lnTo>
                  <a:pt x="761491" y="159638"/>
                </a:lnTo>
                <a:lnTo>
                  <a:pt x="736218" y="156463"/>
                </a:lnTo>
                <a:close/>
              </a:path>
              <a:path w="762634" h="206375">
                <a:moveTo>
                  <a:pt x="744246" y="75311"/>
                </a:moveTo>
                <a:lnTo>
                  <a:pt x="696849" y="75311"/>
                </a:lnTo>
                <a:lnTo>
                  <a:pt x="705752" y="76194"/>
                </a:lnTo>
                <a:lnTo>
                  <a:pt x="713787" y="78851"/>
                </a:lnTo>
                <a:lnTo>
                  <a:pt x="736472" y="116839"/>
                </a:lnTo>
                <a:lnTo>
                  <a:pt x="761445" y="116839"/>
                </a:lnTo>
                <a:lnTo>
                  <a:pt x="761218" y="113541"/>
                </a:lnTo>
                <a:lnTo>
                  <a:pt x="757745" y="98678"/>
                </a:lnTo>
                <a:lnTo>
                  <a:pt x="751986" y="85816"/>
                </a:lnTo>
                <a:lnTo>
                  <a:pt x="744246" y="75311"/>
                </a:lnTo>
                <a:close/>
              </a:path>
            </a:pathLst>
          </a:custGeom>
          <a:solidFill>
            <a:srgbClr val="FFFFFF">
              <a:alpha val="70195"/>
            </a:srgbClr>
          </a:solidFill>
        </p:spPr>
        <p:txBody>
          <a:bodyPr wrap="square" lIns="0" tIns="0" rIns="0" bIns="0" rtlCol="0"/>
          <a:lstStyle/>
          <a:p/>
        </p:txBody>
      </p:sp>
      <p:sp>
        <p:nvSpPr>
          <p:cNvPr id="19" name="object 19"/>
          <p:cNvSpPr/>
          <p:nvPr/>
        </p:nvSpPr>
        <p:spPr>
          <a:xfrm>
            <a:off x="1187589" y="3648455"/>
            <a:ext cx="372110" cy="203200"/>
          </a:xfrm>
          <a:custGeom>
            <a:avLst/>
            <a:gdLst/>
            <a:ahLst/>
            <a:cxnLst/>
            <a:rect l="l" t="t" r="r" b="b"/>
            <a:pathLst>
              <a:path w="372109" h="203200">
                <a:moveTo>
                  <a:pt x="42341" y="74041"/>
                </a:moveTo>
                <a:lnTo>
                  <a:pt x="17970" y="74041"/>
                </a:lnTo>
                <a:lnTo>
                  <a:pt x="17970" y="157353"/>
                </a:lnTo>
                <a:lnTo>
                  <a:pt x="26415" y="194564"/>
                </a:lnTo>
                <a:lnTo>
                  <a:pt x="43116" y="201549"/>
                </a:lnTo>
                <a:lnTo>
                  <a:pt x="57467" y="201549"/>
                </a:lnTo>
                <a:lnTo>
                  <a:pt x="63639" y="200787"/>
                </a:lnTo>
                <a:lnTo>
                  <a:pt x="70535" y="199390"/>
                </a:lnTo>
                <a:lnTo>
                  <a:pt x="67158" y="178689"/>
                </a:lnTo>
                <a:lnTo>
                  <a:pt x="52603" y="178689"/>
                </a:lnTo>
                <a:lnTo>
                  <a:pt x="49809" y="178054"/>
                </a:lnTo>
                <a:lnTo>
                  <a:pt x="45910" y="175768"/>
                </a:lnTo>
                <a:lnTo>
                  <a:pt x="44500" y="174117"/>
                </a:lnTo>
                <a:lnTo>
                  <a:pt x="43637" y="172085"/>
                </a:lnTo>
                <a:lnTo>
                  <a:pt x="42773" y="170180"/>
                </a:lnTo>
                <a:lnTo>
                  <a:pt x="42341" y="165608"/>
                </a:lnTo>
                <a:lnTo>
                  <a:pt x="42341" y="74041"/>
                </a:lnTo>
                <a:close/>
              </a:path>
              <a:path w="372109" h="203200">
                <a:moveTo>
                  <a:pt x="66992" y="177673"/>
                </a:moveTo>
                <a:lnTo>
                  <a:pt x="62547" y="178308"/>
                </a:lnTo>
                <a:lnTo>
                  <a:pt x="58953" y="178689"/>
                </a:lnTo>
                <a:lnTo>
                  <a:pt x="67158" y="178689"/>
                </a:lnTo>
                <a:lnTo>
                  <a:pt x="66992" y="177673"/>
                </a:lnTo>
                <a:close/>
              </a:path>
              <a:path w="372109" h="203200">
                <a:moveTo>
                  <a:pt x="66992" y="54991"/>
                </a:moveTo>
                <a:lnTo>
                  <a:pt x="0" y="54991"/>
                </a:lnTo>
                <a:lnTo>
                  <a:pt x="0" y="74041"/>
                </a:lnTo>
                <a:lnTo>
                  <a:pt x="66992" y="74041"/>
                </a:lnTo>
                <a:lnTo>
                  <a:pt x="66992" y="54991"/>
                </a:lnTo>
                <a:close/>
              </a:path>
              <a:path w="372109" h="203200">
                <a:moveTo>
                  <a:pt x="42341" y="4445"/>
                </a:moveTo>
                <a:lnTo>
                  <a:pt x="17970" y="19177"/>
                </a:lnTo>
                <a:lnTo>
                  <a:pt x="17970" y="54991"/>
                </a:lnTo>
                <a:lnTo>
                  <a:pt x="42341" y="54991"/>
                </a:lnTo>
                <a:lnTo>
                  <a:pt x="42341" y="4445"/>
                </a:lnTo>
                <a:close/>
              </a:path>
              <a:path w="372109" h="203200">
                <a:moveTo>
                  <a:pt x="115684" y="0"/>
                </a:moveTo>
                <a:lnTo>
                  <a:pt x="91173" y="0"/>
                </a:lnTo>
                <a:lnTo>
                  <a:pt x="91173" y="199644"/>
                </a:lnTo>
                <a:lnTo>
                  <a:pt x="115684" y="199644"/>
                </a:lnTo>
                <a:lnTo>
                  <a:pt x="115684" y="120523"/>
                </a:lnTo>
                <a:lnTo>
                  <a:pt x="115944" y="112498"/>
                </a:lnTo>
                <a:lnTo>
                  <a:pt x="133464" y="78486"/>
                </a:lnTo>
                <a:lnTo>
                  <a:pt x="146672" y="72898"/>
                </a:lnTo>
                <a:lnTo>
                  <a:pt x="202707" y="72898"/>
                </a:lnTo>
                <a:lnTo>
                  <a:pt x="202116" y="71628"/>
                </a:lnTo>
                <a:lnTo>
                  <a:pt x="115684" y="71628"/>
                </a:lnTo>
                <a:lnTo>
                  <a:pt x="115684" y="0"/>
                </a:lnTo>
                <a:close/>
              </a:path>
              <a:path w="372109" h="203200">
                <a:moveTo>
                  <a:pt x="202707" y="72898"/>
                </a:moveTo>
                <a:lnTo>
                  <a:pt x="163690" y="72898"/>
                </a:lnTo>
                <a:lnTo>
                  <a:pt x="171183" y="75692"/>
                </a:lnTo>
                <a:lnTo>
                  <a:pt x="176517" y="81280"/>
                </a:lnTo>
                <a:lnTo>
                  <a:pt x="180017" y="86090"/>
                </a:lnTo>
                <a:lnTo>
                  <a:pt x="182518" y="92138"/>
                </a:lnTo>
                <a:lnTo>
                  <a:pt x="184018" y="99425"/>
                </a:lnTo>
                <a:lnTo>
                  <a:pt x="184518" y="107950"/>
                </a:lnTo>
                <a:lnTo>
                  <a:pt x="184518" y="199644"/>
                </a:lnTo>
                <a:lnTo>
                  <a:pt x="209029" y="199644"/>
                </a:lnTo>
                <a:lnTo>
                  <a:pt x="208944" y="105378"/>
                </a:lnTo>
                <a:lnTo>
                  <a:pt x="203949" y="75565"/>
                </a:lnTo>
                <a:lnTo>
                  <a:pt x="202707" y="72898"/>
                </a:lnTo>
                <a:close/>
              </a:path>
              <a:path w="372109" h="203200">
                <a:moveTo>
                  <a:pt x="158991" y="51816"/>
                </a:moveTo>
                <a:lnTo>
                  <a:pt x="146491" y="53054"/>
                </a:lnTo>
                <a:lnTo>
                  <a:pt x="135099" y="56769"/>
                </a:lnTo>
                <a:lnTo>
                  <a:pt x="124826" y="62960"/>
                </a:lnTo>
                <a:lnTo>
                  <a:pt x="115684" y="71628"/>
                </a:lnTo>
                <a:lnTo>
                  <a:pt x="202116" y="71628"/>
                </a:lnTo>
                <a:lnTo>
                  <a:pt x="166803" y="52198"/>
                </a:lnTo>
                <a:lnTo>
                  <a:pt x="158991" y="51816"/>
                </a:lnTo>
                <a:close/>
              </a:path>
              <a:path w="372109" h="203200">
                <a:moveTo>
                  <a:pt x="306057" y="51816"/>
                </a:moveTo>
                <a:lnTo>
                  <a:pt x="267338" y="63067"/>
                </a:lnTo>
                <a:lnTo>
                  <a:pt x="243176" y="96154"/>
                </a:lnTo>
                <a:lnTo>
                  <a:pt x="238493" y="128524"/>
                </a:lnTo>
                <a:lnTo>
                  <a:pt x="239658" y="145168"/>
                </a:lnTo>
                <a:lnTo>
                  <a:pt x="257035" y="183388"/>
                </a:lnTo>
                <a:lnTo>
                  <a:pt x="292325" y="201711"/>
                </a:lnTo>
                <a:lnTo>
                  <a:pt x="307327" y="202946"/>
                </a:lnTo>
                <a:lnTo>
                  <a:pt x="319404" y="202182"/>
                </a:lnTo>
                <a:lnTo>
                  <a:pt x="356202" y="183892"/>
                </a:lnTo>
                <a:lnTo>
                  <a:pt x="357087" y="182753"/>
                </a:lnTo>
                <a:lnTo>
                  <a:pt x="307581" y="182753"/>
                </a:lnTo>
                <a:lnTo>
                  <a:pt x="298838" y="181965"/>
                </a:lnTo>
                <a:lnTo>
                  <a:pt x="267830" y="154638"/>
                </a:lnTo>
                <a:lnTo>
                  <a:pt x="263766" y="133604"/>
                </a:lnTo>
                <a:lnTo>
                  <a:pt x="371716" y="133604"/>
                </a:lnTo>
                <a:lnTo>
                  <a:pt x="371716" y="130683"/>
                </a:lnTo>
                <a:lnTo>
                  <a:pt x="371843" y="128524"/>
                </a:lnTo>
                <a:lnTo>
                  <a:pt x="371843" y="127000"/>
                </a:lnTo>
                <a:lnTo>
                  <a:pt x="370907" y="113411"/>
                </a:lnTo>
                <a:lnTo>
                  <a:pt x="265163" y="113411"/>
                </a:lnTo>
                <a:lnTo>
                  <a:pt x="266397" y="104455"/>
                </a:lnTo>
                <a:lnTo>
                  <a:pt x="290753" y="74723"/>
                </a:lnTo>
                <a:lnTo>
                  <a:pt x="306311" y="71882"/>
                </a:lnTo>
                <a:lnTo>
                  <a:pt x="353709" y="71882"/>
                </a:lnTo>
                <a:lnTo>
                  <a:pt x="353428" y="71501"/>
                </a:lnTo>
                <a:lnTo>
                  <a:pt x="343544" y="62853"/>
                </a:lnTo>
                <a:lnTo>
                  <a:pt x="332362" y="56705"/>
                </a:lnTo>
                <a:lnTo>
                  <a:pt x="319870" y="53034"/>
                </a:lnTo>
                <a:lnTo>
                  <a:pt x="306057" y="51816"/>
                </a:lnTo>
                <a:close/>
              </a:path>
              <a:path w="372109" h="203200">
                <a:moveTo>
                  <a:pt x="345681" y="153035"/>
                </a:moveTo>
                <a:lnTo>
                  <a:pt x="316471" y="182753"/>
                </a:lnTo>
                <a:lnTo>
                  <a:pt x="357087" y="182753"/>
                </a:lnTo>
                <a:lnTo>
                  <a:pt x="362413" y="175895"/>
                </a:lnTo>
                <a:lnTo>
                  <a:pt x="367338" y="166659"/>
                </a:lnTo>
                <a:lnTo>
                  <a:pt x="370954" y="156210"/>
                </a:lnTo>
                <a:lnTo>
                  <a:pt x="345681" y="153035"/>
                </a:lnTo>
                <a:close/>
              </a:path>
              <a:path w="372109" h="203200">
                <a:moveTo>
                  <a:pt x="353709" y="71882"/>
                </a:moveTo>
                <a:lnTo>
                  <a:pt x="306311" y="71882"/>
                </a:lnTo>
                <a:lnTo>
                  <a:pt x="315215" y="72765"/>
                </a:lnTo>
                <a:lnTo>
                  <a:pt x="323249" y="75422"/>
                </a:lnTo>
                <a:lnTo>
                  <a:pt x="345935" y="113411"/>
                </a:lnTo>
                <a:lnTo>
                  <a:pt x="370907" y="113411"/>
                </a:lnTo>
                <a:lnTo>
                  <a:pt x="370680" y="110112"/>
                </a:lnTo>
                <a:lnTo>
                  <a:pt x="367207" y="95250"/>
                </a:lnTo>
                <a:lnTo>
                  <a:pt x="361449" y="82387"/>
                </a:lnTo>
                <a:lnTo>
                  <a:pt x="353709" y="71882"/>
                </a:lnTo>
                <a:close/>
              </a:path>
            </a:pathLst>
          </a:custGeom>
          <a:solidFill>
            <a:srgbClr val="FFFFFF">
              <a:alpha val="70195"/>
            </a:srgbClr>
          </a:solidFill>
        </p:spPr>
        <p:txBody>
          <a:bodyPr wrap="square" lIns="0" tIns="0" rIns="0" bIns="0" rtlCol="0"/>
          <a:lstStyle/>
          <a:p/>
        </p:txBody>
      </p:sp>
      <p:pic>
        <p:nvPicPr>
          <p:cNvPr id="20" name="object 20"/>
          <p:cNvPicPr/>
          <p:nvPr/>
        </p:nvPicPr>
        <p:blipFill>
          <a:blip r:embed="rId9" cstate="print"/>
          <a:stretch>
            <a:fillRect/>
          </a:stretch>
        </p:blipFill>
        <p:spPr>
          <a:xfrm>
            <a:off x="1670557" y="3645027"/>
            <a:ext cx="2039874" cy="258445"/>
          </a:xfrm>
          <a:prstGeom prst="rect">
            <a:avLst/>
          </a:prstGeom>
        </p:spPr>
      </p:pic>
      <p:pic>
        <p:nvPicPr>
          <p:cNvPr id="21" name="object 21"/>
          <p:cNvPicPr/>
          <p:nvPr/>
        </p:nvPicPr>
        <p:blipFill>
          <a:blip r:embed="rId10" cstate="print"/>
          <a:stretch>
            <a:fillRect/>
          </a:stretch>
        </p:blipFill>
        <p:spPr>
          <a:xfrm>
            <a:off x="3897884" y="3645027"/>
            <a:ext cx="6322821" cy="258445"/>
          </a:xfrm>
          <a:prstGeom prst="rect">
            <a:avLst/>
          </a:prstGeom>
        </p:spPr>
      </p:pic>
      <p:grpSp>
        <p:nvGrpSpPr>
          <p:cNvPr id="22" name="object 22"/>
          <p:cNvGrpSpPr/>
          <p:nvPr/>
        </p:nvGrpSpPr>
        <p:grpSpPr>
          <a:xfrm>
            <a:off x="1192212" y="4000500"/>
            <a:ext cx="1209675" cy="203200"/>
            <a:chOff x="1192212" y="4000500"/>
            <a:chExt cx="1209675" cy="203200"/>
          </a:xfrm>
        </p:grpSpPr>
        <p:pic>
          <p:nvPicPr>
            <p:cNvPr id="23" name="object 23"/>
            <p:cNvPicPr/>
            <p:nvPr/>
          </p:nvPicPr>
          <p:blipFill>
            <a:blip r:embed="rId11" cstate="print"/>
            <a:stretch>
              <a:fillRect/>
            </a:stretch>
          </p:blipFill>
          <p:spPr>
            <a:xfrm>
              <a:off x="1192212" y="4000500"/>
              <a:ext cx="1144460" cy="202945"/>
            </a:xfrm>
            <a:prstGeom prst="rect">
              <a:avLst/>
            </a:prstGeom>
          </p:spPr>
        </p:pic>
        <p:sp>
          <p:nvSpPr>
            <p:cNvPr id="24" name="object 24"/>
            <p:cNvSpPr/>
            <p:nvPr/>
          </p:nvSpPr>
          <p:spPr>
            <a:xfrm>
              <a:off x="2373883" y="4172226"/>
              <a:ext cx="27940" cy="27940"/>
            </a:xfrm>
            <a:custGeom>
              <a:avLst/>
              <a:gdLst/>
              <a:ahLst/>
              <a:cxnLst/>
              <a:rect l="l" t="t" r="r" b="b"/>
              <a:pathLst>
                <a:path w="27939" h="27939">
                  <a:moveTo>
                    <a:pt x="27917" y="0"/>
                  </a:moveTo>
                  <a:lnTo>
                    <a:pt x="0" y="0"/>
                  </a:lnTo>
                  <a:lnTo>
                    <a:pt x="0" y="27917"/>
                  </a:lnTo>
                  <a:lnTo>
                    <a:pt x="27917" y="27917"/>
                  </a:lnTo>
                  <a:lnTo>
                    <a:pt x="27917" y="0"/>
                  </a:lnTo>
                  <a:close/>
                </a:path>
              </a:pathLst>
            </a:custGeom>
            <a:solidFill>
              <a:srgbClr val="FFFFFF">
                <a:alpha val="70195"/>
              </a:srgbClr>
            </a:solidFill>
          </p:spPr>
          <p:txBody>
            <a:bodyPr wrap="square" lIns="0" tIns="0" rIns="0" bIns="0" rtlCol="0"/>
            <a:lstStyle/>
            <a:p/>
          </p:txBody>
        </p:sp>
      </p:grpSp>
      <p:pic>
        <p:nvPicPr>
          <p:cNvPr id="25" name="object 25"/>
          <p:cNvPicPr/>
          <p:nvPr/>
        </p:nvPicPr>
        <p:blipFill>
          <a:blip r:embed="rId12" cstate="print"/>
          <a:stretch>
            <a:fillRect/>
          </a:stretch>
        </p:blipFill>
        <p:spPr>
          <a:xfrm>
            <a:off x="953668" y="4959096"/>
            <a:ext cx="1388592" cy="258318"/>
          </a:xfrm>
          <a:prstGeom prst="rect">
            <a:avLst/>
          </a:prstGeom>
        </p:spPr>
      </p:pic>
      <p:pic>
        <p:nvPicPr>
          <p:cNvPr id="26" name="object 26"/>
          <p:cNvPicPr/>
          <p:nvPr/>
        </p:nvPicPr>
        <p:blipFill>
          <a:blip r:embed="rId13" cstate="print"/>
          <a:stretch>
            <a:fillRect/>
          </a:stretch>
        </p:blipFill>
        <p:spPr>
          <a:xfrm>
            <a:off x="976414" y="5434203"/>
            <a:ext cx="6840943" cy="261759"/>
          </a:xfrm>
          <a:prstGeom prst="rect">
            <a:avLst/>
          </a:prstGeom>
        </p:spPr>
      </p:pic>
      <p:sp>
        <p:nvSpPr>
          <p:cNvPr id="33" name="Footer Placeholder 32"/>
          <p:cNvSpPr>
            <a:spLocks noGrp="1"/>
          </p:cNvSpPr>
          <p:nvPr>
            <p:ph type="ftr" sz="quarter" idx="5"/>
          </p:nvPr>
        </p:nvSpPr>
        <p:spPr/>
        <p:txBody>
          <a:bodyPr/>
          <a:p>
            <a:r>
              <a:t>Prepared by Dr G Vanitha</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172697" y="6485763"/>
            <a:ext cx="157099" cy="111467"/>
          </a:xfrm>
          <a:prstGeom prst="rect">
            <a:avLst/>
          </a:prstGeom>
        </p:spPr>
      </p:pic>
      <p:sp>
        <p:nvSpPr>
          <p:cNvPr id="3" name="object 3"/>
          <p:cNvSpPr txBox="1">
            <a:spLocks noGrp="1"/>
          </p:cNvSpPr>
          <p:nvPr>
            <p:ph type="title"/>
          </p:nvPr>
        </p:nvSpPr>
        <p:spPr>
          <a:xfrm>
            <a:off x="840739" y="124713"/>
            <a:ext cx="10510520" cy="690245"/>
          </a:xfrm>
          <a:prstGeom prst="rect">
            <a:avLst/>
          </a:prstGeom>
        </p:spPr>
        <p:txBody>
          <a:bodyPr vert="horz" wrap="square" lIns="0" tIns="13335" rIns="0" bIns="0" rtlCol="0">
            <a:spAutoFit/>
          </a:bodyPr>
          <a:lstStyle/>
          <a:p>
            <a:pPr marL="12700">
              <a:lnSpc>
                <a:spcPct val="100000"/>
              </a:lnSpc>
              <a:spcBef>
                <a:spcPts val="105"/>
              </a:spcBef>
            </a:pPr>
            <a:r>
              <a:rPr spc="25" dirty="0"/>
              <a:t>Anatomy</a:t>
            </a:r>
            <a:r>
              <a:rPr spc="-195" dirty="0"/>
              <a:t> </a:t>
            </a:r>
            <a:r>
              <a:rPr spc="70" dirty="0"/>
              <a:t>of</a:t>
            </a:r>
            <a:r>
              <a:rPr spc="-165" dirty="0"/>
              <a:t> </a:t>
            </a:r>
            <a:r>
              <a:rPr spc="170" dirty="0"/>
              <a:t>a</a:t>
            </a:r>
            <a:r>
              <a:rPr spc="-180" dirty="0"/>
              <a:t> </a:t>
            </a:r>
            <a:r>
              <a:rPr spc="30" dirty="0"/>
              <a:t>File</a:t>
            </a:r>
            <a:r>
              <a:rPr spc="-185" dirty="0"/>
              <a:t> </a:t>
            </a:r>
            <a:r>
              <a:rPr spc="5" dirty="0"/>
              <a:t>Read</a:t>
            </a:r>
            <a:endParaRPr spc="5" dirty="0"/>
          </a:p>
        </p:txBody>
      </p:sp>
      <p:pic>
        <p:nvPicPr>
          <p:cNvPr id="4" name="object 4"/>
          <p:cNvPicPr/>
          <p:nvPr/>
        </p:nvPicPr>
        <p:blipFill>
          <a:blip r:embed="rId2" cstate="print"/>
          <a:stretch>
            <a:fillRect/>
          </a:stretch>
        </p:blipFill>
        <p:spPr>
          <a:xfrm>
            <a:off x="486892" y="1271524"/>
            <a:ext cx="3090691" cy="211709"/>
          </a:xfrm>
          <a:prstGeom prst="rect">
            <a:avLst/>
          </a:prstGeom>
        </p:spPr>
      </p:pic>
      <p:sp>
        <p:nvSpPr>
          <p:cNvPr id="5" name="object 5"/>
          <p:cNvSpPr/>
          <p:nvPr/>
        </p:nvSpPr>
        <p:spPr>
          <a:xfrm>
            <a:off x="490804" y="1686051"/>
            <a:ext cx="541655" cy="166370"/>
          </a:xfrm>
          <a:custGeom>
            <a:avLst/>
            <a:gdLst/>
            <a:ahLst/>
            <a:cxnLst/>
            <a:rect l="l" t="t" r="r" b="b"/>
            <a:pathLst>
              <a:path w="541655" h="166369">
                <a:moveTo>
                  <a:pt x="21653" y="0"/>
                </a:moveTo>
                <a:lnTo>
                  <a:pt x="0" y="0"/>
                </a:lnTo>
                <a:lnTo>
                  <a:pt x="0" y="163575"/>
                </a:lnTo>
                <a:lnTo>
                  <a:pt x="21653" y="163575"/>
                </a:lnTo>
                <a:lnTo>
                  <a:pt x="21653" y="0"/>
                </a:lnTo>
                <a:close/>
              </a:path>
              <a:path w="541655" h="166369">
                <a:moveTo>
                  <a:pt x="75831" y="45085"/>
                </a:moveTo>
                <a:lnTo>
                  <a:pt x="57746" y="45085"/>
                </a:lnTo>
                <a:lnTo>
                  <a:pt x="57746" y="163575"/>
                </a:lnTo>
                <a:lnTo>
                  <a:pt x="77838" y="163575"/>
                </a:lnTo>
                <a:lnTo>
                  <a:pt x="77838" y="98933"/>
                </a:lnTo>
                <a:lnTo>
                  <a:pt x="78421" y="88429"/>
                </a:lnTo>
                <a:lnTo>
                  <a:pt x="94788" y="61975"/>
                </a:lnTo>
                <a:lnTo>
                  <a:pt x="75831" y="61975"/>
                </a:lnTo>
                <a:lnTo>
                  <a:pt x="75831" y="45085"/>
                </a:lnTo>
                <a:close/>
              </a:path>
              <a:path w="541655" h="166369">
                <a:moveTo>
                  <a:pt x="149153" y="59817"/>
                </a:moveTo>
                <a:lnTo>
                  <a:pt x="114681" y="59817"/>
                </a:lnTo>
                <a:lnTo>
                  <a:pt x="119354" y="61087"/>
                </a:lnTo>
                <a:lnTo>
                  <a:pt x="127317" y="65912"/>
                </a:lnTo>
                <a:lnTo>
                  <a:pt x="130086" y="69087"/>
                </a:lnTo>
                <a:lnTo>
                  <a:pt x="133210" y="77215"/>
                </a:lnTo>
                <a:lnTo>
                  <a:pt x="133984" y="83312"/>
                </a:lnTo>
                <a:lnTo>
                  <a:pt x="133984" y="163575"/>
                </a:lnTo>
                <a:lnTo>
                  <a:pt x="154076" y="163575"/>
                </a:lnTo>
                <a:lnTo>
                  <a:pt x="153983" y="79771"/>
                </a:lnTo>
                <a:lnTo>
                  <a:pt x="149694" y="60578"/>
                </a:lnTo>
                <a:lnTo>
                  <a:pt x="149153" y="59817"/>
                </a:lnTo>
                <a:close/>
              </a:path>
              <a:path w="541655" h="166369">
                <a:moveTo>
                  <a:pt x="120700" y="42418"/>
                </a:moveTo>
                <a:lnTo>
                  <a:pt x="113563" y="42418"/>
                </a:lnTo>
                <a:lnTo>
                  <a:pt x="101954" y="43634"/>
                </a:lnTo>
                <a:lnTo>
                  <a:pt x="91797" y="47291"/>
                </a:lnTo>
                <a:lnTo>
                  <a:pt x="83089" y="53401"/>
                </a:lnTo>
                <a:lnTo>
                  <a:pt x="75831" y="61975"/>
                </a:lnTo>
                <a:lnTo>
                  <a:pt x="94788" y="61975"/>
                </a:lnTo>
                <a:lnTo>
                  <a:pt x="100761" y="59817"/>
                </a:lnTo>
                <a:lnTo>
                  <a:pt x="149153" y="59817"/>
                </a:lnTo>
                <a:lnTo>
                  <a:pt x="143738" y="52197"/>
                </a:lnTo>
                <a:lnTo>
                  <a:pt x="139255" y="48768"/>
                </a:lnTo>
                <a:lnTo>
                  <a:pt x="127279" y="43687"/>
                </a:lnTo>
                <a:lnTo>
                  <a:pt x="120700" y="42418"/>
                </a:lnTo>
                <a:close/>
              </a:path>
              <a:path w="541655" h="166369">
                <a:moveTo>
                  <a:pt x="271919" y="60706"/>
                </a:moveTo>
                <a:lnTo>
                  <a:pt x="251929" y="60706"/>
                </a:lnTo>
                <a:lnTo>
                  <a:pt x="251929" y="140970"/>
                </a:lnTo>
                <a:lnTo>
                  <a:pt x="262877" y="161671"/>
                </a:lnTo>
                <a:lnTo>
                  <a:pt x="266890" y="164084"/>
                </a:lnTo>
                <a:lnTo>
                  <a:pt x="272554" y="165226"/>
                </a:lnTo>
                <a:lnTo>
                  <a:pt x="284302" y="165226"/>
                </a:lnTo>
                <a:lnTo>
                  <a:pt x="289369" y="164592"/>
                </a:lnTo>
                <a:lnTo>
                  <a:pt x="295020" y="163449"/>
                </a:lnTo>
                <a:lnTo>
                  <a:pt x="292249" y="146431"/>
                </a:lnTo>
                <a:lnTo>
                  <a:pt x="280327" y="146431"/>
                </a:lnTo>
                <a:lnTo>
                  <a:pt x="278041" y="145923"/>
                </a:lnTo>
                <a:lnTo>
                  <a:pt x="271919" y="135762"/>
                </a:lnTo>
                <a:lnTo>
                  <a:pt x="271919" y="60706"/>
                </a:lnTo>
                <a:close/>
              </a:path>
              <a:path w="541655" h="166369">
                <a:moveTo>
                  <a:pt x="292125" y="145669"/>
                </a:moveTo>
                <a:lnTo>
                  <a:pt x="288467" y="146176"/>
                </a:lnTo>
                <a:lnTo>
                  <a:pt x="285534" y="146431"/>
                </a:lnTo>
                <a:lnTo>
                  <a:pt x="292249" y="146431"/>
                </a:lnTo>
                <a:lnTo>
                  <a:pt x="292125" y="145669"/>
                </a:lnTo>
                <a:close/>
              </a:path>
              <a:path w="541655" h="166369">
                <a:moveTo>
                  <a:pt x="292125" y="45085"/>
                </a:moveTo>
                <a:lnTo>
                  <a:pt x="237197" y="45085"/>
                </a:lnTo>
                <a:lnTo>
                  <a:pt x="237197" y="60706"/>
                </a:lnTo>
                <a:lnTo>
                  <a:pt x="292125" y="60706"/>
                </a:lnTo>
                <a:lnTo>
                  <a:pt x="292125" y="45085"/>
                </a:lnTo>
                <a:close/>
              </a:path>
              <a:path w="541655" h="166369">
                <a:moveTo>
                  <a:pt x="271919" y="3683"/>
                </a:moveTo>
                <a:lnTo>
                  <a:pt x="251929" y="15748"/>
                </a:lnTo>
                <a:lnTo>
                  <a:pt x="251929" y="45085"/>
                </a:lnTo>
                <a:lnTo>
                  <a:pt x="271919" y="45085"/>
                </a:lnTo>
                <a:lnTo>
                  <a:pt x="271919" y="3683"/>
                </a:lnTo>
                <a:close/>
              </a:path>
              <a:path w="541655" h="166369">
                <a:moveTo>
                  <a:pt x="332346" y="0"/>
                </a:moveTo>
                <a:lnTo>
                  <a:pt x="312254" y="0"/>
                </a:lnTo>
                <a:lnTo>
                  <a:pt x="312254" y="163575"/>
                </a:lnTo>
                <a:lnTo>
                  <a:pt x="332346" y="163575"/>
                </a:lnTo>
                <a:lnTo>
                  <a:pt x="332346" y="89535"/>
                </a:lnTo>
                <a:lnTo>
                  <a:pt x="333463" y="82169"/>
                </a:lnTo>
                <a:lnTo>
                  <a:pt x="335699" y="76835"/>
                </a:lnTo>
                <a:lnTo>
                  <a:pt x="337934" y="71627"/>
                </a:lnTo>
                <a:lnTo>
                  <a:pt x="341668" y="67437"/>
                </a:lnTo>
                <a:lnTo>
                  <a:pt x="346913" y="64388"/>
                </a:lnTo>
                <a:lnTo>
                  <a:pt x="352171" y="61213"/>
                </a:lnTo>
                <a:lnTo>
                  <a:pt x="357759" y="59689"/>
                </a:lnTo>
                <a:lnTo>
                  <a:pt x="403579" y="59689"/>
                </a:lnTo>
                <a:lnTo>
                  <a:pt x="403115" y="58674"/>
                </a:lnTo>
                <a:lnTo>
                  <a:pt x="332346" y="58674"/>
                </a:lnTo>
                <a:lnTo>
                  <a:pt x="332346" y="0"/>
                </a:lnTo>
                <a:close/>
              </a:path>
              <a:path w="541655" h="166369">
                <a:moveTo>
                  <a:pt x="403579" y="59689"/>
                </a:moveTo>
                <a:lnTo>
                  <a:pt x="371678" y="59689"/>
                </a:lnTo>
                <a:lnTo>
                  <a:pt x="377837" y="61975"/>
                </a:lnTo>
                <a:lnTo>
                  <a:pt x="386549" y="71120"/>
                </a:lnTo>
                <a:lnTo>
                  <a:pt x="388721" y="78486"/>
                </a:lnTo>
                <a:lnTo>
                  <a:pt x="388721" y="163575"/>
                </a:lnTo>
                <a:lnTo>
                  <a:pt x="408813" y="163575"/>
                </a:lnTo>
                <a:lnTo>
                  <a:pt x="408813" y="88519"/>
                </a:lnTo>
                <a:lnTo>
                  <a:pt x="408551" y="80299"/>
                </a:lnTo>
                <a:lnTo>
                  <a:pt x="407765" y="73152"/>
                </a:lnTo>
                <a:lnTo>
                  <a:pt x="406455" y="67052"/>
                </a:lnTo>
                <a:lnTo>
                  <a:pt x="404622" y="61975"/>
                </a:lnTo>
                <a:lnTo>
                  <a:pt x="403579" y="59689"/>
                </a:lnTo>
                <a:close/>
              </a:path>
              <a:path w="541655" h="166369">
                <a:moveTo>
                  <a:pt x="376631" y="42418"/>
                </a:moveTo>
                <a:lnTo>
                  <a:pt x="367842" y="42418"/>
                </a:lnTo>
                <a:lnTo>
                  <a:pt x="357588" y="43439"/>
                </a:lnTo>
                <a:lnTo>
                  <a:pt x="348256" y="46497"/>
                </a:lnTo>
                <a:lnTo>
                  <a:pt x="339842" y="51579"/>
                </a:lnTo>
                <a:lnTo>
                  <a:pt x="332346" y="58674"/>
                </a:lnTo>
                <a:lnTo>
                  <a:pt x="403115" y="58674"/>
                </a:lnTo>
                <a:lnTo>
                  <a:pt x="401840" y="55880"/>
                </a:lnTo>
                <a:lnTo>
                  <a:pt x="397205" y="51053"/>
                </a:lnTo>
                <a:lnTo>
                  <a:pt x="384251" y="44196"/>
                </a:lnTo>
                <a:lnTo>
                  <a:pt x="376631" y="42418"/>
                </a:lnTo>
                <a:close/>
              </a:path>
              <a:path w="541655" h="166369">
                <a:moveTo>
                  <a:pt x="487413" y="42418"/>
                </a:moveTo>
                <a:lnTo>
                  <a:pt x="447459" y="58927"/>
                </a:lnTo>
                <a:lnTo>
                  <a:pt x="432053" y="105410"/>
                </a:lnTo>
                <a:lnTo>
                  <a:pt x="433006" y="119004"/>
                </a:lnTo>
                <a:lnTo>
                  <a:pt x="455585" y="157261"/>
                </a:lnTo>
                <a:lnTo>
                  <a:pt x="488530" y="166370"/>
                </a:lnTo>
                <a:lnTo>
                  <a:pt x="498396" y="165729"/>
                </a:lnTo>
                <a:lnTo>
                  <a:pt x="529365" y="149733"/>
                </a:lnTo>
                <a:lnTo>
                  <a:pt x="488645" y="149733"/>
                </a:lnTo>
                <a:lnTo>
                  <a:pt x="481530" y="149090"/>
                </a:lnTo>
                <a:lnTo>
                  <a:pt x="453925" y="118693"/>
                </a:lnTo>
                <a:lnTo>
                  <a:pt x="452818" y="109474"/>
                </a:lnTo>
                <a:lnTo>
                  <a:pt x="541223" y="109474"/>
                </a:lnTo>
                <a:lnTo>
                  <a:pt x="541337" y="104139"/>
                </a:lnTo>
                <a:lnTo>
                  <a:pt x="540577" y="92963"/>
                </a:lnTo>
                <a:lnTo>
                  <a:pt x="453936" y="92963"/>
                </a:lnTo>
                <a:lnTo>
                  <a:pt x="454965" y="85629"/>
                </a:lnTo>
                <a:lnTo>
                  <a:pt x="478421" y="58927"/>
                </a:lnTo>
                <a:lnTo>
                  <a:pt x="526543" y="58927"/>
                </a:lnTo>
                <a:lnTo>
                  <a:pt x="526262" y="58547"/>
                </a:lnTo>
                <a:lnTo>
                  <a:pt x="518185" y="51472"/>
                </a:lnTo>
                <a:lnTo>
                  <a:pt x="509019" y="46434"/>
                </a:lnTo>
                <a:lnTo>
                  <a:pt x="498762" y="43420"/>
                </a:lnTo>
                <a:lnTo>
                  <a:pt x="487413" y="42418"/>
                </a:lnTo>
                <a:close/>
              </a:path>
              <a:path w="541655" h="166369">
                <a:moveTo>
                  <a:pt x="519899" y="125475"/>
                </a:moveTo>
                <a:lnTo>
                  <a:pt x="496011" y="149733"/>
                </a:lnTo>
                <a:lnTo>
                  <a:pt x="529365" y="149733"/>
                </a:lnTo>
                <a:lnTo>
                  <a:pt x="533660" y="144208"/>
                </a:lnTo>
                <a:lnTo>
                  <a:pt x="537685" y="136636"/>
                </a:lnTo>
                <a:lnTo>
                  <a:pt x="540664" y="128015"/>
                </a:lnTo>
                <a:lnTo>
                  <a:pt x="519899" y="125475"/>
                </a:lnTo>
                <a:close/>
              </a:path>
              <a:path w="541655" h="166369">
                <a:moveTo>
                  <a:pt x="526543" y="58927"/>
                </a:moveTo>
                <a:lnTo>
                  <a:pt x="487641" y="58927"/>
                </a:lnTo>
                <a:lnTo>
                  <a:pt x="494933" y="59644"/>
                </a:lnTo>
                <a:lnTo>
                  <a:pt x="501511" y="61801"/>
                </a:lnTo>
                <a:lnTo>
                  <a:pt x="520128" y="92963"/>
                </a:lnTo>
                <a:lnTo>
                  <a:pt x="540577" y="92963"/>
                </a:lnTo>
                <a:lnTo>
                  <a:pt x="540394" y="90283"/>
                </a:lnTo>
                <a:lnTo>
                  <a:pt x="537567" y="78057"/>
                </a:lnTo>
                <a:lnTo>
                  <a:pt x="532856" y="67474"/>
                </a:lnTo>
                <a:lnTo>
                  <a:pt x="526543" y="58927"/>
                </a:lnTo>
                <a:close/>
              </a:path>
            </a:pathLst>
          </a:custGeom>
          <a:solidFill>
            <a:srgbClr val="FFFFFF">
              <a:alpha val="70195"/>
            </a:srgbClr>
          </a:solidFill>
        </p:spPr>
        <p:txBody>
          <a:bodyPr wrap="square" lIns="0" tIns="0" rIns="0" bIns="0" rtlCol="0"/>
          <a:lstStyle/>
          <a:p/>
        </p:txBody>
      </p:sp>
      <p:grpSp>
        <p:nvGrpSpPr>
          <p:cNvPr id="6" name="object 6"/>
          <p:cNvGrpSpPr/>
          <p:nvPr/>
        </p:nvGrpSpPr>
        <p:grpSpPr>
          <a:xfrm>
            <a:off x="1113916" y="1683257"/>
            <a:ext cx="5823585" cy="214629"/>
            <a:chOff x="1113916" y="1683257"/>
            <a:chExt cx="5823585" cy="214629"/>
          </a:xfrm>
        </p:grpSpPr>
        <p:pic>
          <p:nvPicPr>
            <p:cNvPr id="7" name="object 7"/>
            <p:cNvPicPr/>
            <p:nvPr/>
          </p:nvPicPr>
          <p:blipFill>
            <a:blip r:embed="rId3" cstate="print"/>
            <a:stretch>
              <a:fillRect/>
            </a:stretch>
          </p:blipFill>
          <p:spPr>
            <a:xfrm>
              <a:off x="1113916" y="1683257"/>
              <a:ext cx="1459103" cy="214502"/>
            </a:xfrm>
            <a:prstGeom prst="rect">
              <a:avLst/>
            </a:prstGeom>
          </p:spPr>
        </p:pic>
        <p:sp>
          <p:nvSpPr>
            <p:cNvPr id="8" name="object 8"/>
            <p:cNvSpPr/>
            <p:nvPr/>
          </p:nvSpPr>
          <p:spPr>
            <a:xfrm>
              <a:off x="2595118" y="1683257"/>
              <a:ext cx="4342765" cy="214629"/>
            </a:xfrm>
            <a:custGeom>
              <a:avLst/>
              <a:gdLst/>
              <a:ahLst/>
              <a:cxnLst/>
              <a:rect l="l" t="t" r="r" b="b"/>
              <a:pathLst>
                <a:path w="4342765" h="214630">
                  <a:moveTo>
                    <a:pt x="61722" y="97155"/>
                  </a:moveTo>
                  <a:lnTo>
                    <a:pt x="0" y="97155"/>
                  </a:lnTo>
                  <a:lnTo>
                    <a:pt x="0" y="117348"/>
                  </a:lnTo>
                  <a:lnTo>
                    <a:pt x="61722" y="117348"/>
                  </a:lnTo>
                  <a:lnTo>
                    <a:pt x="61722" y="97155"/>
                  </a:lnTo>
                  <a:close/>
                </a:path>
                <a:path w="4342765" h="214630">
                  <a:moveTo>
                    <a:pt x="180594" y="47879"/>
                  </a:moveTo>
                  <a:lnTo>
                    <a:pt x="159893" y="47879"/>
                  </a:lnTo>
                  <a:lnTo>
                    <a:pt x="133604" y="120269"/>
                  </a:lnTo>
                  <a:lnTo>
                    <a:pt x="130302" y="129032"/>
                  </a:lnTo>
                  <a:lnTo>
                    <a:pt x="127889" y="136525"/>
                  </a:lnTo>
                  <a:lnTo>
                    <a:pt x="126111" y="142748"/>
                  </a:lnTo>
                  <a:lnTo>
                    <a:pt x="123825" y="134493"/>
                  </a:lnTo>
                  <a:lnTo>
                    <a:pt x="121285" y="126492"/>
                  </a:lnTo>
                  <a:lnTo>
                    <a:pt x="118491" y="118872"/>
                  </a:lnTo>
                  <a:lnTo>
                    <a:pt x="93091" y="47879"/>
                  </a:lnTo>
                  <a:lnTo>
                    <a:pt x="71882" y="47879"/>
                  </a:lnTo>
                  <a:lnTo>
                    <a:pt x="116967" y="166370"/>
                  </a:lnTo>
                  <a:lnTo>
                    <a:pt x="135636" y="166370"/>
                  </a:lnTo>
                  <a:lnTo>
                    <a:pt x="144589" y="142748"/>
                  </a:lnTo>
                  <a:lnTo>
                    <a:pt x="180594" y="47879"/>
                  </a:lnTo>
                  <a:close/>
                </a:path>
                <a:path w="4342765" h="214630">
                  <a:moveTo>
                    <a:pt x="301879" y="105537"/>
                  </a:moveTo>
                  <a:lnTo>
                    <a:pt x="300901" y="92138"/>
                  </a:lnTo>
                  <a:lnTo>
                    <a:pt x="297980" y="80289"/>
                  </a:lnTo>
                  <a:lnTo>
                    <a:pt x="293141" y="69989"/>
                  </a:lnTo>
                  <a:lnTo>
                    <a:pt x="286867" y="61849"/>
                  </a:lnTo>
                  <a:lnTo>
                    <a:pt x="286385" y="61214"/>
                  </a:lnTo>
                  <a:lnTo>
                    <a:pt x="281127" y="56819"/>
                  </a:lnTo>
                  <a:lnTo>
                    <a:pt x="281127" y="107188"/>
                  </a:lnTo>
                  <a:lnTo>
                    <a:pt x="280555" y="117386"/>
                  </a:lnTo>
                  <a:lnTo>
                    <a:pt x="260108" y="149733"/>
                  </a:lnTo>
                  <a:lnTo>
                    <a:pt x="246380" y="152527"/>
                  </a:lnTo>
                  <a:lnTo>
                    <a:pt x="239166" y="151841"/>
                  </a:lnTo>
                  <a:lnTo>
                    <a:pt x="212064" y="117830"/>
                  </a:lnTo>
                  <a:lnTo>
                    <a:pt x="211455" y="107188"/>
                  </a:lnTo>
                  <a:lnTo>
                    <a:pt x="212064" y="96494"/>
                  </a:lnTo>
                  <a:lnTo>
                    <a:pt x="239166" y="62547"/>
                  </a:lnTo>
                  <a:lnTo>
                    <a:pt x="246380" y="61849"/>
                  </a:lnTo>
                  <a:lnTo>
                    <a:pt x="253492" y="62572"/>
                  </a:lnTo>
                  <a:lnTo>
                    <a:pt x="280555" y="96139"/>
                  </a:lnTo>
                  <a:lnTo>
                    <a:pt x="281127" y="107188"/>
                  </a:lnTo>
                  <a:lnTo>
                    <a:pt x="281127" y="56819"/>
                  </a:lnTo>
                  <a:lnTo>
                    <a:pt x="278015" y="54216"/>
                  </a:lnTo>
                  <a:lnTo>
                    <a:pt x="268566" y="49212"/>
                  </a:lnTo>
                  <a:lnTo>
                    <a:pt x="258013" y="46215"/>
                  </a:lnTo>
                  <a:lnTo>
                    <a:pt x="246380" y="45212"/>
                  </a:lnTo>
                  <a:lnTo>
                    <a:pt x="235826" y="46037"/>
                  </a:lnTo>
                  <a:lnTo>
                    <a:pt x="201142" y="67398"/>
                  </a:lnTo>
                  <a:lnTo>
                    <a:pt x="190754" y="107188"/>
                  </a:lnTo>
                  <a:lnTo>
                    <a:pt x="191719" y="121285"/>
                  </a:lnTo>
                  <a:lnTo>
                    <a:pt x="214401" y="160172"/>
                  </a:lnTo>
                  <a:lnTo>
                    <a:pt x="246380" y="169164"/>
                  </a:lnTo>
                  <a:lnTo>
                    <a:pt x="254025" y="168694"/>
                  </a:lnTo>
                  <a:lnTo>
                    <a:pt x="287070" y="152527"/>
                  </a:lnTo>
                  <a:lnTo>
                    <a:pt x="291185" y="147675"/>
                  </a:lnTo>
                  <a:lnTo>
                    <a:pt x="295021" y="141478"/>
                  </a:lnTo>
                  <a:lnTo>
                    <a:pt x="298018" y="134315"/>
                  </a:lnTo>
                  <a:lnTo>
                    <a:pt x="300164" y="125945"/>
                  </a:lnTo>
                  <a:lnTo>
                    <a:pt x="301447" y="116357"/>
                  </a:lnTo>
                  <a:lnTo>
                    <a:pt x="301879" y="105537"/>
                  </a:lnTo>
                  <a:close/>
                </a:path>
                <a:path w="4342765" h="214630">
                  <a:moveTo>
                    <a:pt x="344424" y="2794"/>
                  </a:moveTo>
                  <a:lnTo>
                    <a:pt x="324358" y="2794"/>
                  </a:lnTo>
                  <a:lnTo>
                    <a:pt x="324358" y="166370"/>
                  </a:lnTo>
                  <a:lnTo>
                    <a:pt x="344424" y="166370"/>
                  </a:lnTo>
                  <a:lnTo>
                    <a:pt x="344424" y="2794"/>
                  </a:lnTo>
                  <a:close/>
                </a:path>
                <a:path w="4342765" h="214630">
                  <a:moveTo>
                    <a:pt x="470789" y="47879"/>
                  </a:moveTo>
                  <a:lnTo>
                    <a:pt x="450596" y="47879"/>
                  </a:lnTo>
                  <a:lnTo>
                    <a:pt x="450596" y="121539"/>
                  </a:lnTo>
                  <a:lnTo>
                    <a:pt x="449580" y="129286"/>
                  </a:lnTo>
                  <a:lnTo>
                    <a:pt x="447294" y="134493"/>
                  </a:lnTo>
                  <a:lnTo>
                    <a:pt x="445135" y="139827"/>
                  </a:lnTo>
                  <a:lnTo>
                    <a:pt x="441452" y="144018"/>
                  </a:lnTo>
                  <a:lnTo>
                    <a:pt x="430911" y="150241"/>
                  </a:lnTo>
                  <a:lnTo>
                    <a:pt x="425196" y="151765"/>
                  </a:lnTo>
                  <a:lnTo>
                    <a:pt x="413131" y="151765"/>
                  </a:lnTo>
                  <a:lnTo>
                    <a:pt x="394716" y="124079"/>
                  </a:lnTo>
                  <a:lnTo>
                    <a:pt x="394716" y="47879"/>
                  </a:lnTo>
                  <a:lnTo>
                    <a:pt x="374650" y="47879"/>
                  </a:lnTo>
                  <a:lnTo>
                    <a:pt x="374726" y="131191"/>
                  </a:lnTo>
                  <a:lnTo>
                    <a:pt x="401574" y="167767"/>
                  </a:lnTo>
                  <a:lnTo>
                    <a:pt x="408178" y="169164"/>
                  </a:lnTo>
                  <a:lnTo>
                    <a:pt x="415163" y="169164"/>
                  </a:lnTo>
                  <a:lnTo>
                    <a:pt x="426427" y="167906"/>
                  </a:lnTo>
                  <a:lnTo>
                    <a:pt x="436422" y="164122"/>
                  </a:lnTo>
                  <a:lnTo>
                    <a:pt x="445198" y="157810"/>
                  </a:lnTo>
                  <a:lnTo>
                    <a:pt x="450354" y="151765"/>
                  </a:lnTo>
                  <a:lnTo>
                    <a:pt x="452755" y="148971"/>
                  </a:lnTo>
                  <a:lnTo>
                    <a:pt x="452755" y="166370"/>
                  </a:lnTo>
                  <a:lnTo>
                    <a:pt x="470789" y="166370"/>
                  </a:lnTo>
                  <a:lnTo>
                    <a:pt x="470789" y="148971"/>
                  </a:lnTo>
                  <a:lnTo>
                    <a:pt x="470789" y="47879"/>
                  </a:lnTo>
                  <a:close/>
                </a:path>
                <a:path w="4342765" h="214630">
                  <a:moveTo>
                    <a:pt x="662178" y="166370"/>
                  </a:moveTo>
                  <a:lnTo>
                    <a:pt x="662089" y="83693"/>
                  </a:lnTo>
                  <a:lnTo>
                    <a:pt x="661581" y="75565"/>
                  </a:lnTo>
                  <a:lnTo>
                    <a:pt x="659790" y="67373"/>
                  </a:lnTo>
                  <a:lnTo>
                    <a:pt x="657720" y="62611"/>
                  </a:lnTo>
                  <a:lnTo>
                    <a:pt x="656818" y="60515"/>
                  </a:lnTo>
                  <a:lnTo>
                    <a:pt x="625602" y="45212"/>
                  </a:lnTo>
                  <a:lnTo>
                    <a:pt x="614807" y="46507"/>
                  </a:lnTo>
                  <a:lnTo>
                    <a:pt x="605116" y="50380"/>
                  </a:lnTo>
                  <a:lnTo>
                    <a:pt x="596519" y="56845"/>
                  </a:lnTo>
                  <a:lnTo>
                    <a:pt x="589026" y="65913"/>
                  </a:lnTo>
                  <a:lnTo>
                    <a:pt x="587794" y="62611"/>
                  </a:lnTo>
                  <a:lnTo>
                    <a:pt x="586613" y="59436"/>
                  </a:lnTo>
                  <a:lnTo>
                    <a:pt x="582676" y="54356"/>
                  </a:lnTo>
                  <a:lnTo>
                    <a:pt x="571500" y="46990"/>
                  </a:lnTo>
                  <a:lnTo>
                    <a:pt x="564261" y="45212"/>
                  </a:lnTo>
                  <a:lnTo>
                    <a:pt x="547624" y="45212"/>
                  </a:lnTo>
                  <a:lnTo>
                    <a:pt x="540512" y="46990"/>
                  </a:lnTo>
                  <a:lnTo>
                    <a:pt x="534416" y="50546"/>
                  </a:lnTo>
                  <a:lnTo>
                    <a:pt x="528193" y="53975"/>
                  </a:lnTo>
                  <a:lnTo>
                    <a:pt x="523240" y="58674"/>
                  </a:lnTo>
                  <a:lnTo>
                    <a:pt x="519557" y="64516"/>
                  </a:lnTo>
                  <a:lnTo>
                    <a:pt x="519557" y="47879"/>
                  </a:lnTo>
                  <a:lnTo>
                    <a:pt x="501523" y="47879"/>
                  </a:lnTo>
                  <a:lnTo>
                    <a:pt x="501523" y="166370"/>
                  </a:lnTo>
                  <a:lnTo>
                    <a:pt x="521716" y="166370"/>
                  </a:lnTo>
                  <a:lnTo>
                    <a:pt x="521716" y="94107"/>
                  </a:lnTo>
                  <a:lnTo>
                    <a:pt x="522732" y="85852"/>
                  </a:lnTo>
                  <a:lnTo>
                    <a:pt x="545338" y="62611"/>
                  </a:lnTo>
                  <a:lnTo>
                    <a:pt x="558419" y="62611"/>
                  </a:lnTo>
                  <a:lnTo>
                    <a:pt x="563753" y="64897"/>
                  </a:lnTo>
                  <a:lnTo>
                    <a:pt x="570357" y="73787"/>
                  </a:lnTo>
                  <a:lnTo>
                    <a:pt x="572008" y="80518"/>
                  </a:lnTo>
                  <a:lnTo>
                    <a:pt x="572008" y="166370"/>
                  </a:lnTo>
                  <a:lnTo>
                    <a:pt x="592074" y="166370"/>
                  </a:lnTo>
                  <a:lnTo>
                    <a:pt x="592074" y="97536"/>
                  </a:lnTo>
                  <a:lnTo>
                    <a:pt x="592594" y="89014"/>
                  </a:lnTo>
                  <a:lnTo>
                    <a:pt x="594144" y="81749"/>
                  </a:lnTo>
                  <a:lnTo>
                    <a:pt x="596734" y="75730"/>
                  </a:lnTo>
                  <a:lnTo>
                    <a:pt x="600329" y="70993"/>
                  </a:lnTo>
                  <a:lnTo>
                    <a:pt x="605409" y="65913"/>
                  </a:lnTo>
                  <a:lnTo>
                    <a:pt x="605917" y="65405"/>
                  </a:lnTo>
                  <a:lnTo>
                    <a:pt x="612775" y="62611"/>
                  </a:lnTo>
                  <a:lnTo>
                    <a:pt x="625729" y="62611"/>
                  </a:lnTo>
                  <a:lnTo>
                    <a:pt x="629793" y="63754"/>
                  </a:lnTo>
                  <a:lnTo>
                    <a:pt x="636651" y="68072"/>
                  </a:lnTo>
                  <a:lnTo>
                    <a:pt x="638937" y="70866"/>
                  </a:lnTo>
                  <a:lnTo>
                    <a:pt x="640207" y="74422"/>
                  </a:lnTo>
                  <a:lnTo>
                    <a:pt x="641604" y="77978"/>
                  </a:lnTo>
                  <a:lnTo>
                    <a:pt x="642239" y="83693"/>
                  </a:lnTo>
                  <a:lnTo>
                    <a:pt x="642239" y="166370"/>
                  </a:lnTo>
                  <a:lnTo>
                    <a:pt x="662178" y="166370"/>
                  </a:lnTo>
                  <a:close/>
                </a:path>
                <a:path w="4342765" h="214630">
                  <a:moveTo>
                    <a:pt x="794639" y="106934"/>
                  </a:moveTo>
                  <a:lnTo>
                    <a:pt x="793877" y="95758"/>
                  </a:lnTo>
                  <a:lnTo>
                    <a:pt x="793699" y="93078"/>
                  </a:lnTo>
                  <a:lnTo>
                    <a:pt x="790892" y="80860"/>
                  </a:lnTo>
                  <a:lnTo>
                    <a:pt x="786168" y="70269"/>
                  </a:lnTo>
                  <a:lnTo>
                    <a:pt x="779805" y="61722"/>
                  </a:lnTo>
                  <a:lnTo>
                    <a:pt x="779526" y="61341"/>
                  </a:lnTo>
                  <a:lnTo>
                    <a:pt x="773430" y="56007"/>
                  </a:lnTo>
                  <a:lnTo>
                    <a:pt x="773430" y="95758"/>
                  </a:lnTo>
                  <a:lnTo>
                    <a:pt x="707250" y="95758"/>
                  </a:lnTo>
                  <a:lnTo>
                    <a:pt x="731761" y="61722"/>
                  </a:lnTo>
                  <a:lnTo>
                    <a:pt x="740918" y="61722"/>
                  </a:lnTo>
                  <a:lnTo>
                    <a:pt x="772541" y="85852"/>
                  </a:lnTo>
                  <a:lnTo>
                    <a:pt x="773430" y="95758"/>
                  </a:lnTo>
                  <a:lnTo>
                    <a:pt x="773430" y="56007"/>
                  </a:lnTo>
                  <a:lnTo>
                    <a:pt x="771448" y="54267"/>
                  </a:lnTo>
                  <a:lnTo>
                    <a:pt x="762292" y="49237"/>
                  </a:lnTo>
                  <a:lnTo>
                    <a:pt x="752068" y="46215"/>
                  </a:lnTo>
                  <a:lnTo>
                    <a:pt x="740791" y="45212"/>
                  </a:lnTo>
                  <a:lnTo>
                    <a:pt x="729068" y="46240"/>
                  </a:lnTo>
                  <a:lnTo>
                    <a:pt x="694042" y="70853"/>
                  </a:lnTo>
                  <a:lnTo>
                    <a:pt x="685495" y="106934"/>
                  </a:lnTo>
                  <a:lnTo>
                    <a:pt x="685533" y="109855"/>
                  </a:lnTo>
                  <a:lnTo>
                    <a:pt x="700659" y="153035"/>
                  </a:lnTo>
                  <a:lnTo>
                    <a:pt x="741807" y="169164"/>
                  </a:lnTo>
                  <a:lnTo>
                    <a:pt x="751713" y="168529"/>
                  </a:lnTo>
                  <a:lnTo>
                    <a:pt x="786968" y="147002"/>
                  </a:lnTo>
                  <a:lnTo>
                    <a:pt x="794004" y="130810"/>
                  </a:lnTo>
                  <a:lnTo>
                    <a:pt x="773176" y="128270"/>
                  </a:lnTo>
                  <a:lnTo>
                    <a:pt x="770128" y="136779"/>
                  </a:lnTo>
                  <a:lnTo>
                    <a:pt x="766064" y="142875"/>
                  </a:lnTo>
                  <a:lnTo>
                    <a:pt x="760857" y="146812"/>
                  </a:lnTo>
                  <a:lnTo>
                    <a:pt x="755650" y="150622"/>
                  </a:lnTo>
                  <a:lnTo>
                    <a:pt x="749300" y="152527"/>
                  </a:lnTo>
                  <a:lnTo>
                    <a:pt x="741934" y="152527"/>
                  </a:lnTo>
                  <a:lnTo>
                    <a:pt x="709447" y="129540"/>
                  </a:lnTo>
                  <a:lnTo>
                    <a:pt x="706120" y="112268"/>
                  </a:lnTo>
                  <a:lnTo>
                    <a:pt x="794512" y="112268"/>
                  </a:lnTo>
                  <a:lnTo>
                    <a:pt x="794639" y="109855"/>
                  </a:lnTo>
                  <a:lnTo>
                    <a:pt x="794639" y="106934"/>
                  </a:lnTo>
                  <a:close/>
                </a:path>
                <a:path w="4342765" h="214630">
                  <a:moveTo>
                    <a:pt x="982726" y="2794"/>
                  </a:moveTo>
                  <a:lnTo>
                    <a:pt x="964438" y="2794"/>
                  </a:lnTo>
                  <a:lnTo>
                    <a:pt x="964438" y="108966"/>
                  </a:lnTo>
                  <a:lnTo>
                    <a:pt x="963841" y="119303"/>
                  </a:lnTo>
                  <a:lnTo>
                    <a:pt x="941578" y="152527"/>
                  </a:lnTo>
                  <a:lnTo>
                    <a:pt x="924052" y="152527"/>
                  </a:lnTo>
                  <a:lnTo>
                    <a:pt x="901141" y="117944"/>
                  </a:lnTo>
                  <a:lnTo>
                    <a:pt x="900557" y="107315"/>
                  </a:lnTo>
                  <a:lnTo>
                    <a:pt x="901103" y="96304"/>
                  </a:lnTo>
                  <a:lnTo>
                    <a:pt x="922909" y="61849"/>
                  </a:lnTo>
                  <a:lnTo>
                    <a:pt x="931926" y="61849"/>
                  </a:lnTo>
                  <a:lnTo>
                    <a:pt x="962063" y="87845"/>
                  </a:lnTo>
                  <a:lnTo>
                    <a:pt x="964438" y="108966"/>
                  </a:lnTo>
                  <a:lnTo>
                    <a:pt x="964438" y="2794"/>
                  </a:lnTo>
                  <a:lnTo>
                    <a:pt x="962660" y="2794"/>
                  </a:lnTo>
                  <a:lnTo>
                    <a:pt x="962660" y="61468"/>
                  </a:lnTo>
                  <a:lnTo>
                    <a:pt x="959231" y="56642"/>
                  </a:lnTo>
                  <a:lnTo>
                    <a:pt x="954659" y="52705"/>
                  </a:lnTo>
                  <a:lnTo>
                    <a:pt x="949071" y="49784"/>
                  </a:lnTo>
                  <a:lnTo>
                    <a:pt x="943483" y="46736"/>
                  </a:lnTo>
                  <a:lnTo>
                    <a:pt x="937133" y="45212"/>
                  </a:lnTo>
                  <a:lnTo>
                    <a:pt x="930021" y="45212"/>
                  </a:lnTo>
                  <a:lnTo>
                    <a:pt x="893191" y="62293"/>
                  </a:lnTo>
                  <a:lnTo>
                    <a:pt x="880224" y="98602"/>
                  </a:lnTo>
                  <a:lnTo>
                    <a:pt x="879856" y="107315"/>
                  </a:lnTo>
                  <a:lnTo>
                    <a:pt x="880262" y="116128"/>
                  </a:lnTo>
                  <a:lnTo>
                    <a:pt x="894283" y="151942"/>
                  </a:lnTo>
                  <a:lnTo>
                    <a:pt x="930910" y="169164"/>
                  </a:lnTo>
                  <a:lnTo>
                    <a:pt x="941197" y="168059"/>
                  </a:lnTo>
                  <a:lnTo>
                    <a:pt x="950150" y="164719"/>
                  </a:lnTo>
                  <a:lnTo>
                    <a:pt x="957770" y="159207"/>
                  </a:lnTo>
                  <a:lnTo>
                    <a:pt x="963218" y="152527"/>
                  </a:lnTo>
                  <a:lnTo>
                    <a:pt x="964057" y="151511"/>
                  </a:lnTo>
                  <a:lnTo>
                    <a:pt x="964057" y="166370"/>
                  </a:lnTo>
                  <a:lnTo>
                    <a:pt x="982726" y="166370"/>
                  </a:lnTo>
                  <a:lnTo>
                    <a:pt x="982726" y="151511"/>
                  </a:lnTo>
                  <a:lnTo>
                    <a:pt x="982726" y="61849"/>
                  </a:lnTo>
                  <a:lnTo>
                    <a:pt x="982726" y="61468"/>
                  </a:lnTo>
                  <a:lnTo>
                    <a:pt x="982726" y="2794"/>
                  </a:lnTo>
                  <a:close/>
                </a:path>
                <a:path w="4342765" h="214630">
                  <a:moveTo>
                    <a:pt x="1115949" y="166370"/>
                  </a:moveTo>
                  <a:lnTo>
                    <a:pt x="1109611" y="118491"/>
                  </a:lnTo>
                  <a:lnTo>
                    <a:pt x="1109599" y="106934"/>
                  </a:lnTo>
                  <a:lnTo>
                    <a:pt x="1109599" y="81026"/>
                  </a:lnTo>
                  <a:lnTo>
                    <a:pt x="1109345" y="74803"/>
                  </a:lnTo>
                  <a:lnTo>
                    <a:pt x="1108583" y="71374"/>
                  </a:lnTo>
                  <a:lnTo>
                    <a:pt x="1107440" y="65913"/>
                  </a:lnTo>
                  <a:lnTo>
                    <a:pt x="1105623" y="61849"/>
                  </a:lnTo>
                  <a:lnTo>
                    <a:pt x="1105408" y="61341"/>
                  </a:lnTo>
                  <a:lnTo>
                    <a:pt x="1102360" y="57785"/>
                  </a:lnTo>
                  <a:lnTo>
                    <a:pt x="1099439" y="54102"/>
                  </a:lnTo>
                  <a:lnTo>
                    <a:pt x="1094740" y="51181"/>
                  </a:lnTo>
                  <a:lnTo>
                    <a:pt x="1082040" y="46355"/>
                  </a:lnTo>
                  <a:lnTo>
                    <a:pt x="1073912" y="45212"/>
                  </a:lnTo>
                  <a:lnTo>
                    <a:pt x="1063752" y="45212"/>
                  </a:lnTo>
                  <a:lnTo>
                    <a:pt x="1023239" y="56134"/>
                  </a:lnTo>
                  <a:lnTo>
                    <a:pt x="1010285" y="81661"/>
                  </a:lnTo>
                  <a:lnTo>
                    <a:pt x="1029970" y="84328"/>
                  </a:lnTo>
                  <a:lnTo>
                    <a:pt x="1032129" y="75946"/>
                  </a:lnTo>
                  <a:lnTo>
                    <a:pt x="1035431" y="70104"/>
                  </a:lnTo>
                  <a:lnTo>
                    <a:pt x="1039876" y="66802"/>
                  </a:lnTo>
                  <a:lnTo>
                    <a:pt x="1044448" y="63500"/>
                  </a:lnTo>
                  <a:lnTo>
                    <a:pt x="1051433" y="61849"/>
                  </a:lnTo>
                  <a:lnTo>
                    <a:pt x="1070991" y="61849"/>
                  </a:lnTo>
                  <a:lnTo>
                    <a:pt x="1078611" y="64135"/>
                  </a:lnTo>
                  <a:lnTo>
                    <a:pt x="1083691" y="68580"/>
                  </a:lnTo>
                  <a:lnTo>
                    <a:pt x="1087501" y="72009"/>
                  </a:lnTo>
                  <a:lnTo>
                    <a:pt x="1089406" y="77724"/>
                  </a:lnTo>
                  <a:lnTo>
                    <a:pt x="1089279" y="91186"/>
                  </a:lnTo>
                  <a:lnTo>
                    <a:pt x="1089279" y="106934"/>
                  </a:lnTo>
                  <a:lnTo>
                    <a:pt x="1089279" y="123190"/>
                  </a:lnTo>
                  <a:lnTo>
                    <a:pt x="1088263" y="129794"/>
                  </a:lnTo>
                  <a:lnTo>
                    <a:pt x="1059942" y="153416"/>
                  </a:lnTo>
                  <a:lnTo>
                    <a:pt x="1044321" y="153416"/>
                  </a:lnTo>
                  <a:lnTo>
                    <a:pt x="1038352" y="151638"/>
                  </a:lnTo>
                  <a:lnTo>
                    <a:pt x="1034288" y="147955"/>
                  </a:lnTo>
                  <a:lnTo>
                    <a:pt x="1030224" y="144399"/>
                  </a:lnTo>
                  <a:lnTo>
                    <a:pt x="1028306" y="140208"/>
                  </a:lnTo>
                  <a:lnTo>
                    <a:pt x="1028192" y="131064"/>
                  </a:lnTo>
                  <a:lnTo>
                    <a:pt x="1029208" y="127889"/>
                  </a:lnTo>
                  <a:lnTo>
                    <a:pt x="1056513" y="114554"/>
                  </a:lnTo>
                  <a:lnTo>
                    <a:pt x="1066774" y="112864"/>
                  </a:lnTo>
                  <a:lnTo>
                    <a:pt x="1075651" y="111036"/>
                  </a:lnTo>
                  <a:lnTo>
                    <a:pt x="1083157" y="109054"/>
                  </a:lnTo>
                  <a:lnTo>
                    <a:pt x="1089279" y="106934"/>
                  </a:lnTo>
                  <a:lnTo>
                    <a:pt x="1089279" y="91186"/>
                  </a:lnTo>
                  <a:lnTo>
                    <a:pt x="1082751" y="93129"/>
                  </a:lnTo>
                  <a:lnTo>
                    <a:pt x="1074610" y="94919"/>
                  </a:lnTo>
                  <a:lnTo>
                    <a:pt x="1064844" y="96608"/>
                  </a:lnTo>
                  <a:lnTo>
                    <a:pt x="1053465" y="98171"/>
                  </a:lnTo>
                  <a:lnTo>
                    <a:pt x="1045464" y="99060"/>
                  </a:lnTo>
                  <a:lnTo>
                    <a:pt x="1039622" y="100076"/>
                  </a:lnTo>
                  <a:lnTo>
                    <a:pt x="1035558" y="101092"/>
                  </a:lnTo>
                  <a:lnTo>
                    <a:pt x="1030224" y="102616"/>
                  </a:lnTo>
                  <a:lnTo>
                    <a:pt x="1025398" y="104775"/>
                  </a:lnTo>
                  <a:lnTo>
                    <a:pt x="1021207" y="107696"/>
                  </a:lnTo>
                  <a:lnTo>
                    <a:pt x="1016889" y="110617"/>
                  </a:lnTo>
                  <a:lnTo>
                    <a:pt x="1013460" y="114427"/>
                  </a:lnTo>
                  <a:lnTo>
                    <a:pt x="1008126" y="124079"/>
                  </a:lnTo>
                  <a:lnTo>
                    <a:pt x="1006856" y="129413"/>
                  </a:lnTo>
                  <a:lnTo>
                    <a:pt x="1006856" y="135128"/>
                  </a:lnTo>
                  <a:lnTo>
                    <a:pt x="1030033" y="166725"/>
                  </a:lnTo>
                  <a:lnTo>
                    <a:pt x="1047369" y="169164"/>
                  </a:lnTo>
                  <a:lnTo>
                    <a:pt x="1055243" y="169164"/>
                  </a:lnTo>
                  <a:lnTo>
                    <a:pt x="1089012" y="153416"/>
                  </a:lnTo>
                  <a:lnTo>
                    <a:pt x="1090930" y="151765"/>
                  </a:lnTo>
                  <a:lnTo>
                    <a:pt x="1091565" y="157353"/>
                  </a:lnTo>
                  <a:lnTo>
                    <a:pt x="1092962" y="162306"/>
                  </a:lnTo>
                  <a:lnTo>
                    <a:pt x="1094994" y="166370"/>
                  </a:lnTo>
                  <a:lnTo>
                    <a:pt x="1115949" y="166370"/>
                  </a:lnTo>
                  <a:close/>
                </a:path>
                <a:path w="4342765" h="214630">
                  <a:moveTo>
                    <a:pt x="1186942" y="166243"/>
                  </a:moveTo>
                  <a:lnTo>
                    <a:pt x="1184135" y="149225"/>
                  </a:lnTo>
                  <a:lnTo>
                    <a:pt x="1184021" y="148463"/>
                  </a:lnTo>
                  <a:lnTo>
                    <a:pt x="1180338" y="148971"/>
                  </a:lnTo>
                  <a:lnTo>
                    <a:pt x="1177417" y="149225"/>
                  </a:lnTo>
                  <a:lnTo>
                    <a:pt x="1172210" y="149225"/>
                  </a:lnTo>
                  <a:lnTo>
                    <a:pt x="1163828" y="138557"/>
                  </a:lnTo>
                  <a:lnTo>
                    <a:pt x="1163828" y="63500"/>
                  </a:lnTo>
                  <a:lnTo>
                    <a:pt x="1184021" y="63500"/>
                  </a:lnTo>
                  <a:lnTo>
                    <a:pt x="1184021" y="47879"/>
                  </a:lnTo>
                  <a:lnTo>
                    <a:pt x="1163828" y="47879"/>
                  </a:lnTo>
                  <a:lnTo>
                    <a:pt x="1163828" y="6477"/>
                  </a:lnTo>
                  <a:lnTo>
                    <a:pt x="1143762" y="18542"/>
                  </a:lnTo>
                  <a:lnTo>
                    <a:pt x="1143762" y="47879"/>
                  </a:lnTo>
                  <a:lnTo>
                    <a:pt x="1129030" y="47879"/>
                  </a:lnTo>
                  <a:lnTo>
                    <a:pt x="1129030" y="63500"/>
                  </a:lnTo>
                  <a:lnTo>
                    <a:pt x="1143762" y="63500"/>
                  </a:lnTo>
                  <a:lnTo>
                    <a:pt x="1143762" y="143764"/>
                  </a:lnTo>
                  <a:lnTo>
                    <a:pt x="1144651" y="151638"/>
                  </a:lnTo>
                  <a:lnTo>
                    <a:pt x="1146302" y="155448"/>
                  </a:lnTo>
                  <a:lnTo>
                    <a:pt x="1147953" y="159131"/>
                  </a:lnTo>
                  <a:lnTo>
                    <a:pt x="1150747" y="162179"/>
                  </a:lnTo>
                  <a:lnTo>
                    <a:pt x="1154684" y="164465"/>
                  </a:lnTo>
                  <a:lnTo>
                    <a:pt x="1158748" y="166878"/>
                  </a:lnTo>
                  <a:lnTo>
                    <a:pt x="1164463" y="168021"/>
                  </a:lnTo>
                  <a:lnTo>
                    <a:pt x="1176147" y="168021"/>
                  </a:lnTo>
                  <a:lnTo>
                    <a:pt x="1181227" y="167386"/>
                  </a:lnTo>
                  <a:lnTo>
                    <a:pt x="1186942" y="166243"/>
                  </a:lnTo>
                  <a:close/>
                </a:path>
                <a:path w="4342765" h="214630">
                  <a:moveTo>
                    <a:pt x="1306449" y="166370"/>
                  </a:moveTo>
                  <a:lnTo>
                    <a:pt x="1300111" y="118491"/>
                  </a:lnTo>
                  <a:lnTo>
                    <a:pt x="1300099" y="106934"/>
                  </a:lnTo>
                  <a:lnTo>
                    <a:pt x="1300099" y="81026"/>
                  </a:lnTo>
                  <a:lnTo>
                    <a:pt x="1299845" y="74803"/>
                  </a:lnTo>
                  <a:lnTo>
                    <a:pt x="1299083" y="71374"/>
                  </a:lnTo>
                  <a:lnTo>
                    <a:pt x="1297940" y="65913"/>
                  </a:lnTo>
                  <a:lnTo>
                    <a:pt x="1296123" y="61849"/>
                  </a:lnTo>
                  <a:lnTo>
                    <a:pt x="1295908" y="61341"/>
                  </a:lnTo>
                  <a:lnTo>
                    <a:pt x="1292860" y="57785"/>
                  </a:lnTo>
                  <a:lnTo>
                    <a:pt x="1289939" y="54102"/>
                  </a:lnTo>
                  <a:lnTo>
                    <a:pt x="1285240" y="51181"/>
                  </a:lnTo>
                  <a:lnTo>
                    <a:pt x="1272540" y="46355"/>
                  </a:lnTo>
                  <a:lnTo>
                    <a:pt x="1264412" y="45212"/>
                  </a:lnTo>
                  <a:lnTo>
                    <a:pt x="1254252" y="45212"/>
                  </a:lnTo>
                  <a:lnTo>
                    <a:pt x="1213739" y="56134"/>
                  </a:lnTo>
                  <a:lnTo>
                    <a:pt x="1200785" y="81661"/>
                  </a:lnTo>
                  <a:lnTo>
                    <a:pt x="1220470" y="84328"/>
                  </a:lnTo>
                  <a:lnTo>
                    <a:pt x="1222629" y="75946"/>
                  </a:lnTo>
                  <a:lnTo>
                    <a:pt x="1225931" y="70104"/>
                  </a:lnTo>
                  <a:lnTo>
                    <a:pt x="1230376" y="66802"/>
                  </a:lnTo>
                  <a:lnTo>
                    <a:pt x="1234948" y="63500"/>
                  </a:lnTo>
                  <a:lnTo>
                    <a:pt x="1241933" y="61849"/>
                  </a:lnTo>
                  <a:lnTo>
                    <a:pt x="1261491" y="61849"/>
                  </a:lnTo>
                  <a:lnTo>
                    <a:pt x="1269111" y="64135"/>
                  </a:lnTo>
                  <a:lnTo>
                    <a:pt x="1274191" y="68580"/>
                  </a:lnTo>
                  <a:lnTo>
                    <a:pt x="1278001" y="72009"/>
                  </a:lnTo>
                  <a:lnTo>
                    <a:pt x="1279906" y="77724"/>
                  </a:lnTo>
                  <a:lnTo>
                    <a:pt x="1279779" y="91186"/>
                  </a:lnTo>
                  <a:lnTo>
                    <a:pt x="1279779" y="106934"/>
                  </a:lnTo>
                  <a:lnTo>
                    <a:pt x="1279779" y="123190"/>
                  </a:lnTo>
                  <a:lnTo>
                    <a:pt x="1278763" y="129794"/>
                  </a:lnTo>
                  <a:lnTo>
                    <a:pt x="1250442" y="153416"/>
                  </a:lnTo>
                  <a:lnTo>
                    <a:pt x="1234821" y="153416"/>
                  </a:lnTo>
                  <a:lnTo>
                    <a:pt x="1228852" y="151638"/>
                  </a:lnTo>
                  <a:lnTo>
                    <a:pt x="1224788" y="147955"/>
                  </a:lnTo>
                  <a:lnTo>
                    <a:pt x="1220724" y="144399"/>
                  </a:lnTo>
                  <a:lnTo>
                    <a:pt x="1218806" y="140208"/>
                  </a:lnTo>
                  <a:lnTo>
                    <a:pt x="1218692" y="131064"/>
                  </a:lnTo>
                  <a:lnTo>
                    <a:pt x="1219708" y="127889"/>
                  </a:lnTo>
                  <a:lnTo>
                    <a:pt x="1247013" y="114554"/>
                  </a:lnTo>
                  <a:lnTo>
                    <a:pt x="1257274" y="112864"/>
                  </a:lnTo>
                  <a:lnTo>
                    <a:pt x="1266151" y="111036"/>
                  </a:lnTo>
                  <a:lnTo>
                    <a:pt x="1273657" y="109054"/>
                  </a:lnTo>
                  <a:lnTo>
                    <a:pt x="1279779" y="106934"/>
                  </a:lnTo>
                  <a:lnTo>
                    <a:pt x="1279779" y="91186"/>
                  </a:lnTo>
                  <a:lnTo>
                    <a:pt x="1273251" y="93129"/>
                  </a:lnTo>
                  <a:lnTo>
                    <a:pt x="1265110" y="94919"/>
                  </a:lnTo>
                  <a:lnTo>
                    <a:pt x="1255344" y="96608"/>
                  </a:lnTo>
                  <a:lnTo>
                    <a:pt x="1243965" y="98171"/>
                  </a:lnTo>
                  <a:lnTo>
                    <a:pt x="1235964" y="99060"/>
                  </a:lnTo>
                  <a:lnTo>
                    <a:pt x="1230122" y="100076"/>
                  </a:lnTo>
                  <a:lnTo>
                    <a:pt x="1226058" y="101092"/>
                  </a:lnTo>
                  <a:lnTo>
                    <a:pt x="1220724" y="102616"/>
                  </a:lnTo>
                  <a:lnTo>
                    <a:pt x="1215898" y="104775"/>
                  </a:lnTo>
                  <a:lnTo>
                    <a:pt x="1211707" y="107696"/>
                  </a:lnTo>
                  <a:lnTo>
                    <a:pt x="1207389" y="110617"/>
                  </a:lnTo>
                  <a:lnTo>
                    <a:pt x="1203960" y="114427"/>
                  </a:lnTo>
                  <a:lnTo>
                    <a:pt x="1198626" y="124079"/>
                  </a:lnTo>
                  <a:lnTo>
                    <a:pt x="1197356" y="129413"/>
                  </a:lnTo>
                  <a:lnTo>
                    <a:pt x="1197356" y="135128"/>
                  </a:lnTo>
                  <a:lnTo>
                    <a:pt x="1220533" y="166725"/>
                  </a:lnTo>
                  <a:lnTo>
                    <a:pt x="1237869" y="169164"/>
                  </a:lnTo>
                  <a:lnTo>
                    <a:pt x="1245743" y="169164"/>
                  </a:lnTo>
                  <a:lnTo>
                    <a:pt x="1279512" y="153416"/>
                  </a:lnTo>
                  <a:lnTo>
                    <a:pt x="1281430" y="151765"/>
                  </a:lnTo>
                  <a:lnTo>
                    <a:pt x="1282065" y="157353"/>
                  </a:lnTo>
                  <a:lnTo>
                    <a:pt x="1283462" y="162306"/>
                  </a:lnTo>
                  <a:lnTo>
                    <a:pt x="1285494" y="166370"/>
                  </a:lnTo>
                  <a:lnTo>
                    <a:pt x="1306449" y="166370"/>
                  </a:lnTo>
                  <a:close/>
                </a:path>
                <a:path w="4342765" h="214630">
                  <a:moveTo>
                    <a:pt x="1497571" y="106172"/>
                  </a:moveTo>
                  <a:lnTo>
                    <a:pt x="1488300" y="68326"/>
                  </a:lnTo>
                  <a:lnTo>
                    <a:pt x="1477010" y="55283"/>
                  </a:lnTo>
                  <a:lnTo>
                    <a:pt x="1477010" y="106172"/>
                  </a:lnTo>
                  <a:lnTo>
                    <a:pt x="1476413" y="117297"/>
                  </a:lnTo>
                  <a:lnTo>
                    <a:pt x="1451000" y="151841"/>
                  </a:lnTo>
                  <a:lnTo>
                    <a:pt x="1444498" y="152527"/>
                  </a:lnTo>
                  <a:lnTo>
                    <a:pt x="1435735" y="152527"/>
                  </a:lnTo>
                  <a:lnTo>
                    <a:pt x="1413446" y="118516"/>
                  </a:lnTo>
                  <a:lnTo>
                    <a:pt x="1412875" y="107823"/>
                  </a:lnTo>
                  <a:lnTo>
                    <a:pt x="1413484" y="97066"/>
                  </a:lnTo>
                  <a:lnTo>
                    <a:pt x="1433296" y="63931"/>
                  </a:lnTo>
                  <a:lnTo>
                    <a:pt x="1445387" y="60960"/>
                  </a:lnTo>
                  <a:lnTo>
                    <a:pt x="1454023" y="60960"/>
                  </a:lnTo>
                  <a:lnTo>
                    <a:pt x="1476425" y="95554"/>
                  </a:lnTo>
                  <a:lnTo>
                    <a:pt x="1477010" y="106172"/>
                  </a:lnTo>
                  <a:lnTo>
                    <a:pt x="1477010" y="55283"/>
                  </a:lnTo>
                  <a:lnTo>
                    <a:pt x="1447292" y="45212"/>
                  </a:lnTo>
                  <a:lnTo>
                    <a:pt x="1439545" y="45212"/>
                  </a:lnTo>
                  <a:lnTo>
                    <a:pt x="1432941" y="46736"/>
                  </a:lnTo>
                  <a:lnTo>
                    <a:pt x="1427607" y="49784"/>
                  </a:lnTo>
                  <a:lnTo>
                    <a:pt x="1422146" y="52705"/>
                  </a:lnTo>
                  <a:lnTo>
                    <a:pt x="1417193" y="57277"/>
                  </a:lnTo>
                  <a:lnTo>
                    <a:pt x="1412875" y="63246"/>
                  </a:lnTo>
                  <a:lnTo>
                    <a:pt x="1412875" y="47879"/>
                  </a:lnTo>
                  <a:lnTo>
                    <a:pt x="1394587" y="47879"/>
                  </a:lnTo>
                  <a:lnTo>
                    <a:pt x="1394587" y="211836"/>
                  </a:lnTo>
                  <a:lnTo>
                    <a:pt x="1414780" y="211836"/>
                  </a:lnTo>
                  <a:lnTo>
                    <a:pt x="1414780" y="154178"/>
                  </a:lnTo>
                  <a:lnTo>
                    <a:pt x="1418209" y="158496"/>
                  </a:lnTo>
                  <a:lnTo>
                    <a:pt x="1422527" y="162052"/>
                  </a:lnTo>
                  <a:lnTo>
                    <a:pt x="1433195" y="167640"/>
                  </a:lnTo>
                  <a:lnTo>
                    <a:pt x="1439164" y="169164"/>
                  </a:lnTo>
                  <a:lnTo>
                    <a:pt x="1445895" y="169164"/>
                  </a:lnTo>
                  <a:lnTo>
                    <a:pt x="1480718" y="154178"/>
                  </a:lnTo>
                  <a:lnTo>
                    <a:pt x="1482356" y="152527"/>
                  </a:lnTo>
                  <a:lnTo>
                    <a:pt x="1497164" y="115138"/>
                  </a:lnTo>
                  <a:lnTo>
                    <a:pt x="1497571" y="106172"/>
                  </a:lnTo>
                  <a:close/>
                </a:path>
                <a:path w="4342765" h="214630">
                  <a:moveTo>
                    <a:pt x="1585341" y="51689"/>
                  </a:moveTo>
                  <a:lnTo>
                    <a:pt x="1578356" y="47371"/>
                  </a:lnTo>
                  <a:lnTo>
                    <a:pt x="1571371" y="45212"/>
                  </a:lnTo>
                  <a:lnTo>
                    <a:pt x="1559941" y="45212"/>
                  </a:lnTo>
                  <a:lnTo>
                    <a:pt x="1555623" y="46482"/>
                  </a:lnTo>
                  <a:lnTo>
                    <a:pt x="1551813" y="49276"/>
                  </a:lnTo>
                  <a:lnTo>
                    <a:pt x="1547876" y="51943"/>
                  </a:lnTo>
                  <a:lnTo>
                    <a:pt x="1543558" y="57404"/>
                  </a:lnTo>
                  <a:lnTo>
                    <a:pt x="1538986" y="65913"/>
                  </a:lnTo>
                  <a:lnTo>
                    <a:pt x="1538986" y="47879"/>
                  </a:lnTo>
                  <a:lnTo>
                    <a:pt x="1520952" y="47879"/>
                  </a:lnTo>
                  <a:lnTo>
                    <a:pt x="1520952" y="166370"/>
                  </a:lnTo>
                  <a:lnTo>
                    <a:pt x="1541018" y="166370"/>
                  </a:lnTo>
                  <a:lnTo>
                    <a:pt x="1541018" y="95885"/>
                  </a:lnTo>
                  <a:lnTo>
                    <a:pt x="1542161" y="88011"/>
                  </a:lnTo>
                  <a:lnTo>
                    <a:pt x="1559306" y="65913"/>
                  </a:lnTo>
                  <a:lnTo>
                    <a:pt x="1568577" y="65913"/>
                  </a:lnTo>
                  <a:lnTo>
                    <a:pt x="1573530" y="67437"/>
                  </a:lnTo>
                  <a:lnTo>
                    <a:pt x="1578356" y="70358"/>
                  </a:lnTo>
                  <a:lnTo>
                    <a:pt x="1585341" y="51689"/>
                  </a:lnTo>
                  <a:close/>
                </a:path>
                <a:path w="4342765" h="214630">
                  <a:moveTo>
                    <a:pt x="1700911" y="105537"/>
                  </a:moveTo>
                  <a:lnTo>
                    <a:pt x="1699933" y="92138"/>
                  </a:lnTo>
                  <a:lnTo>
                    <a:pt x="1697012" y="80289"/>
                  </a:lnTo>
                  <a:lnTo>
                    <a:pt x="1692173" y="69989"/>
                  </a:lnTo>
                  <a:lnTo>
                    <a:pt x="1685899" y="61849"/>
                  </a:lnTo>
                  <a:lnTo>
                    <a:pt x="1685417" y="61214"/>
                  </a:lnTo>
                  <a:lnTo>
                    <a:pt x="1680159" y="56819"/>
                  </a:lnTo>
                  <a:lnTo>
                    <a:pt x="1680159" y="107188"/>
                  </a:lnTo>
                  <a:lnTo>
                    <a:pt x="1679587" y="117386"/>
                  </a:lnTo>
                  <a:lnTo>
                    <a:pt x="1659140" y="149733"/>
                  </a:lnTo>
                  <a:lnTo>
                    <a:pt x="1645412" y="152527"/>
                  </a:lnTo>
                  <a:lnTo>
                    <a:pt x="1638198" y="151841"/>
                  </a:lnTo>
                  <a:lnTo>
                    <a:pt x="1611096" y="117830"/>
                  </a:lnTo>
                  <a:lnTo>
                    <a:pt x="1610487" y="107188"/>
                  </a:lnTo>
                  <a:lnTo>
                    <a:pt x="1611096" y="96494"/>
                  </a:lnTo>
                  <a:lnTo>
                    <a:pt x="1638198" y="62547"/>
                  </a:lnTo>
                  <a:lnTo>
                    <a:pt x="1645412" y="61849"/>
                  </a:lnTo>
                  <a:lnTo>
                    <a:pt x="1652524" y="62572"/>
                  </a:lnTo>
                  <a:lnTo>
                    <a:pt x="1679587" y="96139"/>
                  </a:lnTo>
                  <a:lnTo>
                    <a:pt x="1680159" y="107188"/>
                  </a:lnTo>
                  <a:lnTo>
                    <a:pt x="1680159" y="56819"/>
                  </a:lnTo>
                  <a:lnTo>
                    <a:pt x="1677047" y="54216"/>
                  </a:lnTo>
                  <a:lnTo>
                    <a:pt x="1667598" y="49212"/>
                  </a:lnTo>
                  <a:lnTo>
                    <a:pt x="1657045" y="46215"/>
                  </a:lnTo>
                  <a:lnTo>
                    <a:pt x="1645412" y="45212"/>
                  </a:lnTo>
                  <a:lnTo>
                    <a:pt x="1634858" y="46037"/>
                  </a:lnTo>
                  <a:lnTo>
                    <a:pt x="1600174" y="67398"/>
                  </a:lnTo>
                  <a:lnTo>
                    <a:pt x="1589786" y="107188"/>
                  </a:lnTo>
                  <a:lnTo>
                    <a:pt x="1590751" y="121285"/>
                  </a:lnTo>
                  <a:lnTo>
                    <a:pt x="1613433" y="160172"/>
                  </a:lnTo>
                  <a:lnTo>
                    <a:pt x="1645412" y="169164"/>
                  </a:lnTo>
                  <a:lnTo>
                    <a:pt x="1653057" y="168694"/>
                  </a:lnTo>
                  <a:lnTo>
                    <a:pt x="1686102" y="152527"/>
                  </a:lnTo>
                  <a:lnTo>
                    <a:pt x="1690217" y="147675"/>
                  </a:lnTo>
                  <a:lnTo>
                    <a:pt x="1694053" y="141478"/>
                  </a:lnTo>
                  <a:lnTo>
                    <a:pt x="1697050" y="134315"/>
                  </a:lnTo>
                  <a:lnTo>
                    <a:pt x="1699196" y="125945"/>
                  </a:lnTo>
                  <a:lnTo>
                    <a:pt x="1700479" y="116357"/>
                  </a:lnTo>
                  <a:lnTo>
                    <a:pt x="1700911" y="105537"/>
                  </a:lnTo>
                  <a:close/>
                </a:path>
                <a:path w="4342765" h="214630">
                  <a:moveTo>
                    <a:pt x="1820926" y="125603"/>
                  </a:moveTo>
                  <a:lnTo>
                    <a:pt x="1801114" y="123063"/>
                  </a:lnTo>
                  <a:lnTo>
                    <a:pt x="1799717" y="133096"/>
                  </a:lnTo>
                  <a:lnTo>
                    <a:pt x="1796415" y="140462"/>
                  </a:lnTo>
                  <a:lnTo>
                    <a:pt x="1791081" y="145288"/>
                  </a:lnTo>
                  <a:lnTo>
                    <a:pt x="1785874" y="150114"/>
                  </a:lnTo>
                  <a:lnTo>
                    <a:pt x="1779270" y="152527"/>
                  </a:lnTo>
                  <a:lnTo>
                    <a:pt x="1771396" y="152527"/>
                  </a:lnTo>
                  <a:lnTo>
                    <a:pt x="1764334" y="151866"/>
                  </a:lnTo>
                  <a:lnTo>
                    <a:pt x="1738947" y="118160"/>
                  </a:lnTo>
                  <a:lnTo>
                    <a:pt x="1738376" y="107061"/>
                  </a:lnTo>
                  <a:lnTo>
                    <a:pt x="1738960" y="96062"/>
                  </a:lnTo>
                  <a:lnTo>
                    <a:pt x="1765274" y="62420"/>
                  </a:lnTo>
                  <a:lnTo>
                    <a:pt x="1772539" y="61722"/>
                  </a:lnTo>
                  <a:lnTo>
                    <a:pt x="1779143" y="61722"/>
                  </a:lnTo>
                  <a:lnTo>
                    <a:pt x="1784858" y="63754"/>
                  </a:lnTo>
                  <a:lnTo>
                    <a:pt x="1794383" y="71755"/>
                  </a:lnTo>
                  <a:lnTo>
                    <a:pt x="1797685" y="77724"/>
                  </a:lnTo>
                  <a:lnTo>
                    <a:pt x="1799463" y="85725"/>
                  </a:lnTo>
                  <a:lnTo>
                    <a:pt x="1819021" y="82677"/>
                  </a:lnTo>
                  <a:lnTo>
                    <a:pt x="1796719" y="50736"/>
                  </a:lnTo>
                  <a:lnTo>
                    <a:pt x="1771650" y="45212"/>
                  </a:lnTo>
                  <a:lnTo>
                    <a:pt x="1764169" y="45669"/>
                  </a:lnTo>
                  <a:lnTo>
                    <a:pt x="1727593" y="67259"/>
                  </a:lnTo>
                  <a:lnTo>
                    <a:pt x="1717675" y="107569"/>
                  </a:lnTo>
                  <a:lnTo>
                    <a:pt x="1718589" y="121577"/>
                  </a:lnTo>
                  <a:lnTo>
                    <a:pt x="1740420" y="160172"/>
                  </a:lnTo>
                  <a:lnTo>
                    <a:pt x="1771650" y="169164"/>
                  </a:lnTo>
                  <a:lnTo>
                    <a:pt x="1780908" y="168440"/>
                  </a:lnTo>
                  <a:lnTo>
                    <a:pt x="1789442" y="166243"/>
                  </a:lnTo>
                  <a:lnTo>
                    <a:pt x="1797240" y="162636"/>
                  </a:lnTo>
                  <a:lnTo>
                    <a:pt x="1804289" y="157607"/>
                  </a:lnTo>
                  <a:lnTo>
                    <a:pt x="1809115" y="152527"/>
                  </a:lnTo>
                  <a:lnTo>
                    <a:pt x="1810334" y="151257"/>
                  </a:lnTo>
                  <a:lnTo>
                    <a:pt x="1815122" y="143802"/>
                  </a:lnTo>
                  <a:lnTo>
                    <a:pt x="1818665" y="135255"/>
                  </a:lnTo>
                  <a:lnTo>
                    <a:pt x="1820926" y="125603"/>
                  </a:lnTo>
                  <a:close/>
                </a:path>
                <a:path w="4342765" h="214630">
                  <a:moveTo>
                    <a:pt x="1940687" y="106934"/>
                  </a:moveTo>
                  <a:lnTo>
                    <a:pt x="1939925" y="95758"/>
                  </a:lnTo>
                  <a:lnTo>
                    <a:pt x="1939747" y="93078"/>
                  </a:lnTo>
                  <a:lnTo>
                    <a:pt x="1936927" y="80860"/>
                  </a:lnTo>
                  <a:lnTo>
                    <a:pt x="1932216" y="70269"/>
                  </a:lnTo>
                  <a:lnTo>
                    <a:pt x="1925853" y="61722"/>
                  </a:lnTo>
                  <a:lnTo>
                    <a:pt x="1925574" y="61341"/>
                  </a:lnTo>
                  <a:lnTo>
                    <a:pt x="1919478" y="56007"/>
                  </a:lnTo>
                  <a:lnTo>
                    <a:pt x="1919478" y="95758"/>
                  </a:lnTo>
                  <a:lnTo>
                    <a:pt x="1853311" y="95758"/>
                  </a:lnTo>
                  <a:lnTo>
                    <a:pt x="1877822" y="61722"/>
                  </a:lnTo>
                  <a:lnTo>
                    <a:pt x="1886966" y="61722"/>
                  </a:lnTo>
                  <a:lnTo>
                    <a:pt x="1918589" y="85852"/>
                  </a:lnTo>
                  <a:lnTo>
                    <a:pt x="1919478" y="95758"/>
                  </a:lnTo>
                  <a:lnTo>
                    <a:pt x="1919478" y="56007"/>
                  </a:lnTo>
                  <a:lnTo>
                    <a:pt x="1917496" y="54267"/>
                  </a:lnTo>
                  <a:lnTo>
                    <a:pt x="1908340" y="49237"/>
                  </a:lnTo>
                  <a:lnTo>
                    <a:pt x="1898116" y="46215"/>
                  </a:lnTo>
                  <a:lnTo>
                    <a:pt x="1886839" y="45212"/>
                  </a:lnTo>
                  <a:lnTo>
                    <a:pt x="1875116" y="46240"/>
                  </a:lnTo>
                  <a:lnTo>
                    <a:pt x="1840090" y="70853"/>
                  </a:lnTo>
                  <a:lnTo>
                    <a:pt x="1831543" y="106934"/>
                  </a:lnTo>
                  <a:lnTo>
                    <a:pt x="1831581" y="109855"/>
                  </a:lnTo>
                  <a:lnTo>
                    <a:pt x="1846707" y="153035"/>
                  </a:lnTo>
                  <a:lnTo>
                    <a:pt x="1887855" y="169164"/>
                  </a:lnTo>
                  <a:lnTo>
                    <a:pt x="1897761" y="168529"/>
                  </a:lnTo>
                  <a:lnTo>
                    <a:pt x="1933016" y="147002"/>
                  </a:lnTo>
                  <a:lnTo>
                    <a:pt x="1940052" y="130810"/>
                  </a:lnTo>
                  <a:lnTo>
                    <a:pt x="1919224" y="128270"/>
                  </a:lnTo>
                  <a:lnTo>
                    <a:pt x="1916176" y="136779"/>
                  </a:lnTo>
                  <a:lnTo>
                    <a:pt x="1912112" y="142875"/>
                  </a:lnTo>
                  <a:lnTo>
                    <a:pt x="1906905" y="146812"/>
                  </a:lnTo>
                  <a:lnTo>
                    <a:pt x="1901698" y="150622"/>
                  </a:lnTo>
                  <a:lnTo>
                    <a:pt x="1895348" y="152527"/>
                  </a:lnTo>
                  <a:lnTo>
                    <a:pt x="1887982" y="152527"/>
                  </a:lnTo>
                  <a:lnTo>
                    <a:pt x="1855495" y="129540"/>
                  </a:lnTo>
                  <a:lnTo>
                    <a:pt x="1852168" y="112268"/>
                  </a:lnTo>
                  <a:lnTo>
                    <a:pt x="1940560" y="112268"/>
                  </a:lnTo>
                  <a:lnTo>
                    <a:pt x="1940687" y="106934"/>
                  </a:lnTo>
                  <a:close/>
                </a:path>
                <a:path w="4342765" h="214630">
                  <a:moveTo>
                    <a:pt x="2054987" y="124714"/>
                  </a:moveTo>
                  <a:lnTo>
                    <a:pt x="2053463" y="118999"/>
                  </a:lnTo>
                  <a:lnTo>
                    <a:pt x="2050161" y="114427"/>
                  </a:lnTo>
                  <a:lnTo>
                    <a:pt x="2046986" y="109855"/>
                  </a:lnTo>
                  <a:lnTo>
                    <a:pt x="1991487" y="90170"/>
                  </a:lnTo>
                  <a:lnTo>
                    <a:pt x="1989455" y="89408"/>
                  </a:lnTo>
                  <a:lnTo>
                    <a:pt x="1986026" y="88011"/>
                  </a:lnTo>
                  <a:lnTo>
                    <a:pt x="1983486" y="86233"/>
                  </a:lnTo>
                  <a:lnTo>
                    <a:pt x="1980184" y="81915"/>
                  </a:lnTo>
                  <a:lnTo>
                    <a:pt x="1979295" y="79629"/>
                  </a:lnTo>
                  <a:lnTo>
                    <a:pt x="1979295" y="72898"/>
                  </a:lnTo>
                  <a:lnTo>
                    <a:pt x="1981327" y="69342"/>
                  </a:lnTo>
                  <a:lnTo>
                    <a:pt x="1989201" y="63246"/>
                  </a:lnTo>
                  <a:lnTo>
                    <a:pt x="1995805" y="61722"/>
                  </a:lnTo>
                  <a:lnTo>
                    <a:pt x="2012823" y="61722"/>
                  </a:lnTo>
                  <a:lnTo>
                    <a:pt x="2018919" y="63373"/>
                  </a:lnTo>
                  <a:lnTo>
                    <a:pt x="2023110" y="66802"/>
                  </a:lnTo>
                  <a:lnTo>
                    <a:pt x="2027428" y="70231"/>
                  </a:lnTo>
                  <a:lnTo>
                    <a:pt x="2029968" y="75057"/>
                  </a:lnTo>
                  <a:lnTo>
                    <a:pt x="2030857" y="81153"/>
                  </a:lnTo>
                  <a:lnTo>
                    <a:pt x="2050542" y="78486"/>
                  </a:lnTo>
                  <a:lnTo>
                    <a:pt x="2049272" y="70739"/>
                  </a:lnTo>
                  <a:lnTo>
                    <a:pt x="2046986" y="64643"/>
                  </a:lnTo>
                  <a:lnTo>
                    <a:pt x="2044865" y="61722"/>
                  </a:lnTo>
                  <a:lnTo>
                    <a:pt x="2043684" y="60071"/>
                  </a:lnTo>
                  <a:lnTo>
                    <a:pt x="2040255" y="55499"/>
                  </a:lnTo>
                  <a:lnTo>
                    <a:pt x="2035048" y="51943"/>
                  </a:lnTo>
                  <a:lnTo>
                    <a:pt x="2028063" y="49276"/>
                  </a:lnTo>
                  <a:lnTo>
                    <a:pt x="2021078" y="46482"/>
                  </a:lnTo>
                  <a:lnTo>
                    <a:pt x="2012823" y="45212"/>
                  </a:lnTo>
                  <a:lnTo>
                    <a:pt x="1997329" y="45212"/>
                  </a:lnTo>
                  <a:lnTo>
                    <a:pt x="1991614" y="45974"/>
                  </a:lnTo>
                  <a:lnTo>
                    <a:pt x="1986153" y="47625"/>
                  </a:lnTo>
                  <a:lnTo>
                    <a:pt x="1980819" y="49149"/>
                  </a:lnTo>
                  <a:lnTo>
                    <a:pt x="1976501" y="51181"/>
                  </a:lnTo>
                  <a:lnTo>
                    <a:pt x="1973453" y="53467"/>
                  </a:lnTo>
                  <a:lnTo>
                    <a:pt x="1969262" y="56388"/>
                  </a:lnTo>
                  <a:lnTo>
                    <a:pt x="1965960" y="60198"/>
                  </a:lnTo>
                  <a:lnTo>
                    <a:pt x="1963547" y="64643"/>
                  </a:lnTo>
                  <a:lnTo>
                    <a:pt x="1961134" y="69215"/>
                  </a:lnTo>
                  <a:lnTo>
                    <a:pt x="1959864" y="74041"/>
                  </a:lnTo>
                  <a:lnTo>
                    <a:pt x="1959864" y="85217"/>
                  </a:lnTo>
                  <a:lnTo>
                    <a:pt x="1989175" y="110998"/>
                  </a:lnTo>
                  <a:lnTo>
                    <a:pt x="2018792" y="118999"/>
                  </a:lnTo>
                  <a:lnTo>
                    <a:pt x="2025650" y="121158"/>
                  </a:lnTo>
                  <a:lnTo>
                    <a:pt x="2028444" y="123063"/>
                  </a:lnTo>
                  <a:lnTo>
                    <a:pt x="2032381" y="125603"/>
                  </a:lnTo>
                  <a:lnTo>
                    <a:pt x="2034413" y="129159"/>
                  </a:lnTo>
                  <a:lnTo>
                    <a:pt x="2034413" y="138811"/>
                  </a:lnTo>
                  <a:lnTo>
                    <a:pt x="2032127" y="143129"/>
                  </a:lnTo>
                  <a:lnTo>
                    <a:pt x="2023237" y="150749"/>
                  </a:lnTo>
                  <a:lnTo>
                    <a:pt x="2016379" y="152527"/>
                  </a:lnTo>
                  <a:lnTo>
                    <a:pt x="1997964" y="152527"/>
                  </a:lnTo>
                  <a:lnTo>
                    <a:pt x="1990852" y="150495"/>
                  </a:lnTo>
                  <a:lnTo>
                    <a:pt x="1985772" y="146177"/>
                  </a:lnTo>
                  <a:lnTo>
                    <a:pt x="1980692" y="141986"/>
                  </a:lnTo>
                  <a:lnTo>
                    <a:pt x="1977517" y="135890"/>
                  </a:lnTo>
                  <a:lnTo>
                    <a:pt x="1976501" y="127889"/>
                  </a:lnTo>
                  <a:lnTo>
                    <a:pt x="1956562" y="131064"/>
                  </a:lnTo>
                  <a:lnTo>
                    <a:pt x="1978761" y="163703"/>
                  </a:lnTo>
                  <a:lnTo>
                    <a:pt x="2007235" y="169164"/>
                  </a:lnTo>
                  <a:lnTo>
                    <a:pt x="2014016" y="168859"/>
                  </a:lnTo>
                  <a:lnTo>
                    <a:pt x="2047798" y="152527"/>
                  </a:lnTo>
                  <a:lnTo>
                    <a:pt x="2049145" y="150495"/>
                  </a:lnTo>
                  <a:lnTo>
                    <a:pt x="2053082" y="144653"/>
                  </a:lnTo>
                  <a:lnTo>
                    <a:pt x="2054987" y="138303"/>
                  </a:lnTo>
                  <a:lnTo>
                    <a:pt x="2054987" y="124714"/>
                  </a:lnTo>
                  <a:close/>
                </a:path>
                <a:path w="4342765" h="214630">
                  <a:moveTo>
                    <a:pt x="2169287" y="124714"/>
                  </a:moveTo>
                  <a:lnTo>
                    <a:pt x="2167763" y="118999"/>
                  </a:lnTo>
                  <a:lnTo>
                    <a:pt x="2164461" y="114427"/>
                  </a:lnTo>
                  <a:lnTo>
                    <a:pt x="2161286" y="109855"/>
                  </a:lnTo>
                  <a:lnTo>
                    <a:pt x="2105787" y="90170"/>
                  </a:lnTo>
                  <a:lnTo>
                    <a:pt x="2103755" y="89408"/>
                  </a:lnTo>
                  <a:lnTo>
                    <a:pt x="2100326" y="88011"/>
                  </a:lnTo>
                  <a:lnTo>
                    <a:pt x="2097786" y="86233"/>
                  </a:lnTo>
                  <a:lnTo>
                    <a:pt x="2094484" y="81915"/>
                  </a:lnTo>
                  <a:lnTo>
                    <a:pt x="2093595" y="79629"/>
                  </a:lnTo>
                  <a:lnTo>
                    <a:pt x="2093595" y="72898"/>
                  </a:lnTo>
                  <a:lnTo>
                    <a:pt x="2095627" y="69342"/>
                  </a:lnTo>
                  <a:lnTo>
                    <a:pt x="2103501" y="63246"/>
                  </a:lnTo>
                  <a:lnTo>
                    <a:pt x="2110105" y="61722"/>
                  </a:lnTo>
                  <a:lnTo>
                    <a:pt x="2127123" y="61722"/>
                  </a:lnTo>
                  <a:lnTo>
                    <a:pt x="2133219" y="63373"/>
                  </a:lnTo>
                  <a:lnTo>
                    <a:pt x="2137410" y="66802"/>
                  </a:lnTo>
                  <a:lnTo>
                    <a:pt x="2141728" y="70231"/>
                  </a:lnTo>
                  <a:lnTo>
                    <a:pt x="2144268" y="75057"/>
                  </a:lnTo>
                  <a:lnTo>
                    <a:pt x="2145157" y="81153"/>
                  </a:lnTo>
                  <a:lnTo>
                    <a:pt x="2164842" y="78486"/>
                  </a:lnTo>
                  <a:lnTo>
                    <a:pt x="2163572" y="70739"/>
                  </a:lnTo>
                  <a:lnTo>
                    <a:pt x="2161286" y="64643"/>
                  </a:lnTo>
                  <a:lnTo>
                    <a:pt x="2159165" y="61722"/>
                  </a:lnTo>
                  <a:lnTo>
                    <a:pt x="2157984" y="60071"/>
                  </a:lnTo>
                  <a:lnTo>
                    <a:pt x="2154555" y="55499"/>
                  </a:lnTo>
                  <a:lnTo>
                    <a:pt x="2149348" y="51943"/>
                  </a:lnTo>
                  <a:lnTo>
                    <a:pt x="2142363" y="49276"/>
                  </a:lnTo>
                  <a:lnTo>
                    <a:pt x="2135378" y="46482"/>
                  </a:lnTo>
                  <a:lnTo>
                    <a:pt x="2127123" y="45212"/>
                  </a:lnTo>
                  <a:lnTo>
                    <a:pt x="2111629" y="45212"/>
                  </a:lnTo>
                  <a:lnTo>
                    <a:pt x="2105914" y="45974"/>
                  </a:lnTo>
                  <a:lnTo>
                    <a:pt x="2100453" y="47625"/>
                  </a:lnTo>
                  <a:lnTo>
                    <a:pt x="2095119" y="49149"/>
                  </a:lnTo>
                  <a:lnTo>
                    <a:pt x="2090801" y="51181"/>
                  </a:lnTo>
                  <a:lnTo>
                    <a:pt x="2087753" y="53467"/>
                  </a:lnTo>
                  <a:lnTo>
                    <a:pt x="2083562" y="56388"/>
                  </a:lnTo>
                  <a:lnTo>
                    <a:pt x="2080260" y="60198"/>
                  </a:lnTo>
                  <a:lnTo>
                    <a:pt x="2077847" y="64643"/>
                  </a:lnTo>
                  <a:lnTo>
                    <a:pt x="2075434" y="69215"/>
                  </a:lnTo>
                  <a:lnTo>
                    <a:pt x="2074164" y="74041"/>
                  </a:lnTo>
                  <a:lnTo>
                    <a:pt x="2074164" y="85217"/>
                  </a:lnTo>
                  <a:lnTo>
                    <a:pt x="2103475" y="110998"/>
                  </a:lnTo>
                  <a:lnTo>
                    <a:pt x="2133092" y="118999"/>
                  </a:lnTo>
                  <a:lnTo>
                    <a:pt x="2139950" y="121158"/>
                  </a:lnTo>
                  <a:lnTo>
                    <a:pt x="2142744" y="123063"/>
                  </a:lnTo>
                  <a:lnTo>
                    <a:pt x="2146681" y="125603"/>
                  </a:lnTo>
                  <a:lnTo>
                    <a:pt x="2148713" y="129159"/>
                  </a:lnTo>
                  <a:lnTo>
                    <a:pt x="2148713" y="138811"/>
                  </a:lnTo>
                  <a:lnTo>
                    <a:pt x="2146427" y="143129"/>
                  </a:lnTo>
                  <a:lnTo>
                    <a:pt x="2137537" y="150749"/>
                  </a:lnTo>
                  <a:lnTo>
                    <a:pt x="2130679" y="152527"/>
                  </a:lnTo>
                  <a:lnTo>
                    <a:pt x="2112264" y="152527"/>
                  </a:lnTo>
                  <a:lnTo>
                    <a:pt x="2105152" y="150495"/>
                  </a:lnTo>
                  <a:lnTo>
                    <a:pt x="2100072" y="146177"/>
                  </a:lnTo>
                  <a:lnTo>
                    <a:pt x="2094992" y="141986"/>
                  </a:lnTo>
                  <a:lnTo>
                    <a:pt x="2091817" y="135890"/>
                  </a:lnTo>
                  <a:lnTo>
                    <a:pt x="2090801" y="127889"/>
                  </a:lnTo>
                  <a:lnTo>
                    <a:pt x="2070862" y="131064"/>
                  </a:lnTo>
                  <a:lnTo>
                    <a:pt x="2093061" y="163703"/>
                  </a:lnTo>
                  <a:lnTo>
                    <a:pt x="2121535" y="169164"/>
                  </a:lnTo>
                  <a:lnTo>
                    <a:pt x="2128316" y="168859"/>
                  </a:lnTo>
                  <a:lnTo>
                    <a:pt x="2162098" y="152527"/>
                  </a:lnTo>
                  <a:lnTo>
                    <a:pt x="2163445" y="150495"/>
                  </a:lnTo>
                  <a:lnTo>
                    <a:pt x="2167382" y="144653"/>
                  </a:lnTo>
                  <a:lnTo>
                    <a:pt x="2169287" y="138303"/>
                  </a:lnTo>
                  <a:lnTo>
                    <a:pt x="2169287" y="124714"/>
                  </a:lnTo>
                  <a:close/>
                </a:path>
                <a:path w="4342765" h="214630">
                  <a:moveTo>
                    <a:pt x="2213356" y="47879"/>
                  </a:moveTo>
                  <a:lnTo>
                    <a:pt x="2193290" y="47879"/>
                  </a:lnTo>
                  <a:lnTo>
                    <a:pt x="2193290" y="166370"/>
                  </a:lnTo>
                  <a:lnTo>
                    <a:pt x="2213356" y="166370"/>
                  </a:lnTo>
                  <a:lnTo>
                    <a:pt x="2213356" y="47879"/>
                  </a:lnTo>
                  <a:close/>
                </a:path>
                <a:path w="4342765" h="214630">
                  <a:moveTo>
                    <a:pt x="2213356" y="2794"/>
                  </a:moveTo>
                  <a:lnTo>
                    <a:pt x="2193290" y="2794"/>
                  </a:lnTo>
                  <a:lnTo>
                    <a:pt x="2193290" y="25908"/>
                  </a:lnTo>
                  <a:lnTo>
                    <a:pt x="2213356" y="25908"/>
                  </a:lnTo>
                  <a:lnTo>
                    <a:pt x="2213356" y="2794"/>
                  </a:lnTo>
                  <a:close/>
                </a:path>
                <a:path w="4342765" h="214630">
                  <a:moveTo>
                    <a:pt x="2339848" y="166370"/>
                  </a:moveTo>
                  <a:lnTo>
                    <a:pt x="2339746" y="82575"/>
                  </a:lnTo>
                  <a:lnTo>
                    <a:pt x="2339467" y="77724"/>
                  </a:lnTo>
                  <a:lnTo>
                    <a:pt x="2338705" y="74041"/>
                  </a:lnTo>
                  <a:lnTo>
                    <a:pt x="2337562" y="68326"/>
                  </a:lnTo>
                  <a:lnTo>
                    <a:pt x="2335403" y="63373"/>
                  </a:lnTo>
                  <a:lnTo>
                    <a:pt x="2334869" y="62611"/>
                  </a:lnTo>
                  <a:lnTo>
                    <a:pt x="2332482" y="59182"/>
                  </a:lnTo>
                  <a:lnTo>
                    <a:pt x="2329434" y="54991"/>
                  </a:lnTo>
                  <a:lnTo>
                    <a:pt x="2324989" y="51562"/>
                  </a:lnTo>
                  <a:lnTo>
                    <a:pt x="2313051" y="46482"/>
                  </a:lnTo>
                  <a:lnTo>
                    <a:pt x="2306447" y="45212"/>
                  </a:lnTo>
                  <a:lnTo>
                    <a:pt x="2299335" y="45212"/>
                  </a:lnTo>
                  <a:lnTo>
                    <a:pt x="2287689" y="46431"/>
                  </a:lnTo>
                  <a:lnTo>
                    <a:pt x="2277516" y="50088"/>
                  </a:lnTo>
                  <a:lnTo>
                    <a:pt x="2268829" y="56197"/>
                  </a:lnTo>
                  <a:lnTo>
                    <a:pt x="2261616" y="64770"/>
                  </a:lnTo>
                  <a:lnTo>
                    <a:pt x="2261616" y="47879"/>
                  </a:lnTo>
                  <a:lnTo>
                    <a:pt x="2243455" y="47879"/>
                  </a:lnTo>
                  <a:lnTo>
                    <a:pt x="2243455" y="166370"/>
                  </a:lnTo>
                  <a:lnTo>
                    <a:pt x="2263648" y="166370"/>
                  </a:lnTo>
                  <a:lnTo>
                    <a:pt x="2263648" y="101727"/>
                  </a:lnTo>
                  <a:lnTo>
                    <a:pt x="2264219" y="91224"/>
                  </a:lnTo>
                  <a:lnTo>
                    <a:pt x="2286508" y="62611"/>
                  </a:lnTo>
                  <a:lnTo>
                    <a:pt x="2300478" y="62611"/>
                  </a:lnTo>
                  <a:lnTo>
                    <a:pt x="2319782" y="86106"/>
                  </a:lnTo>
                  <a:lnTo>
                    <a:pt x="2319782" y="166370"/>
                  </a:lnTo>
                  <a:lnTo>
                    <a:pt x="2339848" y="166370"/>
                  </a:lnTo>
                  <a:close/>
                </a:path>
                <a:path w="4342765" h="214630">
                  <a:moveTo>
                    <a:pt x="2466721" y="47879"/>
                  </a:moveTo>
                  <a:lnTo>
                    <a:pt x="2448179" y="47879"/>
                  </a:lnTo>
                  <a:lnTo>
                    <a:pt x="2448179" y="62230"/>
                  </a:lnTo>
                  <a:lnTo>
                    <a:pt x="2448001" y="62052"/>
                  </a:lnTo>
                  <a:lnTo>
                    <a:pt x="2448001" y="105029"/>
                  </a:lnTo>
                  <a:lnTo>
                    <a:pt x="2448001" y="106426"/>
                  </a:lnTo>
                  <a:lnTo>
                    <a:pt x="2447455" y="116332"/>
                  </a:lnTo>
                  <a:lnTo>
                    <a:pt x="2422080" y="149072"/>
                  </a:lnTo>
                  <a:lnTo>
                    <a:pt x="2415413" y="149733"/>
                  </a:lnTo>
                  <a:lnTo>
                    <a:pt x="2408745" y="149072"/>
                  </a:lnTo>
                  <a:lnTo>
                    <a:pt x="2383485" y="115887"/>
                  </a:lnTo>
                  <a:lnTo>
                    <a:pt x="2382901" y="105029"/>
                  </a:lnTo>
                  <a:lnTo>
                    <a:pt x="2383485" y="95008"/>
                  </a:lnTo>
                  <a:lnTo>
                    <a:pt x="2406142" y="61849"/>
                  </a:lnTo>
                  <a:lnTo>
                    <a:pt x="2415032" y="61849"/>
                  </a:lnTo>
                  <a:lnTo>
                    <a:pt x="2445601" y="86614"/>
                  </a:lnTo>
                  <a:lnTo>
                    <a:pt x="2448001" y="105029"/>
                  </a:lnTo>
                  <a:lnTo>
                    <a:pt x="2448001" y="62052"/>
                  </a:lnTo>
                  <a:lnTo>
                    <a:pt x="2447798" y="61849"/>
                  </a:lnTo>
                  <a:lnTo>
                    <a:pt x="2440940" y="54749"/>
                  </a:lnTo>
                  <a:lnTo>
                    <a:pt x="2432761" y="49441"/>
                  </a:lnTo>
                  <a:lnTo>
                    <a:pt x="2423655" y="46266"/>
                  </a:lnTo>
                  <a:lnTo>
                    <a:pt x="2413635" y="45212"/>
                  </a:lnTo>
                  <a:lnTo>
                    <a:pt x="2405989" y="45694"/>
                  </a:lnTo>
                  <a:lnTo>
                    <a:pt x="2371814" y="68427"/>
                  </a:lnTo>
                  <a:lnTo>
                    <a:pt x="2362327" y="106426"/>
                  </a:lnTo>
                  <a:lnTo>
                    <a:pt x="2363152" y="118364"/>
                  </a:lnTo>
                  <a:lnTo>
                    <a:pt x="2383028" y="156514"/>
                  </a:lnTo>
                  <a:lnTo>
                    <a:pt x="2413508" y="166370"/>
                  </a:lnTo>
                  <a:lnTo>
                    <a:pt x="2422906" y="165417"/>
                  </a:lnTo>
                  <a:lnTo>
                    <a:pt x="2431516" y="162534"/>
                  </a:lnTo>
                  <a:lnTo>
                    <a:pt x="2439339" y="157695"/>
                  </a:lnTo>
                  <a:lnTo>
                    <a:pt x="2446401" y="150876"/>
                  </a:lnTo>
                  <a:lnTo>
                    <a:pt x="2446299" y="159854"/>
                  </a:lnTo>
                  <a:lnTo>
                    <a:pt x="2434590" y="192278"/>
                  </a:lnTo>
                  <a:lnTo>
                    <a:pt x="2429510" y="196088"/>
                  </a:lnTo>
                  <a:lnTo>
                    <a:pt x="2422398" y="197866"/>
                  </a:lnTo>
                  <a:lnTo>
                    <a:pt x="2404491" y="197866"/>
                  </a:lnTo>
                  <a:lnTo>
                    <a:pt x="2397633" y="196088"/>
                  </a:lnTo>
                  <a:lnTo>
                    <a:pt x="2392680" y="192278"/>
                  </a:lnTo>
                  <a:lnTo>
                    <a:pt x="2388870" y="189611"/>
                  </a:lnTo>
                  <a:lnTo>
                    <a:pt x="2386711" y="185166"/>
                  </a:lnTo>
                  <a:lnTo>
                    <a:pt x="2385822" y="179197"/>
                  </a:lnTo>
                  <a:lnTo>
                    <a:pt x="2366264" y="176276"/>
                  </a:lnTo>
                  <a:lnTo>
                    <a:pt x="2385961" y="209156"/>
                  </a:lnTo>
                  <a:lnTo>
                    <a:pt x="2413127" y="214503"/>
                  </a:lnTo>
                  <a:lnTo>
                    <a:pt x="2421712" y="214096"/>
                  </a:lnTo>
                  <a:lnTo>
                    <a:pt x="2455519" y="197866"/>
                  </a:lnTo>
                  <a:lnTo>
                    <a:pt x="2457881" y="195046"/>
                  </a:lnTo>
                  <a:lnTo>
                    <a:pt x="2466695" y="150876"/>
                  </a:lnTo>
                  <a:lnTo>
                    <a:pt x="2466721" y="149733"/>
                  </a:lnTo>
                  <a:lnTo>
                    <a:pt x="2466721" y="62230"/>
                  </a:lnTo>
                  <a:lnTo>
                    <a:pt x="2466721" y="47879"/>
                  </a:lnTo>
                  <a:close/>
                </a:path>
                <a:path w="4342765" h="214630">
                  <a:moveTo>
                    <a:pt x="2524633" y="143510"/>
                  </a:moveTo>
                  <a:lnTo>
                    <a:pt x="2501773" y="143510"/>
                  </a:lnTo>
                  <a:lnTo>
                    <a:pt x="2501773" y="166370"/>
                  </a:lnTo>
                  <a:lnTo>
                    <a:pt x="2513076" y="166370"/>
                  </a:lnTo>
                  <a:lnTo>
                    <a:pt x="2512949" y="173228"/>
                  </a:lnTo>
                  <a:lnTo>
                    <a:pt x="2511806" y="178435"/>
                  </a:lnTo>
                  <a:lnTo>
                    <a:pt x="2507742" y="185547"/>
                  </a:lnTo>
                  <a:lnTo>
                    <a:pt x="2504694" y="188341"/>
                  </a:lnTo>
                  <a:lnTo>
                    <a:pt x="2500376" y="190246"/>
                  </a:lnTo>
                  <a:lnTo>
                    <a:pt x="2505964" y="198755"/>
                  </a:lnTo>
                  <a:lnTo>
                    <a:pt x="2524633" y="174879"/>
                  </a:lnTo>
                  <a:lnTo>
                    <a:pt x="2524633" y="143510"/>
                  </a:lnTo>
                  <a:close/>
                </a:path>
                <a:path w="4342765" h="214630">
                  <a:moveTo>
                    <a:pt x="2672842" y="166243"/>
                  </a:moveTo>
                  <a:lnTo>
                    <a:pt x="2670035" y="149225"/>
                  </a:lnTo>
                  <a:lnTo>
                    <a:pt x="2669921" y="148463"/>
                  </a:lnTo>
                  <a:lnTo>
                    <a:pt x="2666238" y="148971"/>
                  </a:lnTo>
                  <a:lnTo>
                    <a:pt x="2663317" y="149225"/>
                  </a:lnTo>
                  <a:lnTo>
                    <a:pt x="2658110" y="149225"/>
                  </a:lnTo>
                  <a:lnTo>
                    <a:pt x="2649728" y="138557"/>
                  </a:lnTo>
                  <a:lnTo>
                    <a:pt x="2649728" y="63500"/>
                  </a:lnTo>
                  <a:lnTo>
                    <a:pt x="2669921" y="63500"/>
                  </a:lnTo>
                  <a:lnTo>
                    <a:pt x="2669921" y="47879"/>
                  </a:lnTo>
                  <a:lnTo>
                    <a:pt x="2649728" y="47879"/>
                  </a:lnTo>
                  <a:lnTo>
                    <a:pt x="2649728" y="6477"/>
                  </a:lnTo>
                  <a:lnTo>
                    <a:pt x="2629662" y="18542"/>
                  </a:lnTo>
                  <a:lnTo>
                    <a:pt x="2629662" y="47879"/>
                  </a:lnTo>
                  <a:lnTo>
                    <a:pt x="2614930" y="47879"/>
                  </a:lnTo>
                  <a:lnTo>
                    <a:pt x="2614930" y="63500"/>
                  </a:lnTo>
                  <a:lnTo>
                    <a:pt x="2629662" y="63500"/>
                  </a:lnTo>
                  <a:lnTo>
                    <a:pt x="2629662" y="143764"/>
                  </a:lnTo>
                  <a:lnTo>
                    <a:pt x="2630551" y="151638"/>
                  </a:lnTo>
                  <a:lnTo>
                    <a:pt x="2632202" y="155448"/>
                  </a:lnTo>
                  <a:lnTo>
                    <a:pt x="2633853" y="159131"/>
                  </a:lnTo>
                  <a:lnTo>
                    <a:pt x="2636647" y="162179"/>
                  </a:lnTo>
                  <a:lnTo>
                    <a:pt x="2640584" y="164465"/>
                  </a:lnTo>
                  <a:lnTo>
                    <a:pt x="2644648" y="166878"/>
                  </a:lnTo>
                  <a:lnTo>
                    <a:pt x="2650363" y="168021"/>
                  </a:lnTo>
                  <a:lnTo>
                    <a:pt x="2662047" y="168021"/>
                  </a:lnTo>
                  <a:lnTo>
                    <a:pt x="2667127" y="167386"/>
                  </a:lnTo>
                  <a:lnTo>
                    <a:pt x="2672842" y="166243"/>
                  </a:lnTo>
                  <a:close/>
                </a:path>
                <a:path w="4342765" h="214630">
                  <a:moveTo>
                    <a:pt x="2786634" y="91313"/>
                  </a:moveTo>
                  <a:lnTo>
                    <a:pt x="2780919" y="61468"/>
                  </a:lnTo>
                  <a:lnTo>
                    <a:pt x="2779649" y="58674"/>
                  </a:lnTo>
                  <a:lnTo>
                    <a:pt x="2774950" y="53848"/>
                  </a:lnTo>
                  <a:lnTo>
                    <a:pt x="2761996" y="46990"/>
                  </a:lnTo>
                  <a:lnTo>
                    <a:pt x="2754376" y="45212"/>
                  </a:lnTo>
                  <a:lnTo>
                    <a:pt x="2745613" y="45212"/>
                  </a:lnTo>
                  <a:lnTo>
                    <a:pt x="2735376" y="46240"/>
                  </a:lnTo>
                  <a:lnTo>
                    <a:pt x="2726029" y="49301"/>
                  </a:lnTo>
                  <a:lnTo>
                    <a:pt x="2717622" y="54381"/>
                  </a:lnTo>
                  <a:lnTo>
                    <a:pt x="2710180" y="61468"/>
                  </a:lnTo>
                  <a:lnTo>
                    <a:pt x="2710180" y="2794"/>
                  </a:lnTo>
                  <a:lnTo>
                    <a:pt x="2689987" y="2794"/>
                  </a:lnTo>
                  <a:lnTo>
                    <a:pt x="2689987" y="166370"/>
                  </a:lnTo>
                  <a:lnTo>
                    <a:pt x="2710180" y="166370"/>
                  </a:lnTo>
                  <a:lnTo>
                    <a:pt x="2710180" y="92329"/>
                  </a:lnTo>
                  <a:lnTo>
                    <a:pt x="2711196" y="84963"/>
                  </a:lnTo>
                  <a:lnTo>
                    <a:pt x="2713482" y="79629"/>
                  </a:lnTo>
                  <a:lnTo>
                    <a:pt x="2715641" y="74422"/>
                  </a:lnTo>
                  <a:lnTo>
                    <a:pt x="2719451" y="70231"/>
                  </a:lnTo>
                  <a:lnTo>
                    <a:pt x="2729992" y="64008"/>
                  </a:lnTo>
                  <a:lnTo>
                    <a:pt x="2735580" y="62484"/>
                  </a:lnTo>
                  <a:lnTo>
                    <a:pt x="2749423" y="62484"/>
                  </a:lnTo>
                  <a:lnTo>
                    <a:pt x="2755646" y="64770"/>
                  </a:lnTo>
                  <a:lnTo>
                    <a:pt x="2764282" y="73914"/>
                  </a:lnTo>
                  <a:lnTo>
                    <a:pt x="2766441" y="81280"/>
                  </a:lnTo>
                  <a:lnTo>
                    <a:pt x="2766441" y="166370"/>
                  </a:lnTo>
                  <a:lnTo>
                    <a:pt x="2786634" y="166370"/>
                  </a:lnTo>
                  <a:lnTo>
                    <a:pt x="2786634" y="91313"/>
                  </a:lnTo>
                  <a:close/>
                </a:path>
                <a:path w="4342765" h="214630">
                  <a:moveTo>
                    <a:pt x="2919095" y="106934"/>
                  </a:moveTo>
                  <a:lnTo>
                    <a:pt x="2918333" y="95758"/>
                  </a:lnTo>
                  <a:lnTo>
                    <a:pt x="2918155" y="93078"/>
                  </a:lnTo>
                  <a:lnTo>
                    <a:pt x="2915348" y="80860"/>
                  </a:lnTo>
                  <a:lnTo>
                    <a:pt x="2910624" y="70269"/>
                  </a:lnTo>
                  <a:lnTo>
                    <a:pt x="2904261" y="61722"/>
                  </a:lnTo>
                  <a:lnTo>
                    <a:pt x="2903982" y="61341"/>
                  </a:lnTo>
                  <a:lnTo>
                    <a:pt x="2897886" y="56007"/>
                  </a:lnTo>
                  <a:lnTo>
                    <a:pt x="2897886" y="95758"/>
                  </a:lnTo>
                  <a:lnTo>
                    <a:pt x="2831719" y="95758"/>
                  </a:lnTo>
                  <a:lnTo>
                    <a:pt x="2856230" y="61722"/>
                  </a:lnTo>
                  <a:lnTo>
                    <a:pt x="2865374" y="61722"/>
                  </a:lnTo>
                  <a:lnTo>
                    <a:pt x="2896997" y="85852"/>
                  </a:lnTo>
                  <a:lnTo>
                    <a:pt x="2897886" y="95758"/>
                  </a:lnTo>
                  <a:lnTo>
                    <a:pt x="2897886" y="56007"/>
                  </a:lnTo>
                  <a:lnTo>
                    <a:pt x="2895904" y="54267"/>
                  </a:lnTo>
                  <a:lnTo>
                    <a:pt x="2886748" y="49237"/>
                  </a:lnTo>
                  <a:lnTo>
                    <a:pt x="2876524" y="46215"/>
                  </a:lnTo>
                  <a:lnTo>
                    <a:pt x="2865247" y="45212"/>
                  </a:lnTo>
                  <a:lnTo>
                    <a:pt x="2853525" y="46240"/>
                  </a:lnTo>
                  <a:lnTo>
                    <a:pt x="2818498" y="70853"/>
                  </a:lnTo>
                  <a:lnTo>
                    <a:pt x="2809951" y="106934"/>
                  </a:lnTo>
                  <a:lnTo>
                    <a:pt x="2809989" y="109855"/>
                  </a:lnTo>
                  <a:lnTo>
                    <a:pt x="2825115" y="153035"/>
                  </a:lnTo>
                  <a:lnTo>
                    <a:pt x="2866263" y="169164"/>
                  </a:lnTo>
                  <a:lnTo>
                    <a:pt x="2876169" y="168529"/>
                  </a:lnTo>
                  <a:lnTo>
                    <a:pt x="2911424" y="147002"/>
                  </a:lnTo>
                  <a:lnTo>
                    <a:pt x="2918460" y="130810"/>
                  </a:lnTo>
                  <a:lnTo>
                    <a:pt x="2897632" y="128270"/>
                  </a:lnTo>
                  <a:lnTo>
                    <a:pt x="2894584" y="136779"/>
                  </a:lnTo>
                  <a:lnTo>
                    <a:pt x="2890520" y="142875"/>
                  </a:lnTo>
                  <a:lnTo>
                    <a:pt x="2885313" y="146812"/>
                  </a:lnTo>
                  <a:lnTo>
                    <a:pt x="2880106" y="150622"/>
                  </a:lnTo>
                  <a:lnTo>
                    <a:pt x="2873756" y="152527"/>
                  </a:lnTo>
                  <a:lnTo>
                    <a:pt x="2866390" y="152527"/>
                  </a:lnTo>
                  <a:lnTo>
                    <a:pt x="2833903" y="129540"/>
                  </a:lnTo>
                  <a:lnTo>
                    <a:pt x="2830576" y="112268"/>
                  </a:lnTo>
                  <a:lnTo>
                    <a:pt x="2918968" y="112268"/>
                  </a:lnTo>
                  <a:lnTo>
                    <a:pt x="2919095" y="106934"/>
                  </a:lnTo>
                  <a:close/>
                </a:path>
                <a:path w="4342765" h="214630">
                  <a:moveTo>
                    <a:pt x="3026664" y="2794"/>
                  </a:moveTo>
                  <a:lnTo>
                    <a:pt x="3006598" y="2794"/>
                  </a:lnTo>
                  <a:lnTo>
                    <a:pt x="3006598" y="166370"/>
                  </a:lnTo>
                  <a:lnTo>
                    <a:pt x="3026664" y="166370"/>
                  </a:lnTo>
                  <a:lnTo>
                    <a:pt x="3026664" y="2794"/>
                  </a:lnTo>
                  <a:close/>
                </a:path>
                <a:path w="4342765" h="214630">
                  <a:moveTo>
                    <a:pt x="3077464" y="47879"/>
                  </a:moveTo>
                  <a:lnTo>
                    <a:pt x="3057398" y="47879"/>
                  </a:lnTo>
                  <a:lnTo>
                    <a:pt x="3057398" y="166370"/>
                  </a:lnTo>
                  <a:lnTo>
                    <a:pt x="3077464" y="166370"/>
                  </a:lnTo>
                  <a:lnTo>
                    <a:pt x="3077464" y="47879"/>
                  </a:lnTo>
                  <a:close/>
                </a:path>
                <a:path w="4342765" h="214630">
                  <a:moveTo>
                    <a:pt x="3077464" y="2794"/>
                  </a:moveTo>
                  <a:lnTo>
                    <a:pt x="3057398" y="2794"/>
                  </a:lnTo>
                  <a:lnTo>
                    <a:pt x="3057398" y="25908"/>
                  </a:lnTo>
                  <a:lnTo>
                    <a:pt x="3077464" y="25908"/>
                  </a:lnTo>
                  <a:lnTo>
                    <a:pt x="3077464" y="2794"/>
                  </a:lnTo>
                  <a:close/>
                </a:path>
                <a:path w="4342765" h="214630">
                  <a:moveTo>
                    <a:pt x="3268218" y="166370"/>
                  </a:moveTo>
                  <a:lnTo>
                    <a:pt x="3268129" y="83693"/>
                  </a:lnTo>
                  <a:lnTo>
                    <a:pt x="3267621" y="75565"/>
                  </a:lnTo>
                  <a:lnTo>
                    <a:pt x="3265830" y="67373"/>
                  </a:lnTo>
                  <a:lnTo>
                    <a:pt x="3263760" y="62611"/>
                  </a:lnTo>
                  <a:lnTo>
                    <a:pt x="3262858" y="60515"/>
                  </a:lnTo>
                  <a:lnTo>
                    <a:pt x="3231642" y="45212"/>
                  </a:lnTo>
                  <a:lnTo>
                    <a:pt x="3220847" y="46507"/>
                  </a:lnTo>
                  <a:lnTo>
                    <a:pt x="3211157" y="50380"/>
                  </a:lnTo>
                  <a:lnTo>
                    <a:pt x="3202559" y="56845"/>
                  </a:lnTo>
                  <a:lnTo>
                    <a:pt x="3195066" y="65913"/>
                  </a:lnTo>
                  <a:lnTo>
                    <a:pt x="3193834" y="62611"/>
                  </a:lnTo>
                  <a:lnTo>
                    <a:pt x="3192653" y="59436"/>
                  </a:lnTo>
                  <a:lnTo>
                    <a:pt x="3188716" y="54356"/>
                  </a:lnTo>
                  <a:lnTo>
                    <a:pt x="3177540" y="46990"/>
                  </a:lnTo>
                  <a:lnTo>
                    <a:pt x="3170301" y="45212"/>
                  </a:lnTo>
                  <a:lnTo>
                    <a:pt x="3153664" y="45212"/>
                  </a:lnTo>
                  <a:lnTo>
                    <a:pt x="3146552" y="46990"/>
                  </a:lnTo>
                  <a:lnTo>
                    <a:pt x="3140456" y="50546"/>
                  </a:lnTo>
                  <a:lnTo>
                    <a:pt x="3134233" y="53975"/>
                  </a:lnTo>
                  <a:lnTo>
                    <a:pt x="3129280" y="58674"/>
                  </a:lnTo>
                  <a:lnTo>
                    <a:pt x="3125597" y="64516"/>
                  </a:lnTo>
                  <a:lnTo>
                    <a:pt x="3125597" y="47879"/>
                  </a:lnTo>
                  <a:lnTo>
                    <a:pt x="3107563" y="47879"/>
                  </a:lnTo>
                  <a:lnTo>
                    <a:pt x="3107563" y="166370"/>
                  </a:lnTo>
                  <a:lnTo>
                    <a:pt x="3127756" y="166370"/>
                  </a:lnTo>
                  <a:lnTo>
                    <a:pt x="3127756" y="94107"/>
                  </a:lnTo>
                  <a:lnTo>
                    <a:pt x="3128772" y="85852"/>
                  </a:lnTo>
                  <a:lnTo>
                    <a:pt x="3151378" y="62611"/>
                  </a:lnTo>
                  <a:lnTo>
                    <a:pt x="3164459" y="62611"/>
                  </a:lnTo>
                  <a:lnTo>
                    <a:pt x="3169793" y="64897"/>
                  </a:lnTo>
                  <a:lnTo>
                    <a:pt x="3176397" y="73787"/>
                  </a:lnTo>
                  <a:lnTo>
                    <a:pt x="3178048" y="80518"/>
                  </a:lnTo>
                  <a:lnTo>
                    <a:pt x="3178048" y="166370"/>
                  </a:lnTo>
                  <a:lnTo>
                    <a:pt x="3198114" y="166370"/>
                  </a:lnTo>
                  <a:lnTo>
                    <a:pt x="3198114" y="97536"/>
                  </a:lnTo>
                  <a:lnTo>
                    <a:pt x="3198634" y="89014"/>
                  </a:lnTo>
                  <a:lnTo>
                    <a:pt x="3200184" y="81749"/>
                  </a:lnTo>
                  <a:lnTo>
                    <a:pt x="3202775" y="75730"/>
                  </a:lnTo>
                  <a:lnTo>
                    <a:pt x="3206369" y="70993"/>
                  </a:lnTo>
                  <a:lnTo>
                    <a:pt x="3211449" y="65913"/>
                  </a:lnTo>
                  <a:lnTo>
                    <a:pt x="3211957" y="65405"/>
                  </a:lnTo>
                  <a:lnTo>
                    <a:pt x="3218815" y="62611"/>
                  </a:lnTo>
                  <a:lnTo>
                    <a:pt x="3231769" y="62611"/>
                  </a:lnTo>
                  <a:lnTo>
                    <a:pt x="3235833" y="63754"/>
                  </a:lnTo>
                  <a:lnTo>
                    <a:pt x="3242691" y="68072"/>
                  </a:lnTo>
                  <a:lnTo>
                    <a:pt x="3244977" y="70866"/>
                  </a:lnTo>
                  <a:lnTo>
                    <a:pt x="3246247" y="74422"/>
                  </a:lnTo>
                  <a:lnTo>
                    <a:pt x="3247644" y="77978"/>
                  </a:lnTo>
                  <a:lnTo>
                    <a:pt x="3248279" y="83693"/>
                  </a:lnTo>
                  <a:lnTo>
                    <a:pt x="3248279" y="166370"/>
                  </a:lnTo>
                  <a:lnTo>
                    <a:pt x="3268218" y="166370"/>
                  </a:lnTo>
                  <a:close/>
                </a:path>
                <a:path w="4342765" h="214630">
                  <a:moveTo>
                    <a:pt x="3318256" y="47879"/>
                  </a:moveTo>
                  <a:lnTo>
                    <a:pt x="3298190" y="47879"/>
                  </a:lnTo>
                  <a:lnTo>
                    <a:pt x="3298190" y="166370"/>
                  </a:lnTo>
                  <a:lnTo>
                    <a:pt x="3318256" y="166370"/>
                  </a:lnTo>
                  <a:lnTo>
                    <a:pt x="3318256" y="47879"/>
                  </a:lnTo>
                  <a:close/>
                </a:path>
                <a:path w="4342765" h="214630">
                  <a:moveTo>
                    <a:pt x="3318256" y="2794"/>
                  </a:moveTo>
                  <a:lnTo>
                    <a:pt x="3298190" y="2794"/>
                  </a:lnTo>
                  <a:lnTo>
                    <a:pt x="3298190" y="25908"/>
                  </a:lnTo>
                  <a:lnTo>
                    <a:pt x="3318256" y="25908"/>
                  </a:lnTo>
                  <a:lnTo>
                    <a:pt x="3318256" y="2794"/>
                  </a:lnTo>
                  <a:close/>
                </a:path>
                <a:path w="4342765" h="214630">
                  <a:moveTo>
                    <a:pt x="3395218" y="166243"/>
                  </a:moveTo>
                  <a:lnTo>
                    <a:pt x="3392411" y="149225"/>
                  </a:lnTo>
                  <a:lnTo>
                    <a:pt x="3392297" y="148463"/>
                  </a:lnTo>
                  <a:lnTo>
                    <a:pt x="3388614" y="148971"/>
                  </a:lnTo>
                  <a:lnTo>
                    <a:pt x="3385693" y="149225"/>
                  </a:lnTo>
                  <a:lnTo>
                    <a:pt x="3380486" y="149225"/>
                  </a:lnTo>
                  <a:lnTo>
                    <a:pt x="3372104" y="138557"/>
                  </a:lnTo>
                  <a:lnTo>
                    <a:pt x="3372104" y="63500"/>
                  </a:lnTo>
                  <a:lnTo>
                    <a:pt x="3392297" y="63500"/>
                  </a:lnTo>
                  <a:lnTo>
                    <a:pt x="3392297" y="47879"/>
                  </a:lnTo>
                  <a:lnTo>
                    <a:pt x="3372104" y="47879"/>
                  </a:lnTo>
                  <a:lnTo>
                    <a:pt x="3372104" y="6477"/>
                  </a:lnTo>
                  <a:lnTo>
                    <a:pt x="3352038" y="18542"/>
                  </a:lnTo>
                  <a:lnTo>
                    <a:pt x="3352038" y="47879"/>
                  </a:lnTo>
                  <a:lnTo>
                    <a:pt x="3337306" y="47879"/>
                  </a:lnTo>
                  <a:lnTo>
                    <a:pt x="3337306" y="63500"/>
                  </a:lnTo>
                  <a:lnTo>
                    <a:pt x="3352038" y="63500"/>
                  </a:lnTo>
                  <a:lnTo>
                    <a:pt x="3352038" y="143764"/>
                  </a:lnTo>
                  <a:lnTo>
                    <a:pt x="3352927" y="151638"/>
                  </a:lnTo>
                  <a:lnTo>
                    <a:pt x="3354578" y="155448"/>
                  </a:lnTo>
                  <a:lnTo>
                    <a:pt x="3356229" y="159131"/>
                  </a:lnTo>
                  <a:lnTo>
                    <a:pt x="3359023" y="162179"/>
                  </a:lnTo>
                  <a:lnTo>
                    <a:pt x="3362960" y="164465"/>
                  </a:lnTo>
                  <a:lnTo>
                    <a:pt x="3367024" y="166878"/>
                  </a:lnTo>
                  <a:lnTo>
                    <a:pt x="3372739" y="168021"/>
                  </a:lnTo>
                  <a:lnTo>
                    <a:pt x="3384423" y="168021"/>
                  </a:lnTo>
                  <a:lnTo>
                    <a:pt x="3389503" y="167386"/>
                  </a:lnTo>
                  <a:lnTo>
                    <a:pt x="3395218" y="166243"/>
                  </a:lnTo>
                  <a:close/>
                </a:path>
                <a:path w="4342765" h="214630">
                  <a:moveTo>
                    <a:pt x="3432556" y="47879"/>
                  </a:moveTo>
                  <a:lnTo>
                    <a:pt x="3412490" y="47879"/>
                  </a:lnTo>
                  <a:lnTo>
                    <a:pt x="3412490" y="166370"/>
                  </a:lnTo>
                  <a:lnTo>
                    <a:pt x="3432556" y="166370"/>
                  </a:lnTo>
                  <a:lnTo>
                    <a:pt x="3432556" y="47879"/>
                  </a:lnTo>
                  <a:close/>
                </a:path>
                <a:path w="4342765" h="214630">
                  <a:moveTo>
                    <a:pt x="3432556" y="2794"/>
                  </a:moveTo>
                  <a:lnTo>
                    <a:pt x="3412490" y="2794"/>
                  </a:lnTo>
                  <a:lnTo>
                    <a:pt x="3412490" y="25908"/>
                  </a:lnTo>
                  <a:lnTo>
                    <a:pt x="3432556" y="25908"/>
                  </a:lnTo>
                  <a:lnTo>
                    <a:pt x="3432556" y="2794"/>
                  </a:lnTo>
                  <a:close/>
                </a:path>
                <a:path w="4342765" h="214630">
                  <a:moveTo>
                    <a:pt x="3559048" y="166370"/>
                  </a:moveTo>
                  <a:lnTo>
                    <a:pt x="3558946" y="82575"/>
                  </a:lnTo>
                  <a:lnTo>
                    <a:pt x="3558667" y="77724"/>
                  </a:lnTo>
                  <a:lnTo>
                    <a:pt x="3557905" y="74041"/>
                  </a:lnTo>
                  <a:lnTo>
                    <a:pt x="3556762" y="68326"/>
                  </a:lnTo>
                  <a:lnTo>
                    <a:pt x="3554603" y="63373"/>
                  </a:lnTo>
                  <a:lnTo>
                    <a:pt x="3554069" y="62611"/>
                  </a:lnTo>
                  <a:lnTo>
                    <a:pt x="3551682" y="59182"/>
                  </a:lnTo>
                  <a:lnTo>
                    <a:pt x="3548634" y="54991"/>
                  </a:lnTo>
                  <a:lnTo>
                    <a:pt x="3544189" y="51562"/>
                  </a:lnTo>
                  <a:lnTo>
                    <a:pt x="3532251" y="46482"/>
                  </a:lnTo>
                  <a:lnTo>
                    <a:pt x="3525647" y="45212"/>
                  </a:lnTo>
                  <a:lnTo>
                    <a:pt x="3518535" y="45212"/>
                  </a:lnTo>
                  <a:lnTo>
                    <a:pt x="3506889" y="46431"/>
                  </a:lnTo>
                  <a:lnTo>
                    <a:pt x="3496716" y="50088"/>
                  </a:lnTo>
                  <a:lnTo>
                    <a:pt x="3488029" y="56197"/>
                  </a:lnTo>
                  <a:lnTo>
                    <a:pt x="3480816" y="64770"/>
                  </a:lnTo>
                  <a:lnTo>
                    <a:pt x="3480816" y="47879"/>
                  </a:lnTo>
                  <a:lnTo>
                    <a:pt x="3462655" y="47879"/>
                  </a:lnTo>
                  <a:lnTo>
                    <a:pt x="3462655" y="166370"/>
                  </a:lnTo>
                  <a:lnTo>
                    <a:pt x="3482848" y="166370"/>
                  </a:lnTo>
                  <a:lnTo>
                    <a:pt x="3482848" y="101727"/>
                  </a:lnTo>
                  <a:lnTo>
                    <a:pt x="3483419" y="91224"/>
                  </a:lnTo>
                  <a:lnTo>
                    <a:pt x="3505708" y="62611"/>
                  </a:lnTo>
                  <a:lnTo>
                    <a:pt x="3519678" y="62611"/>
                  </a:lnTo>
                  <a:lnTo>
                    <a:pt x="3538982" y="86106"/>
                  </a:lnTo>
                  <a:lnTo>
                    <a:pt x="3538982" y="166370"/>
                  </a:lnTo>
                  <a:lnTo>
                    <a:pt x="3559048" y="166370"/>
                  </a:lnTo>
                  <a:close/>
                </a:path>
                <a:path w="4342765" h="214630">
                  <a:moveTo>
                    <a:pt x="3685921" y="47879"/>
                  </a:moveTo>
                  <a:lnTo>
                    <a:pt x="3667379" y="47879"/>
                  </a:lnTo>
                  <a:lnTo>
                    <a:pt x="3667379" y="62230"/>
                  </a:lnTo>
                  <a:lnTo>
                    <a:pt x="3667201" y="62052"/>
                  </a:lnTo>
                  <a:lnTo>
                    <a:pt x="3667201" y="105029"/>
                  </a:lnTo>
                  <a:lnTo>
                    <a:pt x="3667201" y="106426"/>
                  </a:lnTo>
                  <a:lnTo>
                    <a:pt x="3666655" y="116332"/>
                  </a:lnTo>
                  <a:lnTo>
                    <a:pt x="3641280" y="149072"/>
                  </a:lnTo>
                  <a:lnTo>
                    <a:pt x="3634613" y="149733"/>
                  </a:lnTo>
                  <a:lnTo>
                    <a:pt x="3627945" y="149072"/>
                  </a:lnTo>
                  <a:lnTo>
                    <a:pt x="3602685" y="115887"/>
                  </a:lnTo>
                  <a:lnTo>
                    <a:pt x="3602101" y="105029"/>
                  </a:lnTo>
                  <a:lnTo>
                    <a:pt x="3602685" y="95008"/>
                  </a:lnTo>
                  <a:lnTo>
                    <a:pt x="3625342" y="61849"/>
                  </a:lnTo>
                  <a:lnTo>
                    <a:pt x="3634232" y="61849"/>
                  </a:lnTo>
                  <a:lnTo>
                    <a:pt x="3664801" y="86614"/>
                  </a:lnTo>
                  <a:lnTo>
                    <a:pt x="3667201" y="105029"/>
                  </a:lnTo>
                  <a:lnTo>
                    <a:pt x="3667201" y="62052"/>
                  </a:lnTo>
                  <a:lnTo>
                    <a:pt x="3666998" y="61849"/>
                  </a:lnTo>
                  <a:lnTo>
                    <a:pt x="3660140" y="54749"/>
                  </a:lnTo>
                  <a:lnTo>
                    <a:pt x="3651961" y="49441"/>
                  </a:lnTo>
                  <a:lnTo>
                    <a:pt x="3642855" y="46266"/>
                  </a:lnTo>
                  <a:lnTo>
                    <a:pt x="3632835" y="45212"/>
                  </a:lnTo>
                  <a:lnTo>
                    <a:pt x="3625189" y="45694"/>
                  </a:lnTo>
                  <a:lnTo>
                    <a:pt x="3591014" y="68427"/>
                  </a:lnTo>
                  <a:lnTo>
                    <a:pt x="3581527" y="106426"/>
                  </a:lnTo>
                  <a:lnTo>
                    <a:pt x="3582352" y="118364"/>
                  </a:lnTo>
                  <a:lnTo>
                    <a:pt x="3602228" y="156514"/>
                  </a:lnTo>
                  <a:lnTo>
                    <a:pt x="3632708" y="166370"/>
                  </a:lnTo>
                  <a:lnTo>
                    <a:pt x="3642106" y="165417"/>
                  </a:lnTo>
                  <a:lnTo>
                    <a:pt x="3650716" y="162534"/>
                  </a:lnTo>
                  <a:lnTo>
                    <a:pt x="3658539" y="157695"/>
                  </a:lnTo>
                  <a:lnTo>
                    <a:pt x="3665601" y="150876"/>
                  </a:lnTo>
                  <a:lnTo>
                    <a:pt x="3665499" y="159854"/>
                  </a:lnTo>
                  <a:lnTo>
                    <a:pt x="3653790" y="192278"/>
                  </a:lnTo>
                  <a:lnTo>
                    <a:pt x="3648710" y="196088"/>
                  </a:lnTo>
                  <a:lnTo>
                    <a:pt x="3641598" y="197866"/>
                  </a:lnTo>
                  <a:lnTo>
                    <a:pt x="3623691" y="197866"/>
                  </a:lnTo>
                  <a:lnTo>
                    <a:pt x="3616833" y="196088"/>
                  </a:lnTo>
                  <a:lnTo>
                    <a:pt x="3611880" y="192278"/>
                  </a:lnTo>
                  <a:lnTo>
                    <a:pt x="3608070" y="189611"/>
                  </a:lnTo>
                  <a:lnTo>
                    <a:pt x="3605911" y="185166"/>
                  </a:lnTo>
                  <a:lnTo>
                    <a:pt x="3605022" y="179197"/>
                  </a:lnTo>
                  <a:lnTo>
                    <a:pt x="3585464" y="176276"/>
                  </a:lnTo>
                  <a:lnTo>
                    <a:pt x="3605161" y="209156"/>
                  </a:lnTo>
                  <a:lnTo>
                    <a:pt x="3632327" y="214503"/>
                  </a:lnTo>
                  <a:lnTo>
                    <a:pt x="3640912" y="214096"/>
                  </a:lnTo>
                  <a:lnTo>
                    <a:pt x="3674719" y="197866"/>
                  </a:lnTo>
                  <a:lnTo>
                    <a:pt x="3677081" y="195046"/>
                  </a:lnTo>
                  <a:lnTo>
                    <a:pt x="3685895" y="150876"/>
                  </a:lnTo>
                  <a:lnTo>
                    <a:pt x="3685921" y="149733"/>
                  </a:lnTo>
                  <a:lnTo>
                    <a:pt x="3685921" y="62230"/>
                  </a:lnTo>
                  <a:lnTo>
                    <a:pt x="3685921" y="47879"/>
                  </a:lnTo>
                  <a:close/>
                </a:path>
                <a:path w="4342765" h="214630">
                  <a:moveTo>
                    <a:pt x="3839083" y="2032"/>
                  </a:moveTo>
                  <a:lnTo>
                    <a:pt x="3832225" y="635"/>
                  </a:lnTo>
                  <a:lnTo>
                    <a:pt x="3826002" y="0"/>
                  </a:lnTo>
                  <a:lnTo>
                    <a:pt x="3811524" y="0"/>
                  </a:lnTo>
                  <a:lnTo>
                    <a:pt x="3787521" y="27305"/>
                  </a:lnTo>
                  <a:lnTo>
                    <a:pt x="3787521" y="47879"/>
                  </a:lnTo>
                  <a:lnTo>
                    <a:pt x="3769741" y="47879"/>
                  </a:lnTo>
                  <a:lnTo>
                    <a:pt x="3769741" y="63500"/>
                  </a:lnTo>
                  <a:lnTo>
                    <a:pt x="3787521" y="63500"/>
                  </a:lnTo>
                  <a:lnTo>
                    <a:pt x="3787521" y="166370"/>
                  </a:lnTo>
                  <a:lnTo>
                    <a:pt x="3807460" y="166370"/>
                  </a:lnTo>
                  <a:lnTo>
                    <a:pt x="3807460" y="63500"/>
                  </a:lnTo>
                  <a:lnTo>
                    <a:pt x="3830574" y="63500"/>
                  </a:lnTo>
                  <a:lnTo>
                    <a:pt x="3830574" y="47879"/>
                  </a:lnTo>
                  <a:lnTo>
                    <a:pt x="3807460" y="47879"/>
                  </a:lnTo>
                  <a:lnTo>
                    <a:pt x="3807460" y="29845"/>
                  </a:lnTo>
                  <a:lnTo>
                    <a:pt x="3808730" y="24892"/>
                  </a:lnTo>
                  <a:lnTo>
                    <a:pt x="3811270" y="22352"/>
                  </a:lnTo>
                  <a:lnTo>
                    <a:pt x="3813810" y="19685"/>
                  </a:lnTo>
                  <a:lnTo>
                    <a:pt x="3818128" y="18415"/>
                  </a:lnTo>
                  <a:lnTo>
                    <a:pt x="3828034" y="18415"/>
                  </a:lnTo>
                  <a:lnTo>
                    <a:pt x="3831971" y="18796"/>
                  </a:lnTo>
                  <a:lnTo>
                    <a:pt x="3836035" y="19558"/>
                  </a:lnTo>
                  <a:lnTo>
                    <a:pt x="3836225" y="18415"/>
                  </a:lnTo>
                  <a:lnTo>
                    <a:pt x="3839083" y="2032"/>
                  </a:lnTo>
                  <a:close/>
                </a:path>
                <a:path w="4342765" h="214630">
                  <a:moveTo>
                    <a:pt x="3949052" y="166370"/>
                  </a:moveTo>
                  <a:lnTo>
                    <a:pt x="3942727" y="118491"/>
                  </a:lnTo>
                  <a:lnTo>
                    <a:pt x="3942702" y="106934"/>
                  </a:lnTo>
                  <a:lnTo>
                    <a:pt x="3942702" y="81026"/>
                  </a:lnTo>
                  <a:lnTo>
                    <a:pt x="3942461" y="74803"/>
                  </a:lnTo>
                  <a:lnTo>
                    <a:pt x="3941699" y="71374"/>
                  </a:lnTo>
                  <a:lnTo>
                    <a:pt x="3940556" y="65913"/>
                  </a:lnTo>
                  <a:lnTo>
                    <a:pt x="3938740" y="61849"/>
                  </a:lnTo>
                  <a:lnTo>
                    <a:pt x="3938524" y="61341"/>
                  </a:lnTo>
                  <a:lnTo>
                    <a:pt x="3935476" y="57785"/>
                  </a:lnTo>
                  <a:lnTo>
                    <a:pt x="3932555" y="54102"/>
                  </a:lnTo>
                  <a:lnTo>
                    <a:pt x="3927856" y="51181"/>
                  </a:lnTo>
                  <a:lnTo>
                    <a:pt x="3915156" y="46355"/>
                  </a:lnTo>
                  <a:lnTo>
                    <a:pt x="3907028" y="45212"/>
                  </a:lnTo>
                  <a:lnTo>
                    <a:pt x="3896868" y="45212"/>
                  </a:lnTo>
                  <a:lnTo>
                    <a:pt x="3856355" y="56134"/>
                  </a:lnTo>
                  <a:lnTo>
                    <a:pt x="3843401" y="81661"/>
                  </a:lnTo>
                  <a:lnTo>
                    <a:pt x="3863086" y="84328"/>
                  </a:lnTo>
                  <a:lnTo>
                    <a:pt x="3865245" y="75946"/>
                  </a:lnTo>
                  <a:lnTo>
                    <a:pt x="3868547" y="70104"/>
                  </a:lnTo>
                  <a:lnTo>
                    <a:pt x="3872992" y="66802"/>
                  </a:lnTo>
                  <a:lnTo>
                    <a:pt x="3877564" y="63500"/>
                  </a:lnTo>
                  <a:lnTo>
                    <a:pt x="3884549" y="61849"/>
                  </a:lnTo>
                  <a:lnTo>
                    <a:pt x="3904107" y="61849"/>
                  </a:lnTo>
                  <a:lnTo>
                    <a:pt x="3911727" y="64135"/>
                  </a:lnTo>
                  <a:lnTo>
                    <a:pt x="3916807" y="68580"/>
                  </a:lnTo>
                  <a:lnTo>
                    <a:pt x="3920604" y="72009"/>
                  </a:lnTo>
                  <a:lnTo>
                    <a:pt x="3922522" y="77724"/>
                  </a:lnTo>
                  <a:lnTo>
                    <a:pt x="3922395" y="91186"/>
                  </a:lnTo>
                  <a:lnTo>
                    <a:pt x="3922395" y="106934"/>
                  </a:lnTo>
                  <a:lnTo>
                    <a:pt x="3922395" y="123190"/>
                  </a:lnTo>
                  <a:lnTo>
                    <a:pt x="3921379" y="129794"/>
                  </a:lnTo>
                  <a:lnTo>
                    <a:pt x="3893058" y="153416"/>
                  </a:lnTo>
                  <a:lnTo>
                    <a:pt x="3877437" y="153416"/>
                  </a:lnTo>
                  <a:lnTo>
                    <a:pt x="3871468" y="151638"/>
                  </a:lnTo>
                  <a:lnTo>
                    <a:pt x="3867404" y="147955"/>
                  </a:lnTo>
                  <a:lnTo>
                    <a:pt x="3863340" y="144399"/>
                  </a:lnTo>
                  <a:lnTo>
                    <a:pt x="3861422" y="140208"/>
                  </a:lnTo>
                  <a:lnTo>
                    <a:pt x="3861308" y="131064"/>
                  </a:lnTo>
                  <a:lnTo>
                    <a:pt x="3862324" y="127889"/>
                  </a:lnTo>
                  <a:lnTo>
                    <a:pt x="3889629" y="114554"/>
                  </a:lnTo>
                  <a:lnTo>
                    <a:pt x="3899890" y="112864"/>
                  </a:lnTo>
                  <a:lnTo>
                    <a:pt x="3908768" y="111036"/>
                  </a:lnTo>
                  <a:lnTo>
                    <a:pt x="3916273" y="109054"/>
                  </a:lnTo>
                  <a:lnTo>
                    <a:pt x="3922395" y="106934"/>
                  </a:lnTo>
                  <a:lnTo>
                    <a:pt x="3922395" y="91186"/>
                  </a:lnTo>
                  <a:lnTo>
                    <a:pt x="3915867" y="93129"/>
                  </a:lnTo>
                  <a:lnTo>
                    <a:pt x="3907726" y="94919"/>
                  </a:lnTo>
                  <a:lnTo>
                    <a:pt x="3897960" y="96608"/>
                  </a:lnTo>
                  <a:lnTo>
                    <a:pt x="3886581" y="98171"/>
                  </a:lnTo>
                  <a:lnTo>
                    <a:pt x="3878580" y="99060"/>
                  </a:lnTo>
                  <a:lnTo>
                    <a:pt x="3872738" y="100076"/>
                  </a:lnTo>
                  <a:lnTo>
                    <a:pt x="3868674" y="101092"/>
                  </a:lnTo>
                  <a:lnTo>
                    <a:pt x="3863340" y="102616"/>
                  </a:lnTo>
                  <a:lnTo>
                    <a:pt x="3858514" y="104775"/>
                  </a:lnTo>
                  <a:lnTo>
                    <a:pt x="3854323" y="107696"/>
                  </a:lnTo>
                  <a:lnTo>
                    <a:pt x="3850005" y="110617"/>
                  </a:lnTo>
                  <a:lnTo>
                    <a:pt x="3846576" y="114427"/>
                  </a:lnTo>
                  <a:lnTo>
                    <a:pt x="3841242" y="124079"/>
                  </a:lnTo>
                  <a:lnTo>
                    <a:pt x="3839972" y="129413"/>
                  </a:lnTo>
                  <a:lnTo>
                    <a:pt x="3839972" y="135128"/>
                  </a:lnTo>
                  <a:lnTo>
                    <a:pt x="3863149" y="166725"/>
                  </a:lnTo>
                  <a:lnTo>
                    <a:pt x="3880485" y="169164"/>
                  </a:lnTo>
                  <a:lnTo>
                    <a:pt x="3888359" y="169164"/>
                  </a:lnTo>
                  <a:lnTo>
                    <a:pt x="3922128" y="153416"/>
                  </a:lnTo>
                  <a:lnTo>
                    <a:pt x="3924046" y="151765"/>
                  </a:lnTo>
                  <a:lnTo>
                    <a:pt x="3924681" y="157353"/>
                  </a:lnTo>
                  <a:lnTo>
                    <a:pt x="3926078" y="162306"/>
                  </a:lnTo>
                  <a:lnTo>
                    <a:pt x="3928110" y="166370"/>
                  </a:lnTo>
                  <a:lnTo>
                    <a:pt x="3949052" y="166370"/>
                  </a:lnTo>
                  <a:close/>
                </a:path>
                <a:path w="4342765" h="214630">
                  <a:moveTo>
                    <a:pt x="4070350" y="125603"/>
                  </a:moveTo>
                  <a:lnTo>
                    <a:pt x="4050538" y="123063"/>
                  </a:lnTo>
                  <a:lnTo>
                    <a:pt x="4049128" y="133096"/>
                  </a:lnTo>
                  <a:lnTo>
                    <a:pt x="4045826" y="140462"/>
                  </a:lnTo>
                  <a:lnTo>
                    <a:pt x="4040505" y="145288"/>
                  </a:lnTo>
                  <a:lnTo>
                    <a:pt x="4035298" y="150114"/>
                  </a:lnTo>
                  <a:lnTo>
                    <a:pt x="4028681" y="152527"/>
                  </a:lnTo>
                  <a:lnTo>
                    <a:pt x="4020820" y="152527"/>
                  </a:lnTo>
                  <a:lnTo>
                    <a:pt x="4013758" y="151866"/>
                  </a:lnTo>
                  <a:lnTo>
                    <a:pt x="3988371" y="118160"/>
                  </a:lnTo>
                  <a:lnTo>
                    <a:pt x="3987800" y="107061"/>
                  </a:lnTo>
                  <a:lnTo>
                    <a:pt x="3988384" y="96062"/>
                  </a:lnTo>
                  <a:lnTo>
                    <a:pt x="4014698" y="62420"/>
                  </a:lnTo>
                  <a:lnTo>
                    <a:pt x="4021963" y="61722"/>
                  </a:lnTo>
                  <a:lnTo>
                    <a:pt x="4028554" y="61722"/>
                  </a:lnTo>
                  <a:lnTo>
                    <a:pt x="4034282" y="63754"/>
                  </a:lnTo>
                  <a:lnTo>
                    <a:pt x="4043807" y="71755"/>
                  </a:lnTo>
                  <a:lnTo>
                    <a:pt x="4047109" y="77724"/>
                  </a:lnTo>
                  <a:lnTo>
                    <a:pt x="4048887" y="85725"/>
                  </a:lnTo>
                  <a:lnTo>
                    <a:pt x="4068445" y="82677"/>
                  </a:lnTo>
                  <a:lnTo>
                    <a:pt x="4046143" y="50736"/>
                  </a:lnTo>
                  <a:lnTo>
                    <a:pt x="4021074" y="45212"/>
                  </a:lnTo>
                  <a:lnTo>
                    <a:pt x="4013593" y="45669"/>
                  </a:lnTo>
                  <a:lnTo>
                    <a:pt x="3977017" y="67259"/>
                  </a:lnTo>
                  <a:lnTo>
                    <a:pt x="3967099" y="107569"/>
                  </a:lnTo>
                  <a:lnTo>
                    <a:pt x="3968013" y="121577"/>
                  </a:lnTo>
                  <a:lnTo>
                    <a:pt x="3989844" y="160172"/>
                  </a:lnTo>
                  <a:lnTo>
                    <a:pt x="4021074" y="169164"/>
                  </a:lnTo>
                  <a:lnTo>
                    <a:pt x="4030332" y="168440"/>
                  </a:lnTo>
                  <a:lnTo>
                    <a:pt x="4038866" y="166243"/>
                  </a:lnTo>
                  <a:lnTo>
                    <a:pt x="4046664" y="162636"/>
                  </a:lnTo>
                  <a:lnTo>
                    <a:pt x="4053713" y="157607"/>
                  </a:lnTo>
                  <a:lnTo>
                    <a:pt x="4058539" y="152527"/>
                  </a:lnTo>
                  <a:lnTo>
                    <a:pt x="4059758" y="151257"/>
                  </a:lnTo>
                  <a:lnTo>
                    <a:pt x="4064546" y="143802"/>
                  </a:lnTo>
                  <a:lnTo>
                    <a:pt x="4068089" y="135255"/>
                  </a:lnTo>
                  <a:lnTo>
                    <a:pt x="4070350" y="125603"/>
                  </a:lnTo>
                  <a:close/>
                </a:path>
                <a:path w="4342765" h="214630">
                  <a:moveTo>
                    <a:pt x="4134358" y="166243"/>
                  </a:moveTo>
                  <a:lnTo>
                    <a:pt x="4131551" y="149225"/>
                  </a:lnTo>
                  <a:lnTo>
                    <a:pt x="4131437" y="148463"/>
                  </a:lnTo>
                  <a:lnTo>
                    <a:pt x="4127754" y="148971"/>
                  </a:lnTo>
                  <a:lnTo>
                    <a:pt x="4124833" y="149225"/>
                  </a:lnTo>
                  <a:lnTo>
                    <a:pt x="4119626" y="149225"/>
                  </a:lnTo>
                  <a:lnTo>
                    <a:pt x="4111244" y="138557"/>
                  </a:lnTo>
                  <a:lnTo>
                    <a:pt x="4111244" y="63500"/>
                  </a:lnTo>
                  <a:lnTo>
                    <a:pt x="4131437" y="63500"/>
                  </a:lnTo>
                  <a:lnTo>
                    <a:pt x="4131437" y="47879"/>
                  </a:lnTo>
                  <a:lnTo>
                    <a:pt x="4111244" y="47879"/>
                  </a:lnTo>
                  <a:lnTo>
                    <a:pt x="4111244" y="6477"/>
                  </a:lnTo>
                  <a:lnTo>
                    <a:pt x="4091178" y="18542"/>
                  </a:lnTo>
                  <a:lnTo>
                    <a:pt x="4091178" y="47879"/>
                  </a:lnTo>
                  <a:lnTo>
                    <a:pt x="4076446" y="47879"/>
                  </a:lnTo>
                  <a:lnTo>
                    <a:pt x="4076446" y="63500"/>
                  </a:lnTo>
                  <a:lnTo>
                    <a:pt x="4091178" y="63500"/>
                  </a:lnTo>
                  <a:lnTo>
                    <a:pt x="4091178" y="143764"/>
                  </a:lnTo>
                  <a:lnTo>
                    <a:pt x="4092067" y="151638"/>
                  </a:lnTo>
                  <a:lnTo>
                    <a:pt x="4093718" y="155448"/>
                  </a:lnTo>
                  <a:lnTo>
                    <a:pt x="4095369" y="159131"/>
                  </a:lnTo>
                  <a:lnTo>
                    <a:pt x="4098163" y="162179"/>
                  </a:lnTo>
                  <a:lnTo>
                    <a:pt x="4102100" y="164465"/>
                  </a:lnTo>
                  <a:lnTo>
                    <a:pt x="4106164" y="166878"/>
                  </a:lnTo>
                  <a:lnTo>
                    <a:pt x="4111879" y="168021"/>
                  </a:lnTo>
                  <a:lnTo>
                    <a:pt x="4123563" y="168021"/>
                  </a:lnTo>
                  <a:lnTo>
                    <a:pt x="4128643" y="167386"/>
                  </a:lnTo>
                  <a:lnTo>
                    <a:pt x="4134358" y="166243"/>
                  </a:lnTo>
                  <a:close/>
                </a:path>
                <a:path w="4342765" h="214630">
                  <a:moveTo>
                    <a:pt x="4255135" y="105537"/>
                  </a:moveTo>
                  <a:lnTo>
                    <a:pt x="4254157" y="92138"/>
                  </a:lnTo>
                  <a:lnTo>
                    <a:pt x="4251236" y="80289"/>
                  </a:lnTo>
                  <a:lnTo>
                    <a:pt x="4246397" y="69989"/>
                  </a:lnTo>
                  <a:lnTo>
                    <a:pt x="4240123" y="61849"/>
                  </a:lnTo>
                  <a:lnTo>
                    <a:pt x="4239641" y="61214"/>
                  </a:lnTo>
                  <a:lnTo>
                    <a:pt x="4234383" y="56819"/>
                  </a:lnTo>
                  <a:lnTo>
                    <a:pt x="4234383" y="107188"/>
                  </a:lnTo>
                  <a:lnTo>
                    <a:pt x="4233811" y="117386"/>
                  </a:lnTo>
                  <a:lnTo>
                    <a:pt x="4213364" y="149733"/>
                  </a:lnTo>
                  <a:lnTo>
                    <a:pt x="4199636" y="152527"/>
                  </a:lnTo>
                  <a:lnTo>
                    <a:pt x="4192422" y="151841"/>
                  </a:lnTo>
                  <a:lnTo>
                    <a:pt x="4165320" y="117830"/>
                  </a:lnTo>
                  <a:lnTo>
                    <a:pt x="4164711" y="107188"/>
                  </a:lnTo>
                  <a:lnTo>
                    <a:pt x="4165320" y="96494"/>
                  </a:lnTo>
                  <a:lnTo>
                    <a:pt x="4192422" y="62547"/>
                  </a:lnTo>
                  <a:lnTo>
                    <a:pt x="4199636" y="61849"/>
                  </a:lnTo>
                  <a:lnTo>
                    <a:pt x="4206748" y="62572"/>
                  </a:lnTo>
                  <a:lnTo>
                    <a:pt x="4233811" y="96139"/>
                  </a:lnTo>
                  <a:lnTo>
                    <a:pt x="4234383" y="107188"/>
                  </a:lnTo>
                  <a:lnTo>
                    <a:pt x="4234383" y="56819"/>
                  </a:lnTo>
                  <a:lnTo>
                    <a:pt x="4231271" y="54216"/>
                  </a:lnTo>
                  <a:lnTo>
                    <a:pt x="4221823" y="49212"/>
                  </a:lnTo>
                  <a:lnTo>
                    <a:pt x="4211269" y="46215"/>
                  </a:lnTo>
                  <a:lnTo>
                    <a:pt x="4199636" y="45212"/>
                  </a:lnTo>
                  <a:lnTo>
                    <a:pt x="4189082" y="46037"/>
                  </a:lnTo>
                  <a:lnTo>
                    <a:pt x="4154398" y="67398"/>
                  </a:lnTo>
                  <a:lnTo>
                    <a:pt x="4144010" y="107188"/>
                  </a:lnTo>
                  <a:lnTo>
                    <a:pt x="4144975" y="121285"/>
                  </a:lnTo>
                  <a:lnTo>
                    <a:pt x="4167657" y="160172"/>
                  </a:lnTo>
                  <a:lnTo>
                    <a:pt x="4199636" y="169164"/>
                  </a:lnTo>
                  <a:lnTo>
                    <a:pt x="4207281" y="168694"/>
                  </a:lnTo>
                  <a:lnTo>
                    <a:pt x="4240327" y="152527"/>
                  </a:lnTo>
                  <a:lnTo>
                    <a:pt x="4244441" y="147675"/>
                  </a:lnTo>
                  <a:lnTo>
                    <a:pt x="4248277" y="141478"/>
                  </a:lnTo>
                  <a:lnTo>
                    <a:pt x="4251274" y="134315"/>
                  </a:lnTo>
                  <a:lnTo>
                    <a:pt x="4253420" y="125945"/>
                  </a:lnTo>
                  <a:lnTo>
                    <a:pt x="4254703" y="116357"/>
                  </a:lnTo>
                  <a:lnTo>
                    <a:pt x="4255135" y="105537"/>
                  </a:lnTo>
                  <a:close/>
                </a:path>
                <a:path w="4342765" h="214630">
                  <a:moveTo>
                    <a:pt x="4342257" y="51689"/>
                  </a:moveTo>
                  <a:lnTo>
                    <a:pt x="4335272" y="47371"/>
                  </a:lnTo>
                  <a:lnTo>
                    <a:pt x="4328287" y="45212"/>
                  </a:lnTo>
                  <a:lnTo>
                    <a:pt x="4316857" y="45212"/>
                  </a:lnTo>
                  <a:lnTo>
                    <a:pt x="4312539" y="46482"/>
                  </a:lnTo>
                  <a:lnTo>
                    <a:pt x="4308729" y="49276"/>
                  </a:lnTo>
                  <a:lnTo>
                    <a:pt x="4304792" y="51943"/>
                  </a:lnTo>
                  <a:lnTo>
                    <a:pt x="4300474" y="57404"/>
                  </a:lnTo>
                  <a:lnTo>
                    <a:pt x="4295902" y="65913"/>
                  </a:lnTo>
                  <a:lnTo>
                    <a:pt x="4295902" y="47879"/>
                  </a:lnTo>
                  <a:lnTo>
                    <a:pt x="4277868" y="47879"/>
                  </a:lnTo>
                  <a:lnTo>
                    <a:pt x="4277868" y="166370"/>
                  </a:lnTo>
                  <a:lnTo>
                    <a:pt x="4297934" y="166370"/>
                  </a:lnTo>
                  <a:lnTo>
                    <a:pt x="4297934" y="95885"/>
                  </a:lnTo>
                  <a:lnTo>
                    <a:pt x="4299077" y="88011"/>
                  </a:lnTo>
                  <a:lnTo>
                    <a:pt x="4316222" y="65913"/>
                  </a:lnTo>
                  <a:lnTo>
                    <a:pt x="4325493" y="65913"/>
                  </a:lnTo>
                  <a:lnTo>
                    <a:pt x="4330446" y="67437"/>
                  </a:lnTo>
                  <a:lnTo>
                    <a:pt x="4335272" y="70358"/>
                  </a:lnTo>
                  <a:lnTo>
                    <a:pt x="4342257" y="51689"/>
                  </a:lnTo>
                  <a:close/>
                </a:path>
              </a:pathLst>
            </a:custGeom>
            <a:solidFill>
              <a:srgbClr val="FFFFFF">
                <a:alpha val="70195"/>
              </a:srgbClr>
            </a:solidFill>
          </p:spPr>
          <p:txBody>
            <a:bodyPr wrap="square" lIns="0" tIns="0" rIns="0" bIns="0" rtlCol="0"/>
            <a:lstStyle/>
            <a:p/>
          </p:txBody>
        </p:sp>
      </p:grpSp>
      <p:pic>
        <p:nvPicPr>
          <p:cNvPr id="9" name="object 9"/>
          <p:cNvPicPr/>
          <p:nvPr/>
        </p:nvPicPr>
        <p:blipFill>
          <a:blip r:embed="rId4" cstate="print"/>
          <a:stretch>
            <a:fillRect/>
          </a:stretch>
        </p:blipFill>
        <p:spPr>
          <a:xfrm>
            <a:off x="713257" y="1974088"/>
            <a:ext cx="2661132" cy="166370"/>
          </a:xfrm>
          <a:prstGeom prst="rect">
            <a:avLst/>
          </a:prstGeom>
        </p:spPr>
      </p:pic>
      <p:grpSp>
        <p:nvGrpSpPr>
          <p:cNvPr id="10" name="object 10"/>
          <p:cNvGrpSpPr/>
          <p:nvPr/>
        </p:nvGrpSpPr>
        <p:grpSpPr>
          <a:xfrm>
            <a:off x="3457447" y="1971294"/>
            <a:ext cx="3119120" cy="169545"/>
            <a:chOff x="3457447" y="1971294"/>
            <a:chExt cx="3119120" cy="169545"/>
          </a:xfrm>
        </p:grpSpPr>
        <p:pic>
          <p:nvPicPr>
            <p:cNvPr id="11" name="object 11"/>
            <p:cNvPicPr/>
            <p:nvPr/>
          </p:nvPicPr>
          <p:blipFill>
            <a:blip r:embed="rId5" cstate="print"/>
            <a:stretch>
              <a:fillRect/>
            </a:stretch>
          </p:blipFill>
          <p:spPr>
            <a:xfrm>
              <a:off x="3457447" y="1971294"/>
              <a:ext cx="2881249" cy="169163"/>
            </a:xfrm>
            <a:prstGeom prst="rect">
              <a:avLst/>
            </a:prstGeom>
          </p:spPr>
        </p:pic>
        <p:sp>
          <p:nvSpPr>
            <p:cNvPr id="12" name="object 12"/>
            <p:cNvSpPr/>
            <p:nvPr/>
          </p:nvSpPr>
          <p:spPr>
            <a:xfrm>
              <a:off x="6347586" y="2070425"/>
              <a:ext cx="228600" cy="16510"/>
            </a:xfrm>
            <a:custGeom>
              <a:avLst/>
              <a:gdLst/>
              <a:ahLst/>
              <a:cxnLst/>
              <a:rect l="l" t="t" r="r" b="b"/>
              <a:pathLst>
                <a:path w="228600" h="16510">
                  <a:moveTo>
                    <a:pt x="228599" y="0"/>
                  </a:moveTo>
                  <a:lnTo>
                    <a:pt x="0" y="0"/>
                  </a:lnTo>
                  <a:lnTo>
                    <a:pt x="0" y="16184"/>
                  </a:lnTo>
                  <a:lnTo>
                    <a:pt x="228599" y="16184"/>
                  </a:lnTo>
                  <a:lnTo>
                    <a:pt x="228599" y="0"/>
                  </a:lnTo>
                  <a:close/>
                </a:path>
              </a:pathLst>
            </a:custGeom>
            <a:solidFill>
              <a:srgbClr val="FFFFFF">
                <a:alpha val="70195"/>
              </a:srgbClr>
            </a:solidFill>
          </p:spPr>
          <p:txBody>
            <a:bodyPr wrap="square" lIns="0" tIns="0" rIns="0" bIns="0" rtlCol="0"/>
            <a:lstStyle/>
            <a:p/>
          </p:txBody>
        </p:sp>
      </p:grpSp>
      <p:pic>
        <p:nvPicPr>
          <p:cNvPr id="13" name="object 13"/>
          <p:cNvPicPr/>
          <p:nvPr/>
        </p:nvPicPr>
        <p:blipFill>
          <a:blip r:embed="rId6" cstate="print"/>
          <a:stretch>
            <a:fillRect/>
          </a:stretch>
        </p:blipFill>
        <p:spPr>
          <a:xfrm>
            <a:off x="713041" y="2262123"/>
            <a:ext cx="3372294" cy="211709"/>
          </a:xfrm>
          <a:prstGeom prst="rect">
            <a:avLst/>
          </a:prstGeom>
        </p:spPr>
      </p:pic>
      <p:pic>
        <p:nvPicPr>
          <p:cNvPr id="14" name="object 14"/>
          <p:cNvPicPr/>
          <p:nvPr/>
        </p:nvPicPr>
        <p:blipFill>
          <a:blip r:embed="rId7" cstate="print"/>
          <a:stretch>
            <a:fillRect/>
          </a:stretch>
        </p:blipFill>
        <p:spPr>
          <a:xfrm>
            <a:off x="490804" y="2676651"/>
            <a:ext cx="1961438" cy="209042"/>
          </a:xfrm>
          <a:prstGeom prst="rect">
            <a:avLst/>
          </a:prstGeom>
        </p:spPr>
      </p:pic>
      <p:pic>
        <p:nvPicPr>
          <p:cNvPr id="15" name="object 15"/>
          <p:cNvPicPr/>
          <p:nvPr/>
        </p:nvPicPr>
        <p:blipFill>
          <a:blip r:embed="rId8" cstate="print"/>
          <a:stretch>
            <a:fillRect/>
          </a:stretch>
        </p:blipFill>
        <p:spPr>
          <a:xfrm>
            <a:off x="2529713" y="2676651"/>
            <a:ext cx="4065016" cy="209042"/>
          </a:xfrm>
          <a:prstGeom prst="rect">
            <a:avLst/>
          </a:prstGeom>
        </p:spPr>
      </p:pic>
      <p:pic>
        <p:nvPicPr>
          <p:cNvPr id="16" name="object 16"/>
          <p:cNvPicPr/>
          <p:nvPr/>
        </p:nvPicPr>
        <p:blipFill>
          <a:blip r:embed="rId9" cstate="print"/>
          <a:stretch>
            <a:fillRect/>
          </a:stretch>
        </p:blipFill>
        <p:spPr>
          <a:xfrm>
            <a:off x="477291" y="2961894"/>
            <a:ext cx="4744059" cy="169163"/>
          </a:xfrm>
          <a:prstGeom prst="rect">
            <a:avLst/>
          </a:prstGeom>
        </p:spPr>
      </p:pic>
      <p:pic>
        <p:nvPicPr>
          <p:cNvPr id="17" name="object 17"/>
          <p:cNvPicPr/>
          <p:nvPr/>
        </p:nvPicPr>
        <p:blipFill>
          <a:blip r:embed="rId10" cstate="print"/>
          <a:stretch>
            <a:fillRect/>
          </a:stretch>
        </p:blipFill>
        <p:spPr>
          <a:xfrm>
            <a:off x="5290058" y="2964688"/>
            <a:ext cx="1721992" cy="166370"/>
          </a:xfrm>
          <a:prstGeom prst="rect">
            <a:avLst/>
          </a:prstGeom>
        </p:spPr>
      </p:pic>
      <p:pic>
        <p:nvPicPr>
          <p:cNvPr id="18" name="object 18"/>
          <p:cNvPicPr/>
          <p:nvPr/>
        </p:nvPicPr>
        <p:blipFill>
          <a:blip r:embed="rId11" cstate="print"/>
          <a:stretch>
            <a:fillRect/>
          </a:stretch>
        </p:blipFill>
        <p:spPr>
          <a:xfrm>
            <a:off x="478408" y="3252723"/>
            <a:ext cx="2611754" cy="166370"/>
          </a:xfrm>
          <a:prstGeom prst="rect">
            <a:avLst/>
          </a:prstGeom>
        </p:spPr>
      </p:pic>
      <p:pic>
        <p:nvPicPr>
          <p:cNvPr id="19" name="object 19"/>
          <p:cNvPicPr/>
          <p:nvPr/>
        </p:nvPicPr>
        <p:blipFill>
          <a:blip r:embed="rId12" cstate="print"/>
          <a:stretch>
            <a:fillRect/>
          </a:stretch>
        </p:blipFill>
        <p:spPr>
          <a:xfrm>
            <a:off x="486219" y="3668776"/>
            <a:ext cx="1713293" cy="166369"/>
          </a:xfrm>
          <a:prstGeom prst="rect">
            <a:avLst/>
          </a:prstGeom>
        </p:spPr>
      </p:pic>
      <p:pic>
        <p:nvPicPr>
          <p:cNvPr id="20" name="object 20"/>
          <p:cNvPicPr/>
          <p:nvPr/>
        </p:nvPicPr>
        <p:blipFill>
          <a:blip r:embed="rId13" cstate="print"/>
          <a:stretch>
            <a:fillRect/>
          </a:stretch>
        </p:blipFill>
        <p:spPr>
          <a:xfrm>
            <a:off x="2345308" y="3668776"/>
            <a:ext cx="4393311" cy="209042"/>
          </a:xfrm>
          <a:prstGeom prst="rect">
            <a:avLst/>
          </a:prstGeom>
        </p:spPr>
      </p:pic>
      <p:sp>
        <p:nvSpPr>
          <p:cNvPr id="21" name="object 21"/>
          <p:cNvSpPr/>
          <p:nvPr/>
        </p:nvSpPr>
        <p:spPr>
          <a:xfrm>
            <a:off x="473494" y="3956811"/>
            <a:ext cx="874394" cy="166370"/>
          </a:xfrm>
          <a:custGeom>
            <a:avLst/>
            <a:gdLst/>
            <a:ahLst/>
            <a:cxnLst/>
            <a:rect l="l" t="t" r="r" b="b"/>
            <a:pathLst>
              <a:path w="874394" h="166370">
                <a:moveTo>
                  <a:pt x="34721" y="60706"/>
                </a:moveTo>
                <a:lnTo>
                  <a:pt x="14731" y="60706"/>
                </a:lnTo>
                <a:lnTo>
                  <a:pt x="14731" y="140969"/>
                </a:lnTo>
                <a:lnTo>
                  <a:pt x="25679" y="161670"/>
                </a:lnTo>
                <a:lnTo>
                  <a:pt x="29692" y="164083"/>
                </a:lnTo>
                <a:lnTo>
                  <a:pt x="35356" y="165226"/>
                </a:lnTo>
                <a:lnTo>
                  <a:pt x="47104" y="165226"/>
                </a:lnTo>
                <a:lnTo>
                  <a:pt x="52171" y="164592"/>
                </a:lnTo>
                <a:lnTo>
                  <a:pt x="57823" y="163449"/>
                </a:lnTo>
                <a:lnTo>
                  <a:pt x="55051" y="146431"/>
                </a:lnTo>
                <a:lnTo>
                  <a:pt x="43129" y="146431"/>
                </a:lnTo>
                <a:lnTo>
                  <a:pt x="40843" y="145923"/>
                </a:lnTo>
                <a:lnTo>
                  <a:pt x="34721" y="135762"/>
                </a:lnTo>
                <a:lnTo>
                  <a:pt x="34721" y="60706"/>
                </a:lnTo>
                <a:close/>
              </a:path>
              <a:path w="874394" h="166370">
                <a:moveTo>
                  <a:pt x="54927" y="145669"/>
                </a:moveTo>
                <a:lnTo>
                  <a:pt x="51269" y="146176"/>
                </a:lnTo>
                <a:lnTo>
                  <a:pt x="48336" y="146431"/>
                </a:lnTo>
                <a:lnTo>
                  <a:pt x="55051" y="146431"/>
                </a:lnTo>
                <a:lnTo>
                  <a:pt x="54927" y="145669"/>
                </a:lnTo>
                <a:close/>
              </a:path>
              <a:path w="874394" h="166370">
                <a:moveTo>
                  <a:pt x="54927" y="45085"/>
                </a:moveTo>
                <a:lnTo>
                  <a:pt x="0" y="45085"/>
                </a:lnTo>
                <a:lnTo>
                  <a:pt x="0" y="60706"/>
                </a:lnTo>
                <a:lnTo>
                  <a:pt x="54927" y="60706"/>
                </a:lnTo>
                <a:lnTo>
                  <a:pt x="54927" y="45085"/>
                </a:lnTo>
                <a:close/>
              </a:path>
              <a:path w="874394" h="166370">
                <a:moveTo>
                  <a:pt x="34721" y="3682"/>
                </a:moveTo>
                <a:lnTo>
                  <a:pt x="14731" y="15748"/>
                </a:lnTo>
                <a:lnTo>
                  <a:pt x="14731" y="45085"/>
                </a:lnTo>
                <a:lnTo>
                  <a:pt x="34721" y="45085"/>
                </a:lnTo>
                <a:lnTo>
                  <a:pt x="34721" y="3682"/>
                </a:lnTo>
                <a:close/>
              </a:path>
              <a:path w="874394" h="166370">
                <a:moveTo>
                  <a:pt x="95148" y="0"/>
                </a:moveTo>
                <a:lnTo>
                  <a:pt x="75056" y="0"/>
                </a:lnTo>
                <a:lnTo>
                  <a:pt x="75056" y="163575"/>
                </a:lnTo>
                <a:lnTo>
                  <a:pt x="95148" y="163575"/>
                </a:lnTo>
                <a:lnTo>
                  <a:pt x="95148" y="89535"/>
                </a:lnTo>
                <a:lnTo>
                  <a:pt x="96265" y="82168"/>
                </a:lnTo>
                <a:lnTo>
                  <a:pt x="98501" y="76835"/>
                </a:lnTo>
                <a:lnTo>
                  <a:pt x="100736" y="71627"/>
                </a:lnTo>
                <a:lnTo>
                  <a:pt x="104470" y="67437"/>
                </a:lnTo>
                <a:lnTo>
                  <a:pt x="109715" y="64388"/>
                </a:lnTo>
                <a:lnTo>
                  <a:pt x="114973" y="61213"/>
                </a:lnTo>
                <a:lnTo>
                  <a:pt x="120561" y="59689"/>
                </a:lnTo>
                <a:lnTo>
                  <a:pt x="166381" y="59689"/>
                </a:lnTo>
                <a:lnTo>
                  <a:pt x="165917" y="58674"/>
                </a:lnTo>
                <a:lnTo>
                  <a:pt x="95148" y="58674"/>
                </a:lnTo>
                <a:lnTo>
                  <a:pt x="95148" y="0"/>
                </a:lnTo>
                <a:close/>
              </a:path>
              <a:path w="874394" h="166370">
                <a:moveTo>
                  <a:pt x="166381" y="59689"/>
                </a:moveTo>
                <a:lnTo>
                  <a:pt x="134480" y="59689"/>
                </a:lnTo>
                <a:lnTo>
                  <a:pt x="140639" y="61975"/>
                </a:lnTo>
                <a:lnTo>
                  <a:pt x="149351" y="71119"/>
                </a:lnTo>
                <a:lnTo>
                  <a:pt x="151523" y="78486"/>
                </a:lnTo>
                <a:lnTo>
                  <a:pt x="151523" y="163575"/>
                </a:lnTo>
                <a:lnTo>
                  <a:pt x="171615" y="163575"/>
                </a:lnTo>
                <a:lnTo>
                  <a:pt x="171615" y="88518"/>
                </a:lnTo>
                <a:lnTo>
                  <a:pt x="171353" y="80299"/>
                </a:lnTo>
                <a:lnTo>
                  <a:pt x="170567" y="73151"/>
                </a:lnTo>
                <a:lnTo>
                  <a:pt x="169257" y="67052"/>
                </a:lnTo>
                <a:lnTo>
                  <a:pt x="167424" y="61975"/>
                </a:lnTo>
                <a:lnTo>
                  <a:pt x="166381" y="59689"/>
                </a:lnTo>
                <a:close/>
              </a:path>
              <a:path w="874394" h="166370">
                <a:moveTo>
                  <a:pt x="139433" y="42418"/>
                </a:moveTo>
                <a:lnTo>
                  <a:pt x="130644" y="42418"/>
                </a:lnTo>
                <a:lnTo>
                  <a:pt x="120390" y="43439"/>
                </a:lnTo>
                <a:lnTo>
                  <a:pt x="111058" y="46497"/>
                </a:lnTo>
                <a:lnTo>
                  <a:pt x="102644" y="51579"/>
                </a:lnTo>
                <a:lnTo>
                  <a:pt x="95148" y="58674"/>
                </a:lnTo>
                <a:lnTo>
                  <a:pt x="165917" y="58674"/>
                </a:lnTo>
                <a:lnTo>
                  <a:pt x="164642" y="55880"/>
                </a:lnTo>
                <a:lnTo>
                  <a:pt x="160007" y="51054"/>
                </a:lnTo>
                <a:lnTo>
                  <a:pt x="147053" y="44195"/>
                </a:lnTo>
                <a:lnTo>
                  <a:pt x="139433" y="42418"/>
                </a:lnTo>
                <a:close/>
              </a:path>
              <a:path w="874394" h="166370">
                <a:moveTo>
                  <a:pt x="250215" y="42418"/>
                </a:moveTo>
                <a:lnTo>
                  <a:pt x="210261" y="58927"/>
                </a:lnTo>
                <a:lnTo>
                  <a:pt x="194856" y="105410"/>
                </a:lnTo>
                <a:lnTo>
                  <a:pt x="195808" y="119004"/>
                </a:lnTo>
                <a:lnTo>
                  <a:pt x="218387" y="157241"/>
                </a:lnTo>
                <a:lnTo>
                  <a:pt x="251333" y="166243"/>
                </a:lnTo>
                <a:lnTo>
                  <a:pt x="261198" y="165621"/>
                </a:lnTo>
                <a:lnTo>
                  <a:pt x="292167" y="149732"/>
                </a:lnTo>
                <a:lnTo>
                  <a:pt x="251447" y="149732"/>
                </a:lnTo>
                <a:lnTo>
                  <a:pt x="244332" y="149090"/>
                </a:lnTo>
                <a:lnTo>
                  <a:pt x="216727" y="118693"/>
                </a:lnTo>
                <a:lnTo>
                  <a:pt x="215620" y="109474"/>
                </a:lnTo>
                <a:lnTo>
                  <a:pt x="304025" y="109474"/>
                </a:lnTo>
                <a:lnTo>
                  <a:pt x="304139" y="104139"/>
                </a:lnTo>
                <a:lnTo>
                  <a:pt x="303379" y="92963"/>
                </a:lnTo>
                <a:lnTo>
                  <a:pt x="216738" y="92963"/>
                </a:lnTo>
                <a:lnTo>
                  <a:pt x="217762" y="85629"/>
                </a:lnTo>
                <a:lnTo>
                  <a:pt x="241211" y="58927"/>
                </a:lnTo>
                <a:lnTo>
                  <a:pt x="289346" y="58927"/>
                </a:lnTo>
                <a:lnTo>
                  <a:pt x="289064" y="58546"/>
                </a:lnTo>
                <a:lnTo>
                  <a:pt x="280987" y="51472"/>
                </a:lnTo>
                <a:lnTo>
                  <a:pt x="271821" y="46434"/>
                </a:lnTo>
                <a:lnTo>
                  <a:pt x="261564" y="43420"/>
                </a:lnTo>
                <a:lnTo>
                  <a:pt x="250215" y="42418"/>
                </a:lnTo>
                <a:close/>
              </a:path>
              <a:path w="874394" h="166370">
                <a:moveTo>
                  <a:pt x="282702" y="125475"/>
                </a:moveTo>
                <a:lnTo>
                  <a:pt x="258813" y="149732"/>
                </a:lnTo>
                <a:lnTo>
                  <a:pt x="292167" y="149732"/>
                </a:lnTo>
                <a:lnTo>
                  <a:pt x="296462" y="144208"/>
                </a:lnTo>
                <a:lnTo>
                  <a:pt x="300487" y="136636"/>
                </a:lnTo>
                <a:lnTo>
                  <a:pt x="303466" y="128015"/>
                </a:lnTo>
                <a:lnTo>
                  <a:pt x="282702" y="125475"/>
                </a:lnTo>
                <a:close/>
              </a:path>
              <a:path w="874394" h="166370">
                <a:moveTo>
                  <a:pt x="289346" y="58927"/>
                </a:moveTo>
                <a:lnTo>
                  <a:pt x="250444" y="58927"/>
                </a:lnTo>
                <a:lnTo>
                  <a:pt x="257735" y="59644"/>
                </a:lnTo>
                <a:lnTo>
                  <a:pt x="264313" y="61801"/>
                </a:lnTo>
                <a:lnTo>
                  <a:pt x="282930" y="92963"/>
                </a:lnTo>
                <a:lnTo>
                  <a:pt x="303379" y="92963"/>
                </a:lnTo>
                <a:lnTo>
                  <a:pt x="303196" y="90283"/>
                </a:lnTo>
                <a:lnTo>
                  <a:pt x="300369" y="78057"/>
                </a:lnTo>
                <a:lnTo>
                  <a:pt x="295658" y="67474"/>
                </a:lnTo>
                <a:lnTo>
                  <a:pt x="289346" y="58927"/>
                </a:lnTo>
                <a:close/>
              </a:path>
              <a:path w="874394" h="166370">
                <a:moveTo>
                  <a:pt x="410133" y="45085"/>
                </a:moveTo>
                <a:lnTo>
                  <a:pt x="392049" y="45085"/>
                </a:lnTo>
                <a:lnTo>
                  <a:pt x="392049" y="163575"/>
                </a:lnTo>
                <a:lnTo>
                  <a:pt x="412140" y="163575"/>
                </a:lnTo>
                <a:lnTo>
                  <a:pt x="412140" y="98932"/>
                </a:lnTo>
                <a:lnTo>
                  <a:pt x="412723" y="88429"/>
                </a:lnTo>
                <a:lnTo>
                  <a:pt x="429090" y="61975"/>
                </a:lnTo>
                <a:lnTo>
                  <a:pt x="410133" y="61975"/>
                </a:lnTo>
                <a:lnTo>
                  <a:pt x="410133" y="45085"/>
                </a:lnTo>
                <a:close/>
              </a:path>
              <a:path w="874394" h="166370">
                <a:moveTo>
                  <a:pt x="483455" y="59817"/>
                </a:moveTo>
                <a:lnTo>
                  <a:pt x="448983" y="59817"/>
                </a:lnTo>
                <a:lnTo>
                  <a:pt x="453656" y="61087"/>
                </a:lnTo>
                <a:lnTo>
                  <a:pt x="461619" y="65912"/>
                </a:lnTo>
                <a:lnTo>
                  <a:pt x="464388" y="69087"/>
                </a:lnTo>
                <a:lnTo>
                  <a:pt x="467512" y="77215"/>
                </a:lnTo>
                <a:lnTo>
                  <a:pt x="468287" y="83312"/>
                </a:lnTo>
                <a:lnTo>
                  <a:pt x="468287" y="163575"/>
                </a:lnTo>
                <a:lnTo>
                  <a:pt x="488378" y="163575"/>
                </a:lnTo>
                <a:lnTo>
                  <a:pt x="488285" y="79771"/>
                </a:lnTo>
                <a:lnTo>
                  <a:pt x="483997" y="60579"/>
                </a:lnTo>
                <a:lnTo>
                  <a:pt x="483455" y="59817"/>
                </a:lnTo>
                <a:close/>
              </a:path>
              <a:path w="874394" h="166370">
                <a:moveTo>
                  <a:pt x="455002" y="42418"/>
                </a:moveTo>
                <a:lnTo>
                  <a:pt x="447865" y="42418"/>
                </a:lnTo>
                <a:lnTo>
                  <a:pt x="436256" y="43634"/>
                </a:lnTo>
                <a:lnTo>
                  <a:pt x="426099" y="47291"/>
                </a:lnTo>
                <a:lnTo>
                  <a:pt x="417392" y="53401"/>
                </a:lnTo>
                <a:lnTo>
                  <a:pt x="410133" y="61975"/>
                </a:lnTo>
                <a:lnTo>
                  <a:pt x="429090" y="61975"/>
                </a:lnTo>
                <a:lnTo>
                  <a:pt x="435063" y="59817"/>
                </a:lnTo>
                <a:lnTo>
                  <a:pt x="483455" y="59817"/>
                </a:lnTo>
                <a:lnTo>
                  <a:pt x="478040" y="52196"/>
                </a:lnTo>
                <a:lnTo>
                  <a:pt x="473557" y="48768"/>
                </a:lnTo>
                <a:lnTo>
                  <a:pt x="461581" y="43687"/>
                </a:lnTo>
                <a:lnTo>
                  <a:pt x="455002" y="42418"/>
                </a:lnTo>
                <a:close/>
              </a:path>
              <a:path w="874394" h="166370">
                <a:moveTo>
                  <a:pt x="566661" y="42418"/>
                </a:moveTo>
                <a:lnTo>
                  <a:pt x="529374" y="55625"/>
                </a:lnTo>
                <a:lnTo>
                  <a:pt x="511073" y="104393"/>
                </a:lnTo>
                <a:lnTo>
                  <a:pt x="512031" y="118489"/>
                </a:lnTo>
                <a:lnTo>
                  <a:pt x="534687" y="157349"/>
                </a:lnTo>
                <a:lnTo>
                  <a:pt x="566661" y="166243"/>
                </a:lnTo>
                <a:lnTo>
                  <a:pt x="574264" y="165790"/>
                </a:lnTo>
                <a:lnTo>
                  <a:pt x="607334" y="149732"/>
                </a:lnTo>
                <a:lnTo>
                  <a:pt x="566661" y="149732"/>
                </a:lnTo>
                <a:lnTo>
                  <a:pt x="559446" y="149038"/>
                </a:lnTo>
                <a:lnTo>
                  <a:pt x="532343" y="115034"/>
                </a:lnTo>
                <a:lnTo>
                  <a:pt x="531723" y="104393"/>
                </a:lnTo>
                <a:lnTo>
                  <a:pt x="532343" y="93700"/>
                </a:lnTo>
                <a:lnTo>
                  <a:pt x="559446" y="59749"/>
                </a:lnTo>
                <a:lnTo>
                  <a:pt x="566661" y="59055"/>
                </a:lnTo>
                <a:lnTo>
                  <a:pt x="607107" y="59055"/>
                </a:lnTo>
                <a:lnTo>
                  <a:pt x="606615" y="58419"/>
                </a:lnTo>
                <a:lnTo>
                  <a:pt x="598302" y="51419"/>
                </a:lnTo>
                <a:lnTo>
                  <a:pt x="588872" y="46418"/>
                </a:lnTo>
                <a:lnTo>
                  <a:pt x="578324" y="43418"/>
                </a:lnTo>
                <a:lnTo>
                  <a:pt x="566661" y="42418"/>
                </a:lnTo>
                <a:close/>
              </a:path>
              <a:path w="874394" h="166370">
                <a:moveTo>
                  <a:pt x="607107" y="59055"/>
                </a:moveTo>
                <a:lnTo>
                  <a:pt x="566661" y="59055"/>
                </a:lnTo>
                <a:lnTo>
                  <a:pt x="573778" y="59767"/>
                </a:lnTo>
                <a:lnTo>
                  <a:pt x="580289" y="61896"/>
                </a:lnTo>
                <a:lnTo>
                  <a:pt x="601430" y="102743"/>
                </a:lnTo>
                <a:lnTo>
                  <a:pt x="601441" y="104393"/>
                </a:lnTo>
                <a:lnTo>
                  <a:pt x="600863" y="114587"/>
                </a:lnTo>
                <a:lnTo>
                  <a:pt x="580358" y="146938"/>
                </a:lnTo>
                <a:lnTo>
                  <a:pt x="566661" y="149732"/>
                </a:lnTo>
                <a:lnTo>
                  <a:pt x="607334" y="149732"/>
                </a:lnTo>
                <a:lnTo>
                  <a:pt x="621706" y="113555"/>
                </a:lnTo>
                <a:lnTo>
                  <a:pt x="622134" y="102743"/>
                </a:lnTo>
                <a:lnTo>
                  <a:pt x="621163" y="89334"/>
                </a:lnTo>
                <a:lnTo>
                  <a:pt x="618251" y="77485"/>
                </a:lnTo>
                <a:lnTo>
                  <a:pt x="613401" y="67184"/>
                </a:lnTo>
                <a:lnTo>
                  <a:pt x="607107" y="59055"/>
                </a:lnTo>
                <a:close/>
              </a:path>
              <a:path w="874394" h="166370">
                <a:moveTo>
                  <a:pt x="695045" y="42418"/>
                </a:moveTo>
                <a:lnTo>
                  <a:pt x="687895" y="42418"/>
                </a:lnTo>
                <a:lnTo>
                  <a:pt x="680763" y="42896"/>
                </a:lnTo>
                <a:lnTo>
                  <a:pt x="647013" y="65484"/>
                </a:lnTo>
                <a:lnTo>
                  <a:pt x="637781" y="104520"/>
                </a:lnTo>
                <a:lnTo>
                  <a:pt x="638190" y="113327"/>
                </a:lnTo>
                <a:lnTo>
                  <a:pt x="652179" y="149145"/>
                </a:lnTo>
                <a:lnTo>
                  <a:pt x="688797" y="166243"/>
                </a:lnTo>
                <a:lnTo>
                  <a:pt x="699069" y="165147"/>
                </a:lnTo>
                <a:lnTo>
                  <a:pt x="708018" y="161861"/>
                </a:lnTo>
                <a:lnTo>
                  <a:pt x="715643" y="156384"/>
                </a:lnTo>
                <a:lnTo>
                  <a:pt x="721109" y="149732"/>
                </a:lnTo>
                <a:lnTo>
                  <a:pt x="681990" y="149732"/>
                </a:lnTo>
                <a:lnTo>
                  <a:pt x="674433" y="146050"/>
                </a:lnTo>
                <a:lnTo>
                  <a:pt x="658431" y="104520"/>
                </a:lnTo>
                <a:lnTo>
                  <a:pt x="658993" y="93497"/>
                </a:lnTo>
                <a:lnTo>
                  <a:pt x="680872" y="59055"/>
                </a:lnTo>
                <a:lnTo>
                  <a:pt x="740587" y="59055"/>
                </a:lnTo>
                <a:lnTo>
                  <a:pt x="740587" y="58674"/>
                </a:lnTo>
                <a:lnTo>
                  <a:pt x="720610" y="58674"/>
                </a:lnTo>
                <a:lnTo>
                  <a:pt x="717105" y="53848"/>
                </a:lnTo>
                <a:lnTo>
                  <a:pt x="712571" y="49911"/>
                </a:lnTo>
                <a:lnTo>
                  <a:pt x="706983" y="46989"/>
                </a:lnTo>
                <a:lnTo>
                  <a:pt x="701408" y="43942"/>
                </a:lnTo>
                <a:lnTo>
                  <a:pt x="695045" y="42418"/>
                </a:lnTo>
                <a:close/>
              </a:path>
              <a:path w="874394" h="166370">
                <a:moveTo>
                  <a:pt x="740587" y="148717"/>
                </a:moveTo>
                <a:lnTo>
                  <a:pt x="721944" y="148717"/>
                </a:lnTo>
                <a:lnTo>
                  <a:pt x="721944" y="163575"/>
                </a:lnTo>
                <a:lnTo>
                  <a:pt x="740587" y="163575"/>
                </a:lnTo>
                <a:lnTo>
                  <a:pt x="740587" y="148717"/>
                </a:lnTo>
                <a:close/>
              </a:path>
              <a:path w="874394" h="166370">
                <a:moveTo>
                  <a:pt x="740587" y="59055"/>
                </a:moveTo>
                <a:lnTo>
                  <a:pt x="689800" y="59055"/>
                </a:lnTo>
                <a:lnTo>
                  <a:pt x="696394" y="59769"/>
                </a:lnTo>
                <a:lnTo>
                  <a:pt x="702441" y="61912"/>
                </a:lnTo>
                <a:lnTo>
                  <a:pt x="722274" y="106171"/>
                </a:lnTo>
                <a:lnTo>
                  <a:pt x="721700" y="116508"/>
                </a:lnTo>
                <a:lnTo>
                  <a:pt x="699477" y="149732"/>
                </a:lnTo>
                <a:lnTo>
                  <a:pt x="721109" y="149732"/>
                </a:lnTo>
                <a:lnTo>
                  <a:pt x="721944" y="148717"/>
                </a:lnTo>
                <a:lnTo>
                  <a:pt x="740587" y="148717"/>
                </a:lnTo>
                <a:lnTo>
                  <a:pt x="740587" y="59055"/>
                </a:lnTo>
                <a:close/>
              </a:path>
              <a:path w="874394" h="166370">
                <a:moveTo>
                  <a:pt x="740587" y="0"/>
                </a:moveTo>
                <a:lnTo>
                  <a:pt x="720610" y="0"/>
                </a:lnTo>
                <a:lnTo>
                  <a:pt x="720610" y="58674"/>
                </a:lnTo>
                <a:lnTo>
                  <a:pt x="740587" y="58674"/>
                </a:lnTo>
                <a:lnTo>
                  <a:pt x="740587" y="0"/>
                </a:lnTo>
                <a:close/>
              </a:path>
              <a:path w="874394" h="166370">
                <a:moveTo>
                  <a:pt x="820254" y="42418"/>
                </a:moveTo>
                <a:lnTo>
                  <a:pt x="780237" y="58927"/>
                </a:lnTo>
                <a:lnTo>
                  <a:pt x="764918" y="104139"/>
                </a:lnTo>
                <a:lnTo>
                  <a:pt x="764947" y="107061"/>
                </a:lnTo>
                <a:lnTo>
                  <a:pt x="780072" y="150240"/>
                </a:lnTo>
                <a:lnTo>
                  <a:pt x="821270" y="166243"/>
                </a:lnTo>
                <a:lnTo>
                  <a:pt x="831178" y="165621"/>
                </a:lnTo>
                <a:lnTo>
                  <a:pt x="862152" y="149732"/>
                </a:lnTo>
                <a:lnTo>
                  <a:pt x="821397" y="149732"/>
                </a:lnTo>
                <a:lnTo>
                  <a:pt x="814277" y="149090"/>
                </a:lnTo>
                <a:lnTo>
                  <a:pt x="786703" y="118693"/>
                </a:lnTo>
                <a:lnTo>
                  <a:pt x="785596" y="109474"/>
                </a:lnTo>
                <a:lnTo>
                  <a:pt x="873975" y="109474"/>
                </a:lnTo>
                <a:lnTo>
                  <a:pt x="874102" y="107061"/>
                </a:lnTo>
                <a:lnTo>
                  <a:pt x="874102" y="104139"/>
                </a:lnTo>
                <a:lnTo>
                  <a:pt x="873350" y="92963"/>
                </a:lnTo>
                <a:lnTo>
                  <a:pt x="786714" y="92963"/>
                </a:lnTo>
                <a:lnTo>
                  <a:pt x="787737" y="85629"/>
                </a:lnTo>
                <a:lnTo>
                  <a:pt x="811237" y="58927"/>
                </a:lnTo>
                <a:lnTo>
                  <a:pt x="859273" y="58927"/>
                </a:lnTo>
                <a:lnTo>
                  <a:pt x="858989" y="58546"/>
                </a:lnTo>
                <a:lnTo>
                  <a:pt x="850919" y="51472"/>
                </a:lnTo>
                <a:lnTo>
                  <a:pt x="841765" y="46434"/>
                </a:lnTo>
                <a:lnTo>
                  <a:pt x="831540" y="43420"/>
                </a:lnTo>
                <a:lnTo>
                  <a:pt x="820254" y="42418"/>
                </a:lnTo>
                <a:close/>
              </a:path>
              <a:path w="874394" h="166370">
                <a:moveTo>
                  <a:pt x="852639" y="125475"/>
                </a:moveTo>
                <a:lnTo>
                  <a:pt x="828763" y="149732"/>
                </a:lnTo>
                <a:lnTo>
                  <a:pt x="862152" y="149732"/>
                </a:lnTo>
                <a:lnTo>
                  <a:pt x="866435" y="144208"/>
                </a:lnTo>
                <a:lnTo>
                  <a:pt x="870469" y="136636"/>
                </a:lnTo>
                <a:lnTo>
                  <a:pt x="873467" y="128015"/>
                </a:lnTo>
                <a:lnTo>
                  <a:pt x="852639" y="125475"/>
                </a:lnTo>
                <a:close/>
              </a:path>
              <a:path w="874394" h="166370">
                <a:moveTo>
                  <a:pt x="859273" y="58927"/>
                </a:moveTo>
                <a:lnTo>
                  <a:pt x="820381" y="58927"/>
                </a:lnTo>
                <a:lnTo>
                  <a:pt x="827718" y="59644"/>
                </a:lnTo>
                <a:lnTo>
                  <a:pt x="834304" y="61801"/>
                </a:lnTo>
                <a:lnTo>
                  <a:pt x="852893" y="92963"/>
                </a:lnTo>
                <a:lnTo>
                  <a:pt x="873350" y="92963"/>
                </a:lnTo>
                <a:lnTo>
                  <a:pt x="873170" y="90283"/>
                </a:lnTo>
                <a:lnTo>
                  <a:pt x="870356" y="78057"/>
                </a:lnTo>
                <a:lnTo>
                  <a:pt x="865637" y="67474"/>
                </a:lnTo>
                <a:lnTo>
                  <a:pt x="859273" y="58927"/>
                </a:lnTo>
                <a:close/>
              </a:path>
            </a:pathLst>
          </a:custGeom>
          <a:solidFill>
            <a:srgbClr val="FFFFFF">
              <a:alpha val="70195"/>
            </a:srgbClr>
          </a:solidFill>
        </p:spPr>
        <p:txBody>
          <a:bodyPr wrap="square" lIns="0" tIns="0" rIns="0" bIns="0" rtlCol="0"/>
          <a:lstStyle/>
          <a:p/>
        </p:txBody>
      </p:sp>
      <p:pic>
        <p:nvPicPr>
          <p:cNvPr id="22" name="object 22"/>
          <p:cNvPicPr/>
          <p:nvPr/>
        </p:nvPicPr>
        <p:blipFill>
          <a:blip r:embed="rId14" cstate="print"/>
          <a:stretch>
            <a:fillRect/>
          </a:stretch>
        </p:blipFill>
        <p:spPr>
          <a:xfrm>
            <a:off x="473494" y="4783073"/>
            <a:ext cx="3897718" cy="169037"/>
          </a:xfrm>
          <a:prstGeom prst="rect">
            <a:avLst/>
          </a:prstGeom>
        </p:spPr>
      </p:pic>
      <p:pic>
        <p:nvPicPr>
          <p:cNvPr id="23" name="object 23"/>
          <p:cNvPicPr/>
          <p:nvPr/>
        </p:nvPicPr>
        <p:blipFill>
          <a:blip r:embed="rId15" cstate="print"/>
          <a:stretch>
            <a:fillRect/>
          </a:stretch>
        </p:blipFill>
        <p:spPr>
          <a:xfrm>
            <a:off x="473494" y="4371340"/>
            <a:ext cx="2845269" cy="211709"/>
          </a:xfrm>
          <a:prstGeom prst="rect">
            <a:avLst/>
          </a:prstGeom>
        </p:spPr>
      </p:pic>
      <p:pic>
        <p:nvPicPr>
          <p:cNvPr id="24" name="object 24"/>
          <p:cNvPicPr/>
          <p:nvPr/>
        </p:nvPicPr>
        <p:blipFill>
          <a:blip r:embed="rId16" cstate="print"/>
          <a:stretch>
            <a:fillRect/>
          </a:stretch>
        </p:blipFill>
        <p:spPr>
          <a:xfrm>
            <a:off x="4446142" y="4783073"/>
            <a:ext cx="1916938" cy="214502"/>
          </a:xfrm>
          <a:prstGeom prst="rect">
            <a:avLst/>
          </a:prstGeom>
        </p:spPr>
      </p:pic>
      <p:pic>
        <p:nvPicPr>
          <p:cNvPr id="25" name="object 25"/>
          <p:cNvPicPr/>
          <p:nvPr/>
        </p:nvPicPr>
        <p:blipFill>
          <a:blip r:embed="rId17" cstate="print"/>
          <a:stretch>
            <a:fillRect/>
          </a:stretch>
        </p:blipFill>
        <p:spPr>
          <a:xfrm>
            <a:off x="713041" y="5073903"/>
            <a:ext cx="2834195" cy="211708"/>
          </a:xfrm>
          <a:prstGeom prst="rect">
            <a:avLst/>
          </a:prstGeom>
        </p:spPr>
      </p:pic>
      <p:pic>
        <p:nvPicPr>
          <p:cNvPr id="26" name="object 26"/>
          <p:cNvPicPr/>
          <p:nvPr/>
        </p:nvPicPr>
        <p:blipFill>
          <a:blip r:embed="rId18" cstate="print"/>
          <a:stretch>
            <a:fillRect/>
          </a:stretch>
        </p:blipFill>
        <p:spPr>
          <a:xfrm>
            <a:off x="936815" y="5416677"/>
            <a:ext cx="2572067" cy="138556"/>
          </a:xfrm>
          <a:prstGeom prst="rect">
            <a:avLst/>
          </a:prstGeom>
        </p:spPr>
      </p:pic>
      <p:pic>
        <p:nvPicPr>
          <p:cNvPr id="27" name="object 27"/>
          <p:cNvPicPr/>
          <p:nvPr/>
        </p:nvPicPr>
        <p:blipFill>
          <a:blip r:embed="rId19" cstate="print"/>
          <a:stretch>
            <a:fillRect/>
          </a:stretch>
        </p:blipFill>
        <p:spPr>
          <a:xfrm>
            <a:off x="936815" y="5719114"/>
            <a:ext cx="2914459" cy="140919"/>
          </a:xfrm>
          <a:prstGeom prst="rect">
            <a:avLst/>
          </a:prstGeom>
        </p:spPr>
      </p:pic>
      <p:pic>
        <p:nvPicPr>
          <p:cNvPr id="28" name="object 28"/>
          <p:cNvPicPr/>
          <p:nvPr/>
        </p:nvPicPr>
        <p:blipFill>
          <a:blip r:embed="rId20" cstate="print"/>
          <a:stretch>
            <a:fillRect/>
          </a:stretch>
        </p:blipFill>
        <p:spPr>
          <a:xfrm>
            <a:off x="936815" y="6022390"/>
            <a:ext cx="4222559" cy="140919"/>
          </a:xfrm>
          <a:prstGeom prst="rect">
            <a:avLst/>
          </a:prstGeom>
        </p:spPr>
      </p:pic>
      <p:pic>
        <p:nvPicPr>
          <p:cNvPr id="29" name="object 29"/>
          <p:cNvPicPr/>
          <p:nvPr/>
        </p:nvPicPr>
        <p:blipFill>
          <a:blip r:embed="rId21" cstate="print"/>
          <a:stretch>
            <a:fillRect/>
          </a:stretch>
        </p:blipFill>
        <p:spPr>
          <a:xfrm>
            <a:off x="7467600" y="762000"/>
            <a:ext cx="4782820" cy="5335270"/>
          </a:xfrm>
          <a:prstGeom prst="rect">
            <a:avLst/>
          </a:prstGeom>
        </p:spPr>
      </p:pic>
      <p:pic>
        <p:nvPicPr>
          <p:cNvPr id="31" name="object 31"/>
          <p:cNvPicPr/>
          <p:nvPr/>
        </p:nvPicPr>
        <p:blipFill>
          <a:blip r:embed="rId22" cstate="print"/>
          <a:stretch>
            <a:fillRect/>
          </a:stretch>
        </p:blipFill>
        <p:spPr>
          <a:xfrm>
            <a:off x="936625" y="6325870"/>
            <a:ext cx="2698750" cy="140970"/>
          </a:xfrm>
          <a:prstGeom prst="rect">
            <a:avLst/>
          </a:prstGeom>
        </p:spPr>
      </p:pic>
      <p:sp>
        <p:nvSpPr>
          <p:cNvPr id="34" name="Footer Placeholder 33"/>
          <p:cNvSpPr>
            <a:spLocks noGrp="1"/>
          </p:cNvSpPr>
          <p:nvPr>
            <p:ph type="ftr" sz="quarter" idx="5"/>
          </p:nvPr>
        </p:nvSpPr>
        <p:spPr/>
        <p:txBody>
          <a:bodyPr/>
          <a:p>
            <a:r>
              <a:t>Prepared by Dr G Vanitha</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ext Placeholder 2"/>
          <p:cNvSpPr>
            <a:spLocks noGrp="1"/>
          </p:cNvSpPr>
          <p:nvPr>
            <p:ph type="body" idx="1"/>
          </p:nvPr>
        </p:nvSpPr>
        <p:spPr/>
        <p:txBody>
          <a:bodyPr/>
          <a:p>
            <a:endParaRPr lang="en-US"/>
          </a:p>
        </p:txBody>
      </p:sp>
      <p:sp>
        <p:nvSpPr>
          <p:cNvPr id="4" name="Footer Placeholder 3"/>
          <p:cNvSpPr>
            <a:spLocks noGrp="1"/>
          </p:cNvSpPr>
          <p:nvPr>
            <p:ph type="ftr" sz="quarter" idx="5"/>
          </p:nvPr>
        </p:nvSpPr>
        <p:spPr/>
        <p:txBody>
          <a:bodyPr/>
          <a:p>
            <a:r>
              <a:t>Prepared by Dr G Vanitha</a:t>
            </a:r>
          </a:p>
        </p:txBody>
      </p:sp>
      <p:pic>
        <p:nvPicPr>
          <p:cNvPr id="5" name="Picture 4"/>
          <p:cNvPicPr>
            <a:picLocks noChangeAspect="1"/>
          </p:cNvPicPr>
          <p:nvPr>
            <p:custDataLst>
              <p:tags r:id="rId1"/>
            </p:custDataLst>
          </p:nvPr>
        </p:nvPicPr>
        <p:blipFill>
          <a:blip r:embed="rId2"/>
          <a:stretch>
            <a:fillRect/>
          </a:stretch>
        </p:blipFill>
        <p:spPr>
          <a:xfrm>
            <a:off x="152400" y="304800"/>
            <a:ext cx="11774170" cy="627062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172697" y="6485763"/>
            <a:ext cx="157056" cy="111467"/>
          </a:xfrm>
          <a:prstGeom prst="rect">
            <a:avLst/>
          </a:prstGeom>
        </p:spPr>
      </p:pic>
      <p:sp>
        <p:nvSpPr>
          <p:cNvPr id="8" name="Text Placeholder 7"/>
          <p:cNvSpPr>
            <a:spLocks noGrp="1"/>
          </p:cNvSpPr>
          <p:nvPr>
            <p:ph type="body" idx="1"/>
          </p:nvPr>
        </p:nvSpPr>
        <p:spPr>
          <a:xfrm>
            <a:off x="418211" y="1598802"/>
            <a:ext cx="11355577" cy="304800"/>
          </a:xfrm>
        </p:spPr>
        <p:txBody>
          <a:bodyPr/>
          <a:p>
            <a:endParaRPr lang="en-US"/>
          </a:p>
        </p:txBody>
      </p:sp>
      <p:sp>
        <p:nvSpPr>
          <p:cNvPr id="3" name="object 3"/>
          <p:cNvSpPr txBox="1">
            <a:spLocks noGrp="1"/>
          </p:cNvSpPr>
          <p:nvPr>
            <p:ph type="title"/>
          </p:nvPr>
        </p:nvSpPr>
        <p:spPr>
          <a:xfrm>
            <a:off x="840739" y="124713"/>
            <a:ext cx="10510520" cy="689610"/>
          </a:xfrm>
          <a:prstGeom prst="rect">
            <a:avLst/>
          </a:prstGeom>
        </p:spPr>
        <p:txBody>
          <a:bodyPr vert="horz" wrap="square" lIns="0" tIns="12700" rIns="0" bIns="0" rtlCol="0">
            <a:spAutoFit/>
          </a:bodyPr>
          <a:lstStyle/>
          <a:p>
            <a:pPr marL="12700">
              <a:lnSpc>
                <a:spcPct val="100000"/>
              </a:lnSpc>
              <a:spcBef>
                <a:spcPts val="100"/>
              </a:spcBef>
            </a:pPr>
            <a:r>
              <a:rPr spc="25" dirty="0"/>
              <a:t>Anatomy</a:t>
            </a:r>
            <a:r>
              <a:rPr spc="-185" dirty="0"/>
              <a:t> </a:t>
            </a:r>
            <a:r>
              <a:rPr spc="70" dirty="0"/>
              <a:t>of</a:t>
            </a:r>
            <a:r>
              <a:rPr spc="-165" dirty="0"/>
              <a:t> </a:t>
            </a:r>
            <a:r>
              <a:rPr spc="45" dirty="0"/>
              <a:t>File</a:t>
            </a:r>
            <a:r>
              <a:rPr spc="-135" dirty="0"/>
              <a:t> </a:t>
            </a:r>
            <a:r>
              <a:rPr spc="-25" dirty="0"/>
              <a:t>Write</a:t>
            </a:r>
            <a:endParaRPr spc="-25" dirty="0"/>
          </a:p>
        </p:txBody>
      </p:sp>
      <p:pic>
        <p:nvPicPr>
          <p:cNvPr id="4" name="object 4"/>
          <p:cNvPicPr/>
          <p:nvPr/>
        </p:nvPicPr>
        <p:blipFill>
          <a:blip r:embed="rId2" cstate="print"/>
          <a:stretch>
            <a:fillRect/>
          </a:stretch>
        </p:blipFill>
        <p:spPr>
          <a:xfrm>
            <a:off x="6581775" y="1142974"/>
            <a:ext cx="5539105" cy="4490465"/>
          </a:xfrm>
          <a:prstGeom prst="rect">
            <a:avLst/>
          </a:prstGeom>
        </p:spPr>
      </p:pic>
      <p:sp>
        <p:nvSpPr>
          <p:cNvPr id="5" name="object 5"/>
          <p:cNvSpPr txBox="1"/>
          <p:nvPr/>
        </p:nvSpPr>
        <p:spPr>
          <a:xfrm>
            <a:off x="152171" y="1066546"/>
            <a:ext cx="6246495" cy="5311775"/>
          </a:xfrm>
          <a:prstGeom prst="rect">
            <a:avLst/>
          </a:prstGeom>
        </p:spPr>
        <p:txBody>
          <a:bodyPr vert="horz" wrap="square" lIns="0" tIns="12700" rIns="0" bIns="0" rtlCol="0">
            <a:spAutoFit/>
          </a:bodyPr>
          <a:lstStyle/>
          <a:p>
            <a:pPr marL="12700" marR="69850">
              <a:lnSpc>
                <a:spcPct val="100000"/>
              </a:lnSpc>
              <a:spcBef>
                <a:spcPts val="100"/>
              </a:spcBef>
              <a:buAutoNum type="arabicPeriod"/>
              <a:tabLst>
                <a:tab pos="327025" algn="l"/>
              </a:tabLst>
            </a:pPr>
            <a:r>
              <a:rPr sz="1800" dirty="0">
                <a:solidFill>
                  <a:srgbClr val="FFFFFF"/>
                </a:solidFill>
                <a:latin typeface="Arial MT"/>
                <a:cs typeface="Arial MT"/>
              </a:rPr>
              <a:t>The</a:t>
            </a:r>
            <a:r>
              <a:rPr sz="1800" spc="-15" dirty="0">
                <a:solidFill>
                  <a:srgbClr val="FFFFFF"/>
                </a:solidFill>
                <a:latin typeface="Arial MT"/>
                <a:cs typeface="Arial MT"/>
              </a:rPr>
              <a:t> </a:t>
            </a:r>
            <a:r>
              <a:rPr sz="1800" spc="-5" dirty="0">
                <a:solidFill>
                  <a:srgbClr val="FFFFFF"/>
                </a:solidFill>
                <a:latin typeface="Arial MT"/>
                <a:cs typeface="Arial MT"/>
              </a:rPr>
              <a:t>client</a:t>
            </a:r>
            <a:r>
              <a:rPr sz="1800" spc="10" dirty="0">
                <a:solidFill>
                  <a:srgbClr val="FFFFFF"/>
                </a:solidFill>
                <a:latin typeface="Arial MT"/>
                <a:cs typeface="Arial MT"/>
              </a:rPr>
              <a:t> </a:t>
            </a:r>
            <a:r>
              <a:rPr sz="1800" spc="-5" dirty="0">
                <a:solidFill>
                  <a:srgbClr val="FFFFFF"/>
                </a:solidFill>
                <a:latin typeface="Arial MT"/>
                <a:cs typeface="Arial MT"/>
              </a:rPr>
              <a:t>creates</a:t>
            </a:r>
            <a:r>
              <a:rPr sz="1800" spc="15" dirty="0">
                <a:solidFill>
                  <a:srgbClr val="FFFFFF"/>
                </a:solidFill>
                <a:latin typeface="Arial MT"/>
                <a:cs typeface="Arial MT"/>
              </a:rPr>
              <a:t> </a:t>
            </a:r>
            <a:r>
              <a:rPr sz="1800" spc="-5" dirty="0">
                <a:solidFill>
                  <a:srgbClr val="FFFFFF"/>
                </a:solidFill>
                <a:latin typeface="Arial MT"/>
                <a:cs typeface="Arial MT"/>
              </a:rPr>
              <a:t>a</a:t>
            </a:r>
            <a:r>
              <a:rPr sz="1800" spc="5" dirty="0">
                <a:solidFill>
                  <a:srgbClr val="FFFFFF"/>
                </a:solidFill>
                <a:latin typeface="Arial MT"/>
                <a:cs typeface="Arial MT"/>
              </a:rPr>
              <a:t> </a:t>
            </a:r>
            <a:r>
              <a:rPr sz="1800" spc="-5" dirty="0">
                <a:solidFill>
                  <a:srgbClr val="FFFFFF"/>
                </a:solidFill>
                <a:latin typeface="Arial MT"/>
                <a:cs typeface="Arial MT"/>
              </a:rPr>
              <a:t>new file</a:t>
            </a:r>
            <a:r>
              <a:rPr sz="1800" spc="10" dirty="0">
                <a:solidFill>
                  <a:srgbClr val="FFFFFF"/>
                </a:solidFill>
                <a:latin typeface="Arial MT"/>
                <a:cs typeface="Arial MT"/>
              </a:rPr>
              <a:t> </a:t>
            </a:r>
            <a:r>
              <a:rPr sz="1800" spc="-5" dirty="0">
                <a:solidFill>
                  <a:srgbClr val="FFFFFF"/>
                </a:solidFill>
                <a:latin typeface="Arial MT"/>
                <a:cs typeface="Arial MT"/>
              </a:rPr>
              <a:t>by</a:t>
            </a:r>
            <a:r>
              <a:rPr sz="1800" spc="15" dirty="0">
                <a:solidFill>
                  <a:srgbClr val="FFFFFF"/>
                </a:solidFill>
                <a:latin typeface="Arial MT"/>
                <a:cs typeface="Arial MT"/>
              </a:rPr>
              <a:t> </a:t>
            </a:r>
            <a:r>
              <a:rPr sz="1800" spc="-5" dirty="0">
                <a:solidFill>
                  <a:srgbClr val="FFFFFF"/>
                </a:solidFill>
                <a:latin typeface="Arial MT"/>
                <a:cs typeface="Arial MT"/>
              </a:rPr>
              <a:t>calling</a:t>
            </a:r>
            <a:r>
              <a:rPr sz="1800" spc="10" dirty="0">
                <a:solidFill>
                  <a:srgbClr val="FFFFFF"/>
                </a:solidFill>
                <a:latin typeface="Arial MT"/>
                <a:cs typeface="Arial MT"/>
              </a:rPr>
              <a:t> </a:t>
            </a:r>
            <a:r>
              <a:rPr sz="1800" spc="-5" dirty="0">
                <a:solidFill>
                  <a:srgbClr val="FFFF00"/>
                </a:solidFill>
                <a:latin typeface="Arial MT"/>
                <a:cs typeface="Arial MT"/>
              </a:rPr>
              <a:t>create()</a:t>
            </a:r>
            <a:r>
              <a:rPr sz="1800" spc="20" dirty="0">
                <a:solidFill>
                  <a:srgbClr val="FFFF00"/>
                </a:solidFill>
                <a:latin typeface="Arial MT"/>
                <a:cs typeface="Arial MT"/>
              </a:rPr>
              <a:t> </a:t>
            </a:r>
            <a:r>
              <a:rPr sz="1800" spc="-5" dirty="0">
                <a:solidFill>
                  <a:srgbClr val="FFFFFF"/>
                </a:solidFill>
                <a:latin typeface="Arial MT"/>
                <a:cs typeface="Arial MT"/>
              </a:rPr>
              <a:t>method on </a:t>
            </a:r>
            <a:r>
              <a:rPr sz="1800" spc="-484" dirty="0">
                <a:solidFill>
                  <a:srgbClr val="FFFFFF"/>
                </a:solidFill>
                <a:latin typeface="Arial MT"/>
                <a:cs typeface="Arial MT"/>
              </a:rPr>
              <a:t> </a:t>
            </a:r>
            <a:r>
              <a:rPr sz="1800" spc="-5" dirty="0">
                <a:solidFill>
                  <a:srgbClr val="FFFFFF"/>
                </a:solidFill>
                <a:latin typeface="Arial MT"/>
                <a:cs typeface="Arial MT"/>
              </a:rPr>
              <a:t>the</a:t>
            </a:r>
            <a:r>
              <a:rPr sz="1800" spc="-15" dirty="0">
                <a:solidFill>
                  <a:srgbClr val="FFFFFF"/>
                </a:solidFill>
                <a:latin typeface="Arial MT"/>
                <a:cs typeface="Arial MT"/>
              </a:rPr>
              <a:t> </a:t>
            </a:r>
            <a:r>
              <a:rPr sz="1800" spc="-5" dirty="0">
                <a:solidFill>
                  <a:srgbClr val="FFFFFF"/>
                </a:solidFill>
                <a:latin typeface="Arial MT"/>
                <a:cs typeface="Arial MT"/>
              </a:rPr>
              <a:t>Distributed</a:t>
            </a:r>
            <a:r>
              <a:rPr sz="1800" spc="5" dirty="0">
                <a:solidFill>
                  <a:srgbClr val="FFFFFF"/>
                </a:solidFill>
                <a:latin typeface="Arial MT"/>
                <a:cs typeface="Arial MT"/>
              </a:rPr>
              <a:t> </a:t>
            </a:r>
            <a:r>
              <a:rPr sz="1800" spc="-5" dirty="0">
                <a:solidFill>
                  <a:srgbClr val="FFFFFF"/>
                </a:solidFill>
                <a:latin typeface="Arial MT"/>
                <a:cs typeface="Arial MT"/>
              </a:rPr>
              <a:t>File</a:t>
            </a:r>
            <a:r>
              <a:rPr sz="1800" spc="5" dirty="0">
                <a:solidFill>
                  <a:srgbClr val="FFFFFF"/>
                </a:solidFill>
                <a:latin typeface="Arial MT"/>
                <a:cs typeface="Arial MT"/>
              </a:rPr>
              <a:t> </a:t>
            </a:r>
            <a:r>
              <a:rPr sz="1800" spc="-5" dirty="0">
                <a:solidFill>
                  <a:srgbClr val="FFFFFF"/>
                </a:solidFill>
                <a:latin typeface="Arial MT"/>
                <a:cs typeface="Arial MT"/>
              </a:rPr>
              <a:t>System</a:t>
            </a:r>
            <a:r>
              <a:rPr sz="1800" spc="10" dirty="0">
                <a:solidFill>
                  <a:srgbClr val="FFFFFF"/>
                </a:solidFill>
                <a:latin typeface="Arial MT"/>
                <a:cs typeface="Arial MT"/>
              </a:rPr>
              <a:t> </a:t>
            </a:r>
            <a:r>
              <a:rPr sz="1800" spc="-5" dirty="0">
                <a:solidFill>
                  <a:srgbClr val="FFFFFF"/>
                </a:solidFill>
                <a:latin typeface="Arial MT"/>
                <a:cs typeface="Arial MT"/>
              </a:rPr>
              <a:t>object</a:t>
            </a:r>
            <a:endParaRPr sz="1800">
              <a:latin typeface="Arial MT"/>
              <a:cs typeface="Arial MT"/>
            </a:endParaRPr>
          </a:p>
          <a:p>
            <a:pPr>
              <a:lnSpc>
                <a:spcPct val="100000"/>
              </a:lnSpc>
              <a:spcBef>
                <a:spcPts val="30"/>
              </a:spcBef>
              <a:buClr>
                <a:srgbClr val="FFFFFF"/>
              </a:buClr>
              <a:buFont typeface="Arial MT"/>
              <a:buAutoNum type="arabicPeriod"/>
            </a:pPr>
            <a:endParaRPr sz="1850">
              <a:latin typeface="Arial MT"/>
              <a:cs typeface="Arial MT"/>
            </a:endParaRPr>
          </a:p>
          <a:p>
            <a:pPr marL="12700" marR="294005">
              <a:lnSpc>
                <a:spcPct val="100000"/>
              </a:lnSpc>
              <a:buClr>
                <a:srgbClr val="FFFFFF"/>
              </a:buClr>
              <a:buAutoNum type="arabicPeriod"/>
              <a:tabLst>
                <a:tab pos="330200" algn="l"/>
                <a:tab pos="1765300" algn="l"/>
              </a:tabLst>
            </a:pPr>
            <a:r>
              <a:rPr sz="1800" spc="-5" dirty="0">
                <a:solidFill>
                  <a:srgbClr val="FFFF00"/>
                </a:solidFill>
                <a:latin typeface="Arial MT"/>
                <a:cs typeface="Arial MT"/>
              </a:rPr>
              <a:t>Distributed</a:t>
            </a:r>
            <a:r>
              <a:rPr sz="1800" spc="20" dirty="0">
                <a:solidFill>
                  <a:srgbClr val="FFFF00"/>
                </a:solidFill>
                <a:latin typeface="Arial MT"/>
                <a:cs typeface="Arial MT"/>
              </a:rPr>
              <a:t> </a:t>
            </a:r>
            <a:r>
              <a:rPr sz="1800" spc="-5" dirty="0">
                <a:solidFill>
                  <a:srgbClr val="FFFF00"/>
                </a:solidFill>
                <a:latin typeface="Arial MT"/>
                <a:cs typeface="Arial MT"/>
              </a:rPr>
              <a:t>File</a:t>
            </a:r>
            <a:r>
              <a:rPr sz="1800" spc="-10" dirty="0">
                <a:solidFill>
                  <a:srgbClr val="FFFF00"/>
                </a:solidFill>
                <a:latin typeface="Arial MT"/>
                <a:cs typeface="Arial MT"/>
              </a:rPr>
              <a:t> </a:t>
            </a:r>
            <a:r>
              <a:rPr sz="1800" spc="-5" dirty="0">
                <a:solidFill>
                  <a:srgbClr val="FFFF00"/>
                </a:solidFill>
                <a:latin typeface="Arial MT"/>
                <a:cs typeface="Arial MT"/>
              </a:rPr>
              <a:t>System</a:t>
            </a:r>
            <a:r>
              <a:rPr sz="1800" spc="35" dirty="0">
                <a:solidFill>
                  <a:srgbClr val="FFFF00"/>
                </a:solidFill>
                <a:latin typeface="Arial MT"/>
                <a:cs typeface="Arial MT"/>
              </a:rPr>
              <a:t> </a:t>
            </a:r>
            <a:r>
              <a:rPr sz="1800" spc="-5" dirty="0">
                <a:solidFill>
                  <a:srgbClr val="FFFFFF"/>
                </a:solidFill>
                <a:latin typeface="Arial MT"/>
                <a:cs typeface="Arial MT"/>
              </a:rPr>
              <a:t>calls</a:t>
            </a:r>
            <a:r>
              <a:rPr sz="1800" dirty="0">
                <a:solidFill>
                  <a:srgbClr val="FFFFFF"/>
                </a:solidFill>
                <a:latin typeface="Arial MT"/>
                <a:cs typeface="Arial MT"/>
              </a:rPr>
              <a:t> the</a:t>
            </a:r>
            <a:r>
              <a:rPr sz="1800" spc="-5" dirty="0">
                <a:solidFill>
                  <a:srgbClr val="FFFFFF"/>
                </a:solidFill>
                <a:latin typeface="Arial MT"/>
                <a:cs typeface="Arial MT"/>
              </a:rPr>
              <a:t> name</a:t>
            </a:r>
            <a:r>
              <a:rPr sz="1800" spc="5" dirty="0">
                <a:solidFill>
                  <a:srgbClr val="FFFFFF"/>
                </a:solidFill>
                <a:latin typeface="Arial MT"/>
                <a:cs typeface="Arial MT"/>
              </a:rPr>
              <a:t> </a:t>
            </a:r>
            <a:r>
              <a:rPr sz="1800" spc="-5" dirty="0">
                <a:solidFill>
                  <a:srgbClr val="FFFFFF"/>
                </a:solidFill>
                <a:latin typeface="Arial MT"/>
                <a:cs typeface="Arial MT"/>
              </a:rPr>
              <a:t>node</a:t>
            </a:r>
            <a:r>
              <a:rPr sz="1800" spc="10" dirty="0">
                <a:solidFill>
                  <a:srgbClr val="FFFFFF"/>
                </a:solidFill>
                <a:latin typeface="Arial MT"/>
                <a:cs typeface="Arial MT"/>
              </a:rPr>
              <a:t> </a:t>
            </a:r>
            <a:r>
              <a:rPr sz="1800" spc="-5" dirty="0">
                <a:solidFill>
                  <a:srgbClr val="FFFFFF"/>
                </a:solidFill>
                <a:latin typeface="Arial MT"/>
                <a:cs typeface="Arial MT"/>
              </a:rPr>
              <a:t>using</a:t>
            </a:r>
            <a:r>
              <a:rPr sz="1800" spc="5" dirty="0">
                <a:solidFill>
                  <a:srgbClr val="FFFFFF"/>
                </a:solidFill>
                <a:latin typeface="Arial MT"/>
                <a:cs typeface="Arial MT"/>
              </a:rPr>
              <a:t> </a:t>
            </a:r>
            <a:r>
              <a:rPr sz="1800" spc="-5" dirty="0">
                <a:solidFill>
                  <a:srgbClr val="FFFFFF"/>
                </a:solidFill>
                <a:latin typeface="Arial MT"/>
                <a:cs typeface="Arial MT"/>
              </a:rPr>
              <a:t>RPC </a:t>
            </a:r>
            <a:r>
              <a:rPr sz="1800" spc="-484" dirty="0">
                <a:solidFill>
                  <a:srgbClr val="FFFFFF"/>
                </a:solidFill>
                <a:latin typeface="Arial MT"/>
                <a:cs typeface="Arial MT"/>
              </a:rPr>
              <a:t> </a:t>
            </a:r>
            <a:r>
              <a:rPr sz="1800" dirty="0">
                <a:solidFill>
                  <a:srgbClr val="FFFFFF"/>
                </a:solidFill>
                <a:latin typeface="Arial MT"/>
                <a:cs typeface="Arial MT"/>
              </a:rPr>
              <a:t>to</a:t>
            </a:r>
            <a:r>
              <a:rPr sz="1800" spc="495" dirty="0">
                <a:solidFill>
                  <a:srgbClr val="FFFFFF"/>
                </a:solidFill>
                <a:latin typeface="Arial MT"/>
                <a:cs typeface="Arial MT"/>
              </a:rPr>
              <a:t> </a:t>
            </a:r>
            <a:r>
              <a:rPr sz="1800" spc="-5" dirty="0">
                <a:solidFill>
                  <a:srgbClr val="FFFFFF"/>
                </a:solidFill>
                <a:latin typeface="Arial MT"/>
                <a:cs typeface="Arial MT"/>
              </a:rPr>
              <a:t>create</a:t>
            </a:r>
            <a:r>
              <a:rPr sz="1800" spc="15" dirty="0">
                <a:solidFill>
                  <a:srgbClr val="FFFFFF"/>
                </a:solidFill>
                <a:latin typeface="Arial MT"/>
                <a:cs typeface="Arial MT"/>
              </a:rPr>
              <a:t> </a:t>
            </a:r>
            <a:r>
              <a:rPr sz="1800" dirty="0">
                <a:solidFill>
                  <a:srgbClr val="FFFFFF"/>
                </a:solidFill>
                <a:latin typeface="Arial MT"/>
                <a:cs typeface="Arial MT"/>
              </a:rPr>
              <a:t>a </a:t>
            </a:r>
            <a:r>
              <a:rPr sz="1800" spc="-5" dirty="0">
                <a:solidFill>
                  <a:srgbClr val="FFFFFF"/>
                </a:solidFill>
                <a:latin typeface="Arial MT"/>
                <a:cs typeface="Arial MT"/>
              </a:rPr>
              <a:t>new	</a:t>
            </a:r>
            <a:r>
              <a:rPr sz="1800" dirty="0">
                <a:solidFill>
                  <a:srgbClr val="FFFFFF"/>
                </a:solidFill>
                <a:latin typeface="Arial MT"/>
                <a:cs typeface="Arial MT"/>
              </a:rPr>
              <a:t>file</a:t>
            </a:r>
            <a:r>
              <a:rPr sz="1800" spc="-15" dirty="0">
                <a:solidFill>
                  <a:srgbClr val="FFFFFF"/>
                </a:solidFill>
                <a:latin typeface="Arial MT"/>
                <a:cs typeface="Arial MT"/>
              </a:rPr>
              <a:t> </a:t>
            </a:r>
            <a:r>
              <a:rPr sz="1800" dirty="0">
                <a:solidFill>
                  <a:srgbClr val="FFFFFF"/>
                </a:solidFill>
                <a:latin typeface="Arial MT"/>
                <a:cs typeface="Arial MT"/>
              </a:rPr>
              <a:t>in</a:t>
            </a:r>
            <a:r>
              <a:rPr sz="1800" spc="5" dirty="0">
                <a:solidFill>
                  <a:srgbClr val="FFFFFF"/>
                </a:solidFill>
                <a:latin typeface="Arial MT"/>
                <a:cs typeface="Arial MT"/>
              </a:rPr>
              <a:t> </a:t>
            </a:r>
            <a:r>
              <a:rPr sz="1800" dirty="0">
                <a:solidFill>
                  <a:srgbClr val="FFFFFF"/>
                </a:solidFill>
                <a:latin typeface="Arial MT"/>
                <a:cs typeface="Arial MT"/>
              </a:rPr>
              <a:t>it's</a:t>
            </a:r>
            <a:r>
              <a:rPr sz="1800" spc="-25" dirty="0">
                <a:solidFill>
                  <a:srgbClr val="FFFFFF"/>
                </a:solidFill>
                <a:latin typeface="Arial MT"/>
                <a:cs typeface="Arial MT"/>
              </a:rPr>
              <a:t> </a:t>
            </a:r>
            <a:r>
              <a:rPr sz="1800" spc="-5" dirty="0">
                <a:solidFill>
                  <a:srgbClr val="FFFFFF"/>
                </a:solidFill>
                <a:latin typeface="Arial MT"/>
                <a:cs typeface="Arial MT"/>
              </a:rPr>
              <a:t>namespace</a:t>
            </a:r>
            <a:r>
              <a:rPr sz="1800" spc="10" dirty="0">
                <a:solidFill>
                  <a:srgbClr val="FFFFFF"/>
                </a:solidFill>
                <a:latin typeface="Arial MT"/>
                <a:cs typeface="Arial MT"/>
              </a:rPr>
              <a:t> </a:t>
            </a:r>
            <a:r>
              <a:rPr sz="1800" spc="-15" dirty="0">
                <a:solidFill>
                  <a:srgbClr val="FFFFFF"/>
                </a:solidFill>
                <a:latin typeface="Arial MT"/>
                <a:cs typeface="Arial MT"/>
              </a:rPr>
              <a:t>with</a:t>
            </a:r>
            <a:r>
              <a:rPr sz="1800" spc="25" dirty="0">
                <a:solidFill>
                  <a:srgbClr val="FFFFFF"/>
                </a:solidFill>
                <a:latin typeface="Arial MT"/>
                <a:cs typeface="Arial MT"/>
              </a:rPr>
              <a:t> </a:t>
            </a:r>
            <a:r>
              <a:rPr sz="1800" spc="-5" dirty="0">
                <a:solidFill>
                  <a:srgbClr val="FFFFFF"/>
                </a:solidFill>
                <a:latin typeface="Arial MT"/>
                <a:cs typeface="Arial MT"/>
              </a:rPr>
              <a:t>no</a:t>
            </a:r>
            <a:r>
              <a:rPr sz="1800" spc="5" dirty="0">
                <a:solidFill>
                  <a:srgbClr val="FFFFFF"/>
                </a:solidFill>
                <a:latin typeface="Arial MT"/>
                <a:cs typeface="Arial MT"/>
              </a:rPr>
              <a:t> </a:t>
            </a:r>
            <a:r>
              <a:rPr sz="1800" spc="-5" dirty="0">
                <a:solidFill>
                  <a:srgbClr val="FFFFFF"/>
                </a:solidFill>
                <a:latin typeface="Arial MT"/>
                <a:cs typeface="Arial MT"/>
              </a:rPr>
              <a:t>blocks </a:t>
            </a:r>
            <a:r>
              <a:rPr sz="1800" dirty="0">
                <a:solidFill>
                  <a:srgbClr val="FFFFFF"/>
                </a:solidFill>
                <a:latin typeface="Arial MT"/>
                <a:cs typeface="Arial MT"/>
              </a:rPr>
              <a:t> </a:t>
            </a:r>
            <a:r>
              <a:rPr sz="1800" spc="-5" dirty="0">
                <a:solidFill>
                  <a:srgbClr val="FFFFFF"/>
                </a:solidFill>
                <a:latin typeface="Arial MT"/>
                <a:cs typeface="Arial MT"/>
              </a:rPr>
              <a:t>associated</a:t>
            </a:r>
            <a:r>
              <a:rPr sz="1800" dirty="0">
                <a:solidFill>
                  <a:srgbClr val="FFFFFF"/>
                </a:solidFill>
                <a:latin typeface="Arial MT"/>
                <a:cs typeface="Arial MT"/>
              </a:rPr>
              <a:t> </a:t>
            </a:r>
            <a:r>
              <a:rPr sz="1800" spc="-15" dirty="0">
                <a:solidFill>
                  <a:srgbClr val="FFFFFF"/>
                </a:solidFill>
                <a:latin typeface="Arial MT"/>
                <a:cs typeface="Arial MT"/>
              </a:rPr>
              <a:t>with</a:t>
            </a:r>
            <a:r>
              <a:rPr sz="1800" spc="45" dirty="0">
                <a:solidFill>
                  <a:srgbClr val="FFFFFF"/>
                </a:solidFill>
                <a:latin typeface="Arial MT"/>
                <a:cs typeface="Arial MT"/>
              </a:rPr>
              <a:t> </a:t>
            </a:r>
            <a:r>
              <a:rPr sz="1800" dirty="0">
                <a:solidFill>
                  <a:srgbClr val="FFFFFF"/>
                </a:solidFill>
                <a:latin typeface="Arial MT"/>
                <a:cs typeface="Arial MT"/>
              </a:rPr>
              <a:t>it.</a:t>
            </a:r>
            <a:endParaRPr sz="1800">
              <a:latin typeface="Arial MT"/>
              <a:cs typeface="Arial MT"/>
            </a:endParaRPr>
          </a:p>
          <a:p>
            <a:pPr>
              <a:lnSpc>
                <a:spcPct val="100000"/>
              </a:lnSpc>
              <a:spcBef>
                <a:spcPts val="35"/>
              </a:spcBef>
              <a:buClr>
                <a:srgbClr val="FFFFFF"/>
              </a:buClr>
              <a:buFont typeface="Arial MT"/>
              <a:buAutoNum type="arabicPeriod"/>
            </a:pPr>
            <a:endParaRPr sz="1850">
              <a:latin typeface="Arial MT"/>
              <a:cs typeface="Arial MT"/>
            </a:endParaRPr>
          </a:p>
          <a:p>
            <a:pPr marL="12700" marR="5080">
              <a:lnSpc>
                <a:spcPct val="100000"/>
              </a:lnSpc>
              <a:tabLst>
                <a:tab pos="4787900" algn="l"/>
              </a:tabLst>
            </a:pPr>
            <a:r>
              <a:rPr sz="1800" dirty="0">
                <a:solidFill>
                  <a:srgbClr val="FFFFFF"/>
                </a:solidFill>
                <a:latin typeface="Arial MT"/>
                <a:cs typeface="Arial MT"/>
              </a:rPr>
              <a:t>The</a:t>
            </a:r>
            <a:r>
              <a:rPr sz="1800" spc="-15" dirty="0">
                <a:solidFill>
                  <a:srgbClr val="FFFFFF"/>
                </a:solidFill>
                <a:latin typeface="Arial MT"/>
                <a:cs typeface="Arial MT"/>
              </a:rPr>
              <a:t> </a:t>
            </a:r>
            <a:r>
              <a:rPr sz="1800" spc="-5" dirty="0">
                <a:solidFill>
                  <a:srgbClr val="FFFFFF"/>
                </a:solidFill>
                <a:latin typeface="Arial MT"/>
                <a:cs typeface="Arial MT"/>
              </a:rPr>
              <a:t>namenode</a:t>
            </a:r>
            <a:r>
              <a:rPr sz="1800" spc="30" dirty="0">
                <a:solidFill>
                  <a:srgbClr val="FFFFFF"/>
                </a:solidFill>
                <a:latin typeface="Arial MT"/>
                <a:cs typeface="Arial MT"/>
              </a:rPr>
              <a:t> </a:t>
            </a:r>
            <a:r>
              <a:rPr sz="1800" spc="-5" dirty="0">
                <a:solidFill>
                  <a:srgbClr val="FFFFFF"/>
                </a:solidFill>
                <a:latin typeface="Arial MT"/>
                <a:cs typeface="Arial MT"/>
              </a:rPr>
              <a:t>makes</a:t>
            </a:r>
            <a:r>
              <a:rPr sz="1800" spc="10" dirty="0">
                <a:solidFill>
                  <a:srgbClr val="FFFFFF"/>
                </a:solidFill>
                <a:latin typeface="Arial MT"/>
                <a:cs typeface="Arial MT"/>
              </a:rPr>
              <a:t> </a:t>
            </a:r>
            <a:r>
              <a:rPr sz="1800" spc="-5" dirty="0">
                <a:solidFill>
                  <a:srgbClr val="FFFFFF"/>
                </a:solidFill>
                <a:latin typeface="Arial MT"/>
                <a:cs typeface="Arial MT"/>
              </a:rPr>
              <a:t>a</a:t>
            </a:r>
            <a:r>
              <a:rPr sz="1800" spc="10" dirty="0">
                <a:solidFill>
                  <a:srgbClr val="FFFFFF"/>
                </a:solidFill>
                <a:latin typeface="Arial MT"/>
                <a:cs typeface="Arial MT"/>
              </a:rPr>
              <a:t> </a:t>
            </a:r>
            <a:r>
              <a:rPr sz="1800" spc="-5" dirty="0">
                <a:solidFill>
                  <a:srgbClr val="FFFFFF"/>
                </a:solidFill>
                <a:latin typeface="Arial MT"/>
                <a:cs typeface="Arial MT"/>
              </a:rPr>
              <a:t>record</a:t>
            </a:r>
            <a:r>
              <a:rPr sz="1800" spc="15" dirty="0">
                <a:solidFill>
                  <a:srgbClr val="FFFFFF"/>
                </a:solidFill>
                <a:latin typeface="Arial MT"/>
                <a:cs typeface="Arial MT"/>
              </a:rPr>
              <a:t> </a:t>
            </a:r>
            <a:r>
              <a:rPr sz="1800" dirty="0">
                <a:solidFill>
                  <a:srgbClr val="FFFFFF"/>
                </a:solidFill>
                <a:latin typeface="Arial MT"/>
                <a:cs typeface="Arial MT"/>
              </a:rPr>
              <a:t>of</a:t>
            </a:r>
            <a:r>
              <a:rPr sz="1800" spc="10" dirty="0">
                <a:solidFill>
                  <a:srgbClr val="FFFFFF"/>
                </a:solidFill>
                <a:latin typeface="Arial MT"/>
                <a:cs typeface="Arial MT"/>
              </a:rPr>
              <a:t> </a:t>
            </a:r>
            <a:r>
              <a:rPr sz="1800" spc="-5" dirty="0">
                <a:solidFill>
                  <a:srgbClr val="FFFFFF"/>
                </a:solidFill>
                <a:latin typeface="Arial MT"/>
                <a:cs typeface="Arial MT"/>
              </a:rPr>
              <a:t>the</a:t>
            </a:r>
            <a:r>
              <a:rPr sz="1800" dirty="0">
                <a:solidFill>
                  <a:srgbClr val="FFFFFF"/>
                </a:solidFill>
                <a:latin typeface="Arial MT"/>
                <a:cs typeface="Arial MT"/>
              </a:rPr>
              <a:t> </a:t>
            </a:r>
            <a:r>
              <a:rPr sz="1800" spc="-5" dirty="0">
                <a:solidFill>
                  <a:srgbClr val="FFFFFF"/>
                </a:solidFill>
                <a:latin typeface="Arial MT"/>
                <a:cs typeface="Arial MT"/>
              </a:rPr>
              <a:t>new</a:t>
            </a:r>
            <a:r>
              <a:rPr sz="1800" spc="5" dirty="0">
                <a:solidFill>
                  <a:srgbClr val="FFFFFF"/>
                </a:solidFill>
                <a:latin typeface="Arial MT"/>
                <a:cs typeface="Arial MT"/>
              </a:rPr>
              <a:t> </a:t>
            </a:r>
            <a:r>
              <a:rPr sz="1800" spc="-5" dirty="0">
                <a:solidFill>
                  <a:srgbClr val="FFFFFF"/>
                </a:solidFill>
                <a:latin typeface="Arial MT"/>
                <a:cs typeface="Arial MT"/>
              </a:rPr>
              <a:t>file	</a:t>
            </a:r>
            <a:r>
              <a:rPr sz="1800" dirty="0">
                <a:solidFill>
                  <a:srgbClr val="FFFFFF"/>
                </a:solidFill>
                <a:latin typeface="Arial MT"/>
                <a:cs typeface="Arial MT"/>
              </a:rPr>
              <a:t>if the </a:t>
            </a:r>
            <a:r>
              <a:rPr sz="1800" spc="-5" dirty="0">
                <a:solidFill>
                  <a:srgbClr val="FFFFFF"/>
                </a:solidFill>
                <a:latin typeface="Arial MT"/>
                <a:cs typeface="Arial MT"/>
              </a:rPr>
              <a:t>file </a:t>
            </a:r>
            <a:r>
              <a:rPr sz="1800" dirty="0">
                <a:solidFill>
                  <a:srgbClr val="FFFFFF"/>
                </a:solidFill>
                <a:latin typeface="Arial MT"/>
                <a:cs typeface="Arial MT"/>
              </a:rPr>
              <a:t> </a:t>
            </a:r>
            <a:r>
              <a:rPr sz="1800" spc="-10" dirty="0">
                <a:solidFill>
                  <a:srgbClr val="FFFFFF"/>
                </a:solidFill>
                <a:latin typeface="Arial MT"/>
                <a:cs typeface="Arial MT"/>
              </a:rPr>
              <a:t>doesn’t</a:t>
            </a:r>
            <a:r>
              <a:rPr sz="1800" spc="10" dirty="0">
                <a:solidFill>
                  <a:srgbClr val="FFFFFF"/>
                </a:solidFill>
                <a:latin typeface="Arial MT"/>
                <a:cs typeface="Arial MT"/>
              </a:rPr>
              <a:t> </a:t>
            </a:r>
            <a:r>
              <a:rPr sz="1800" spc="-5" dirty="0">
                <a:solidFill>
                  <a:srgbClr val="FFFFFF"/>
                </a:solidFill>
                <a:latin typeface="Arial MT"/>
                <a:cs typeface="Arial MT"/>
              </a:rPr>
              <a:t>already</a:t>
            </a:r>
            <a:r>
              <a:rPr sz="1800" spc="5" dirty="0">
                <a:solidFill>
                  <a:srgbClr val="FFFFFF"/>
                </a:solidFill>
                <a:latin typeface="Arial MT"/>
                <a:cs typeface="Arial MT"/>
              </a:rPr>
              <a:t> </a:t>
            </a:r>
            <a:r>
              <a:rPr sz="1800" spc="-10" dirty="0">
                <a:solidFill>
                  <a:srgbClr val="FFFFFF"/>
                </a:solidFill>
                <a:latin typeface="Arial MT"/>
                <a:cs typeface="Arial MT"/>
              </a:rPr>
              <a:t>exist,</a:t>
            </a:r>
            <a:r>
              <a:rPr sz="1800" spc="15" dirty="0">
                <a:solidFill>
                  <a:srgbClr val="FFFFFF"/>
                </a:solidFill>
                <a:latin typeface="Arial MT"/>
                <a:cs typeface="Arial MT"/>
              </a:rPr>
              <a:t> </a:t>
            </a:r>
            <a:r>
              <a:rPr sz="1800" spc="-5" dirty="0">
                <a:solidFill>
                  <a:srgbClr val="FFFFFF"/>
                </a:solidFill>
                <a:latin typeface="Arial MT"/>
                <a:cs typeface="Arial MT"/>
              </a:rPr>
              <a:t>and</a:t>
            </a:r>
            <a:r>
              <a:rPr sz="1800" spc="5" dirty="0">
                <a:solidFill>
                  <a:srgbClr val="FFFFFF"/>
                </a:solidFill>
                <a:latin typeface="Arial MT"/>
                <a:cs typeface="Arial MT"/>
              </a:rPr>
              <a:t> </a:t>
            </a:r>
            <a:r>
              <a:rPr sz="1800" spc="-5" dirty="0">
                <a:solidFill>
                  <a:srgbClr val="FFFFFF"/>
                </a:solidFill>
                <a:latin typeface="Arial MT"/>
                <a:cs typeface="Arial MT"/>
              </a:rPr>
              <a:t>that</a:t>
            </a:r>
            <a:r>
              <a:rPr sz="1800" dirty="0">
                <a:solidFill>
                  <a:srgbClr val="FFFFFF"/>
                </a:solidFill>
                <a:latin typeface="Arial MT"/>
                <a:cs typeface="Arial MT"/>
              </a:rPr>
              <a:t> </a:t>
            </a:r>
            <a:r>
              <a:rPr sz="1800" spc="-5" dirty="0">
                <a:solidFill>
                  <a:srgbClr val="FFFFFF"/>
                </a:solidFill>
                <a:latin typeface="Arial MT"/>
                <a:cs typeface="Arial MT"/>
              </a:rPr>
              <a:t>the</a:t>
            </a:r>
            <a:r>
              <a:rPr sz="1800" spc="5" dirty="0">
                <a:solidFill>
                  <a:srgbClr val="FFFFFF"/>
                </a:solidFill>
                <a:latin typeface="Arial MT"/>
                <a:cs typeface="Arial MT"/>
              </a:rPr>
              <a:t> </a:t>
            </a:r>
            <a:r>
              <a:rPr sz="1800" spc="-5" dirty="0">
                <a:solidFill>
                  <a:srgbClr val="FFFFFF"/>
                </a:solidFill>
                <a:latin typeface="Arial MT"/>
                <a:cs typeface="Arial MT"/>
              </a:rPr>
              <a:t>client</a:t>
            </a:r>
            <a:r>
              <a:rPr sz="1800" spc="15" dirty="0">
                <a:solidFill>
                  <a:srgbClr val="FFFFFF"/>
                </a:solidFill>
                <a:latin typeface="Arial MT"/>
                <a:cs typeface="Arial MT"/>
              </a:rPr>
              <a:t> </a:t>
            </a:r>
            <a:r>
              <a:rPr sz="1800" spc="-5" dirty="0">
                <a:solidFill>
                  <a:srgbClr val="FFFFFF"/>
                </a:solidFill>
                <a:latin typeface="Arial MT"/>
                <a:cs typeface="Arial MT"/>
              </a:rPr>
              <a:t>has</a:t>
            </a:r>
            <a:r>
              <a:rPr sz="1800" dirty="0">
                <a:solidFill>
                  <a:srgbClr val="FFFFFF"/>
                </a:solidFill>
                <a:latin typeface="Arial MT"/>
                <a:cs typeface="Arial MT"/>
              </a:rPr>
              <a:t> the</a:t>
            </a:r>
            <a:r>
              <a:rPr sz="1800" spc="-10" dirty="0">
                <a:solidFill>
                  <a:srgbClr val="FFFFFF"/>
                </a:solidFill>
                <a:latin typeface="Arial MT"/>
                <a:cs typeface="Arial MT"/>
              </a:rPr>
              <a:t> </a:t>
            </a:r>
            <a:r>
              <a:rPr sz="1800" spc="-5" dirty="0">
                <a:solidFill>
                  <a:srgbClr val="FFFFFF"/>
                </a:solidFill>
                <a:latin typeface="Arial MT"/>
                <a:cs typeface="Arial MT"/>
              </a:rPr>
              <a:t>right </a:t>
            </a:r>
            <a:r>
              <a:rPr sz="1800" dirty="0">
                <a:solidFill>
                  <a:srgbClr val="FFFFFF"/>
                </a:solidFill>
                <a:latin typeface="Arial MT"/>
                <a:cs typeface="Arial MT"/>
              </a:rPr>
              <a:t> </a:t>
            </a:r>
            <a:r>
              <a:rPr sz="1800" spc="-5" dirty="0">
                <a:solidFill>
                  <a:srgbClr val="FFFFFF"/>
                </a:solidFill>
                <a:latin typeface="Arial MT"/>
                <a:cs typeface="Arial MT"/>
              </a:rPr>
              <a:t>permissions</a:t>
            </a:r>
            <a:r>
              <a:rPr sz="1800" spc="30" dirty="0">
                <a:solidFill>
                  <a:srgbClr val="FFFFFF"/>
                </a:solidFill>
                <a:latin typeface="Arial MT"/>
                <a:cs typeface="Arial MT"/>
              </a:rPr>
              <a:t> </a:t>
            </a:r>
            <a:r>
              <a:rPr sz="1800" dirty="0">
                <a:solidFill>
                  <a:srgbClr val="FFFFFF"/>
                </a:solidFill>
                <a:latin typeface="Arial MT"/>
                <a:cs typeface="Arial MT"/>
              </a:rPr>
              <a:t>to </a:t>
            </a:r>
            <a:r>
              <a:rPr sz="1800" spc="-5" dirty="0">
                <a:solidFill>
                  <a:srgbClr val="FFFFFF"/>
                </a:solidFill>
                <a:latin typeface="Arial MT"/>
                <a:cs typeface="Arial MT"/>
              </a:rPr>
              <a:t>create</a:t>
            </a:r>
            <a:r>
              <a:rPr sz="1800" spc="20" dirty="0">
                <a:solidFill>
                  <a:srgbClr val="FFFFFF"/>
                </a:solidFill>
                <a:latin typeface="Arial MT"/>
                <a:cs typeface="Arial MT"/>
              </a:rPr>
              <a:t> </a:t>
            </a:r>
            <a:r>
              <a:rPr sz="1800" spc="-5" dirty="0">
                <a:solidFill>
                  <a:srgbClr val="FFFFFF"/>
                </a:solidFill>
                <a:latin typeface="Arial MT"/>
                <a:cs typeface="Arial MT"/>
              </a:rPr>
              <a:t>the</a:t>
            </a:r>
            <a:r>
              <a:rPr sz="1800" dirty="0">
                <a:solidFill>
                  <a:srgbClr val="FFFFFF"/>
                </a:solidFill>
                <a:latin typeface="Arial MT"/>
                <a:cs typeface="Arial MT"/>
              </a:rPr>
              <a:t> </a:t>
            </a:r>
            <a:r>
              <a:rPr sz="1800" spc="-5" dirty="0">
                <a:solidFill>
                  <a:srgbClr val="FFFFFF"/>
                </a:solidFill>
                <a:latin typeface="Arial MT"/>
                <a:cs typeface="Arial MT"/>
              </a:rPr>
              <a:t>file.</a:t>
            </a:r>
            <a:r>
              <a:rPr sz="1800" spc="10" dirty="0">
                <a:solidFill>
                  <a:srgbClr val="FFFFFF"/>
                </a:solidFill>
                <a:latin typeface="Arial MT"/>
                <a:cs typeface="Arial MT"/>
              </a:rPr>
              <a:t> </a:t>
            </a:r>
            <a:r>
              <a:rPr sz="1800" spc="-10" dirty="0">
                <a:solidFill>
                  <a:srgbClr val="FFFFFF"/>
                </a:solidFill>
                <a:latin typeface="Arial MT"/>
                <a:cs typeface="Arial MT"/>
              </a:rPr>
              <a:t>otherwise,</a:t>
            </a:r>
            <a:r>
              <a:rPr sz="1800" spc="60" dirty="0">
                <a:solidFill>
                  <a:srgbClr val="FFFFFF"/>
                </a:solidFill>
                <a:latin typeface="Arial MT"/>
                <a:cs typeface="Arial MT"/>
              </a:rPr>
              <a:t> </a:t>
            </a:r>
            <a:r>
              <a:rPr sz="1800" spc="-5" dirty="0">
                <a:solidFill>
                  <a:srgbClr val="FFFFFF"/>
                </a:solidFill>
                <a:latin typeface="Arial MT"/>
                <a:cs typeface="Arial MT"/>
              </a:rPr>
              <a:t>file creation</a:t>
            </a:r>
            <a:r>
              <a:rPr sz="1800" spc="15" dirty="0">
                <a:solidFill>
                  <a:srgbClr val="FFFFFF"/>
                </a:solidFill>
                <a:latin typeface="Arial MT"/>
                <a:cs typeface="Arial MT"/>
              </a:rPr>
              <a:t> </a:t>
            </a:r>
            <a:r>
              <a:rPr sz="1800" spc="-5" dirty="0">
                <a:solidFill>
                  <a:srgbClr val="FFFFFF"/>
                </a:solidFill>
                <a:latin typeface="Arial MT"/>
                <a:cs typeface="Arial MT"/>
              </a:rPr>
              <a:t>fails</a:t>
            </a:r>
            <a:r>
              <a:rPr sz="1800" spc="10" dirty="0">
                <a:solidFill>
                  <a:srgbClr val="FFFFFF"/>
                </a:solidFill>
                <a:latin typeface="Arial MT"/>
                <a:cs typeface="Arial MT"/>
              </a:rPr>
              <a:t> </a:t>
            </a:r>
            <a:r>
              <a:rPr sz="1800" spc="-5" dirty="0">
                <a:solidFill>
                  <a:srgbClr val="FFFFFF"/>
                </a:solidFill>
                <a:latin typeface="Arial MT"/>
                <a:cs typeface="Arial MT"/>
              </a:rPr>
              <a:t>and </a:t>
            </a:r>
            <a:r>
              <a:rPr sz="1800" spc="-484" dirty="0">
                <a:solidFill>
                  <a:srgbClr val="FFFFFF"/>
                </a:solidFill>
                <a:latin typeface="Arial MT"/>
                <a:cs typeface="Arial MT"/>
              </a:rPr>
              <a:t> </a:t>
            </a:r>
            <a:r>
              <a:rPr sz="1800" spc="-5" dirty="0">
                <a:solidFill>
                  <a:srgbClr val="FFFFFF"/>
                </a:solidFill>
                <a:latin typeface="Arial MT"/>
                <a:cs typeface="Arial MT"/>
              </a:rPr>
              <a:t>the</a:t>
            </a:r>
            <a:r>
              <a:rPr sz="1800" spc="-10" dirty="0">
                <a:solidFill>
                  <a:srgbClr val="FFFFFF"/>
                </a:solidFill>
                <a:latin typeface="Arial MT"/>
                <a:cs typeface="Arial MT"/>
              </a:rPr>
              <a:t> </a:t>
            </a:r>
            <a:r>
              <a:rPr sz="1800" spc="-5" dirty="0">
                <a:solidFill>
                  <a:srgbClr val="FFFFFF"/>
                </a:solidFill>
                <a:latin typeface="Arial MT"/>
                <a:cs typeface="Arial MT"/>
              </a:rPr>
              <a:t>client</a:t>
            </a:r>
            <a:r>
              <a:rPr sz="1800" spc="10" dirty="0">
                <a:solidFill>
                  <a:srgbClr val="FFFFFF"/>
                </a:solidFill>
                <a:latin typeface="Arial MT"/>
                <a:cs typeface="Arial MT"/>
              </a:rPr>
              <a:t> </a:t>
            </a:r>
            <a:r>
              <a:rPr sz="1800" spc="-5" dirty="0">
                <a:solidFill>
                  <a:srgbClr val="FFFFFF"/>
                </a:solidFill>
                <a:latin typeface="Arial MT"/>
                <a:cs typeface="Arial MT"/>
              </a:rPr>
              <a:t>is</a:t>
            </a:r>
            <a:r>
              <a:rPr sz="1800" dirty="0">
                <a:solidFill>
                  <a:srgbClr val="FFFFFF"/>
                </a:solidFill>
                <a:latin typeface="Arial MT"/>
                <a:cs typeface="Arial MT"/>
              </a:rPr>
              <a:t> </a:t>
            </a:r>
            <a:r>
              <a:rPr sz="1800" spc="-10" dirty="0">
                <a:solidFill>
                  <a:srgbClr val="FFFFFF"/>
                </a:solidFill>
                <a:latin typeface="Arial MT"/>
                <a:cs typeface="Arial MT"/>
              </a:rPr>
              <a:t>thrown</a:t>
            </a:r>
            <a:r>
              <a:rPr sz="1800" spc="35" dirty="0">
                <a:solidFill>
                  <a:srgbClr val="FFFFFF"/>
                </a:solidFill>
                <a:latin typeface="Arial MT"/>
                <a:cs typeface="Arial MT"/>
              </a:rPr>
              <a:t> </a:t>
            </a:r>
            <a:r>
              <a:rPr sz="1800" spc="-5" dirty="0">
                <a:solidFill>
                  <a:srgbClr val="FFFFFF"/>
                </a:solidFill>
                <a:latin typeface="Arial MT"/>
                <a:cs typeface="Arial MT"/>
              </a:rPr>
              <a:t>an</a:t>
            </a:r>
            <a:r>
              <a:rPr sz="1800" spc="10" dirty="0">
                <a:solidFill>
                  <a:srgbClr val="FFFFFF"/>
                </a:solidFill>
                <a:latin typeface="Arial MT"/>
                <a:cs typeface="Arial MT"/>
              </a:rPr>
              <a:t> </a:t>
            </a:r>
            <a:r>
              <a:rPr sz="1800" spc="-5" dirty="0">
                <a:solidFill>
                  <a:srgbClr val="FFFFFF"/>
                </a:solidFill>
                <a:latin typeface="Arial MT"/>
                <a:cs typeface="Arial MT"/>
              </a:rPr>
              <a:t>IOException.</a:t>
            </a:r>
            <a:r>
              <a:rPr sz="1800" spc="-20" dirty="0">
                <a:solidFill>
                  <a:srgbClr val="FFFFFF"/>
                </a:solidFill>
                <a:latin typeface="Arial MT"/>
                <a:cs typeface="Arial MT"/>
              </a:rPr>
              <a:t> </a:t>
            </a:r>
            <a:r>
              <a:rPr sz="1800" dirty="0">
                <a:solidFill>
                  <a:srgbClr val="FFFFFF"/>
                </a:solidFill>
                <a:latin typeface="Arial MT"/>
                <a:cs typeface="Arial MT"/>
              </a:rPr>
              <a:t>The</a:t>
            </a:r>
            <a:r>
              <a:rPr sz="1800" spc="-15" dirty="0">
                <a:solidFill>
                  <a:srgbClr val="FFFFFF"/>
                </a:solidFill>
                <a:latin typeface="Arial MT"/>
                <a:cs typeface="Arial MT"/>
              </a:rPr>
              <a:t> </a:t>
            </a:r>
            <a:r>
              <a:rPr sz="1800" spc="-5" dirty="0">
                <a:solidFill>
                  <a:srgbClr val="FFFFFF"/>
                </a:solidFill>
                <a:latin typeface="Arial MT"/>
                <a:cs typeface="Arial MT"/>
              </a:rPr>
              <a:t>returns</a:t>
            </a:r>
            <a:r>
              <a:rPr sz="1800" dirty="0">
                <a:solidFill>
                  <a:srgbClr val="FFFFFF"/>
                </a:solidFill>
                <a:latin typeface="Arial MT"/>
                <a:cs typeface="Arial MT"/>
              </a:rPr>
              <a:t> </a:t>
            </a:r>
            <a:r>
              <a:rPr sz="1800" spc="-10" dirty="0">
                <a:solidFill>
                  <a:srgbClr val="FFFFFF"/>
                </a:solidFill>
                <a:latin typeface="Arial MT"/>
                <a:cs typeface="Arial MT"/>
              </a:rPr>
              <a:t>an</a:t>
            </a:r>
            <a:endParaRPr sz="1800">
              <a:latin typeface="Arial MT"/>
              <a:cs typeface="Arial MT"/>
            </a:endParaRPr>
          </a:p>
          <a:p>
            <a:pPr marL="12700">
              <a:lnSpc>
                <a:spcPct val="100000"/>
              </a:lnSpc>
              <a:spcBef>
                <a:spcPts val="5"/>
              </a:spcBef>
            </a:pPr>
            <a:r>
              <a:rPr sz="1800" dirty="0">
                <a:solidFill>
                  <a:srgbClr val="FFFFFF"/>
                </a:solidFill>
                <a:latin typeface="Arial MT"/>
                <a:cs typeface="Arial MT"/>
              </a:rPr>
              <a:t>for the</a:t>
            </a:r>
            <a:r>
              <a:rPr sz="1800" spc="-5" dirty="0">
                <a:solidFill>
                  <a:srgbClr val="FFFFFF"/>
                </a:solidFill>
                <a:latin typeface="Arial MT"/>
                <a:cs typeface="Arial MT"/>
              </a:rPr>
              <a:t> client</a:t>
            </a:r>
            <a:r>
              <a:rPr sz="1800" spc="10" dirty="0">
                <a:solidFill>
                  <a:srgbClr val="FFFFFF"/>
                </a:solidFill>
                <a:latin typeface="Arial MT"/>
                <a:cs typeface="Arial MT"/>
              </a:rPr>
              <a:t> </a:t>
            </a:r>
            <a:r>
              <a:rPr sz="1800" spc="-5" dirty="0">
                <a:solidFill>
                  <a:srgbClr val="FFFF00"/>
                </a:solidFill>
                <a:latin typeface="Arial MT"/>
                <a:cs typeface="Arial MT"/>
              </a:rPr>
              <a:t>Distributed</a:t>
            </a:r>
            <a:r>
              <a:rPr sz="1800" spc="20" dirty="0">
                <a:solidFill>
                  <a:srgbClr val="FFFF00"/>
                </a:solidFill>
                <a:latin typeface="Arial MT"/>
                <a:cs typeface="Arial MT"/>
              </a:rPr>
              <a:t> </a:t>
            </a:r>
            <a:r>
              <a:rPr sz="1800" spc="-5" dirty="0">
                <a:solidFill>
                  <a:srgbClr val="FFFF00"/>
                </a:solidFill>
                <a:latin typeface="Arial MT"/>
                <a:cs typeface="Arial MT"/>
              </a:rPr>
              <a:t>File System,</a:t>
            </a:r>
            <a:r>
              <a:rPr sz="1800" spc="20" dirty="0">
                <a:solidFill>
                  <a:srgbClr val="FFFF00"/>
                </a:solidFill>
                <a:latin typeface="Arial MT"/>
                <a:cs typeface="Arial MT"/>
              </a:rPr>
              <a:t> </a:t>
            </a:r>
            <a:r>
              <a:rPr sz="1800" dirty="0">
                <a:solidFill>
                  <a:srgbClr val="FFFF00"/>
                </a:solidFill>
                <a:latin typeface="Arial MT"/>
                <a:cs typeface="Arial MT"/>
              </a:rPr>
              <a:t>FS</a:t>
            </a:r>
            <a:r>
              <a:rPr sz="1800" spc="10" dirty="0">
                <a:solidFill>
                  <a:srgbClr val="FFFF00"/>
                </a:solidFill>
                <a:latin typeface="Arial MT"/>
                <a:cs typeface="Arial MT"/>
              </a:rPr>
              <a:t> </a:t>
            </a:r>
            <a:r>
              <a:rPr sz="1800" spc="-5" dirty="0">
                <a:solidFill>
                  <a:srgbClr val="FFFF00"/>
                </a:solidFill>
                <a:latin typeface="Arial MT"/>
                <a:cs typeface="Arial MT"/>
              </a:rPr>
              <a:t>Data</a:t>
            </a:r>
            <a:r>
              <a:rPr sz="1800" dirty="0">
                <a:solidFill>
                  <a:srgbClr val="FFFF00"/>
                </a:solidFill>
                <a:latin typeface="Arial MT"/>
                <a:cs typeface="Arial MT"/>
              </a:rPr>
              <a:t> </a:t>
            </a:r>
            <a:r>
              <a:rPr sz="1800" spc="-5" dirty="0">
                <a:solidFill>
                  <a:srgbClr val="FFFF00"/>
                </a:solidFill>
                <a:latin typeface="Arial MT"/>
                <a:cs typeface="Arial MT"/>
              </a:rPr>
              <a:t>Output</a:t>
            </a:r>
            <a:r>
              <a:rPr sz="1800" spc="5" dirty="0">
                <a:solidFill>
                  <a:srgbClr val="FFFF00"/>
                </a:solidFill>
                <a:latin typeface="Arial MT"/>
                <a:cs typeface="Arial MT"/>
              </a:rPr>
              <a:t> </a:t>
            </a:r>
            <a:r>
              <a:rPr sz="1800" spc="-5" dirty="0">
                <a:solidFill>
                  <a:srgbClr val="FFFF00"/>
                </a:solidFill>
                <a:latin typeface="Arial MT"/>
                <a:cs typeface="Arial MT"/>
              </a:rPr>
              <a:t>Stream</a:t>
            </a:r>
            <a:endParaRPr sz="1800">
              <a:latin typeface="Arial MT"/>
              <a:cs typeface="Arial MT"/>
            </a:endParaRPr>
          </a:p>
          <a:p>
            <a:pPr>
              <a:lnSpc>
                <a:spcPct val="100000"/>
              </a:lnSpc>
              <a:spcBef>
                <a:spcPts val="30"/>
              </a:spcBef>
            </a:pPr>
            <a:endParaRPr sz="1850">
              <a:latin typeface="Arial MT"/>
              <a:cs typeface="Arial MT"/>
            </a:endParaRPr>
          </a:p>
          <a:p>
            <a:pPr marL="12700" marR="156210">
              <a:lnSpc>
                <a:spcPct val="100000"/>
              </a:lnSpc>
              <a:buAutoNum type="arabicPeriod" startAt="3"/>
              <a:tabLst>
                <a:tab pos="393065" algn="l"/>
                <a:tab pos="393700" algn="l"/>
                <a:tab pos="1053465" algn="l"/>
                <a:tab pos="3353435" algn="l"/>
                <a:tab pos="3860800" algn="l"/>
              </a:tabLst>
            </a:pPr>
            <a:r>
              <a:rPr sz="1800" spc="-5" dirty="0">
                <a:solidFill>
                  <a:srgbClr val="FFFFFF"/>
                </a:solidFill>
                <a:latin typeface="Arial MT"/>
                <a:cs typeface="Arial MT"/>
              </a:rPr>
              <a:t>client	calls</a:t>
            </a:r>
            <a:r>
              <a:rPr sz="1800" spc="20" dirty="0">
                <a:solidFill>
                  <a:srgbClr val="FFFFFF"/>
                </a:solidFill>
                <a:latin typeface="Arial MT"/>
                <a:cs typeface="Arial MT"/>
              </a:rPr>
              <a:t> </a:t>
            </a:r>
            <a:r>
              <a:rPr sz="1800" spc="-5" dirty="0">
                <a:solidFill>
                  <a:srgbClr val="FFFFFF"/>
                </a:solidFill>
                <a:latin typeface="Arial MT"/>
                <a:cs typeface="Arial MT"/>
              </a:rPr>
              <a:t>a</a:t>
            </a:r>
            <a:r>
              <a:rPr sz="1800" spc="15" dirty="0">
                <a:solidFill>
                  <a:srgbClr val="FFFFFF"/>
                </a:solidFill>
                <a:latin typeface="Arial MT"/>
                <a:cs typeface="Arial MT"/>
              </a:rPr>
              <a:t> </a:t>
            </a:r>
            <a:r>
              <a:rPr sz="1800" spc="-10" dirty="0">
                <a:solidFill>
                  <a:srgbClr val="FFFF00"/>
                </a:solidFill>
                <a:latin typeface="Arial MT"/>
                <a:cs typeface="Arial MT"/>
              </a:rPr>
              <a:t>write()</a:t>
            </a:r>
            <a:r>
              <a:rPr sz="1800" spc="50" dirty="0">
                <a:solidFill>
                  <a:srgbClr val="FFFF00"/>
                </a:solidFill>
                <a:latin typeface="Arial MT"/>
                <a:cs typeface="Arial MT"/>
              </a:rPr>
              <a:t> </a:t>
            </a:r>
            <a:r>
              <a:rPr sz="1800" spc="-5" dirty="0">
                <a:solidFill>
                  <a:srgbClr val="FFFFFF"/>
                </a:solidFill>
                <a:latin typeface="Arial MT"/>
                <a:cs typeface="Arial MT"/>
              </a:rPr>
              <a:t>method	and	DFSOutputStream </a:t>
            </a:r>
            <a:r>
              <a:rPr sz="1800" dirty="0">
                <a:solidFill>
                  <a:srgbClr val="FFFFFF"/>
                </a:solidFill>
                <a:latin typeface="Arial MT"/>
                <a:cs typeface="Arial MT"/>
              </a:rPr>
              <a:t> </a:t>
            </a:r>
            <a:r>
              <a:rPr sz="1800" spc="-5" dirty="0">
                <a:solidFill>
                  <a:srgbClr val="FFFFFF"/>
                </a:solidFill>
                <a:latin typeface="Arial MT"/>
                <a:cs typeface="Arial MT"/>
              </a:rPr>
              <a:t>splits</a:t>
            </a:r>
            <a:r>
              <a:rPr sz="1800" dirty="0">
                <a:solidFill>
                  <a:srgbClr val="FFFFFF"/>
                </a:solidFill>
                <a:latin typeface="Arial MT"/>
                <a:cs typeface="Arial MT"/>
              </a:rPr>
              <a:t> it</a:t>
            </a:r>
            <a:r>
              <a:rPr sz="1800" spc="10" dirty="0">
                <a:solidFill>
                  <a:srgbClr val="FFFFFF"/>
                </a:solidFill>
                <a:latin typeface="Arial MT"/>
                <a:cs typeface="Arial MT"/>
              </a:rPr>
              <a:t> </a:t>
            </a:r>
            <a:r>
              <a:rPr sz="1800" spc="-5" dirty="0">
                <a:solidFill>
                  <a:srgbClr val="FFFFFF"/>
                </a:solidFill>
                <a:latin typeface="Arial MT"/>
                <a:cs typeface="Arial MT"/>
              </a:rPr>
              <a:t>into</a:t>
            </a:r>
            <a:r>
              <a:rPr sz="1800" dirty="0">
                <a:solidFill>
                  <a:srgbClr val="FFFFFF"/>
                </a:solidFill>
                <a:latin typeface="Arial MT"/>
                <a:cs typeface="Arial MT"/>
              </a:rPr>
              <a:t> </a:t>
            </a:r>
            <a:r>
              <a:rPr sz="1800" spc="-5" dirty="0">
                <a:solidFill>
                  <a:srgbClr val="FFFFFF"/>
                </a:solidFill>
                <a:latin typeface="Arial MT"/>
                <a:cs typeface="Arial MT"/>
              </a:rPr>
              <a:t>packets</a:t>
            </a:r>
            <a:r>
              <a:rPr sz="1800" spc="15" dirty="0">
                <a:solidFill>
                  <a:srgbClr val="FFFFFF"/>
                </a:solidFill>
                <a:latin typeface="Arial MT"/>
                <a:cs typeface="Arial MT"/>
              </a:rPr>
              <a:t> </a:t>
            </a:r>
            <a:r>
              <a:rPr sz="1800" spc="-5" dirty="0">
                <a:solidFill>
                  <a:srgbClr val="FFFFFF"/>
                </a:solidFill>
                <a:latin typeface="Arial MT"/>
                <a:cs typeface="Arial MT"/>
              </a:rPr>
              <a:t>and</a:t>
            </a:r>
            <a:r>
              <a:rPr sz="1800" spc="5" dirty="0">
                <a:solidFill>
                  <a:srgbClr val="FFFFFF"/>
                </a:solidFill>
                <a:latin typeface="Arial MT"/>
                <a:cs typeface="Arial MT"/>
              </a:rPr>
              <a:t> </a:t>
            </a:r>
            <a:r>
              <a:rPr sz="1800" dirty="0">
                <a:solidFill>
                  <a:srgbClr val="FFFFFF"/>
                </a:solidFill>
                <a:latin typeface="Arial MT"/>
                <a:cs typeface="Arial MT"/>
              </a:rPr>
              <a:t>it</a:t>
            </a:r>
            <a:r>
              <a:rPr sz="1800" spc="5" dirty="0">
                <a:solidFill>
                  <a:srgbClr val="FFFFFF"/>
                </a:solidFill>
                <a:latin typeface="Arial MT"/>
                <a:cs typeface="Arial MT"/>
              </a:rPr>
              <a:t> </a:t>
            </a:r>
            <a:r>
              <a:rPr sz="1800" spc="-10" dirty="0">
                <a:solidFill>
                  <a:srgbClr val="FFFFFF"/>
                </a:solidFill>
                <a:latin typeface="Arial MT"/>
                <a:cs typeface="Arial MT"/>
              </a:rPr>
              <a:t>writes</a:t>
            </a:r>
            <a:r>
              <a:rPr sz="1800" spc="40" dirty="0">
                <a:solidFill>
                  <a:srgbClr val="FFFFFF"/>
                </a:solidFill>
                <a:latin typeface="Arial MT"/>
                <a:cs typeface="Arial MT"/>
              </a:rPr>
              <a:t> </a:t>
            </a:r>
            <a:r>
              <a:rPr sz="1800" spc="-5" dirty="0">
                <a:solidFill>
                  <a:srgbClr val="FFFFFF"/>
                </a:solidFill>
                <a:latin typeface="Arial MT"/>
                <a:cs typeface="Arial MT"/>
              </a:rPr>
              <a:t>to</a:t>
            </a:r>
            <a:r>
              <a:rPr sz="1800" dirty="0">
                <a:solidFill>
                  <a:srgbClr val="FFFFFF"/>
                </a:solidFill>
                <a:latin typeface="Arial MT"/>
                <a:cs typeface="Arial MT"/>
              </a:rPr>
              <a:t> </a:t>
            </a:r>
            <a:r>
              <a:rPr sz="1800" spc="-5" dirty="0">
                <a:solidFill>
                  <a:srgbClr val="FFFFFF"/>
                </a:solidFill>
                <a:latin typeface="Arial MT"/>
                <a:cs typeface="Arial MT"/>
              </a:rPr>
              <a:t>an internal</a:t>
            </a:r>
            <a:r>
              <a:rPr sz="1800" spc="20" dirty="0">
                <a:solidFill>
                  <a:srgbClr val="FFFFFF"/>
                </a:solidFill>
                <a:latin typeface="Arial MT"/>
                <a:cs typeface="Arial MT"/>
              </a:rPr>
              <a:t> </a:t>
            </a:r>
            <a:r>
              <a:rPr sz="1800" spc="-5" dirty="0">
                <a:solidFill>
                  <a:srgbClr val="FFFFFF"/>
                </a:solidFill>
                <a:latin typeface="Arial MT"/>
                <a:cs typeface="Arial MT"/>
              </a:rPr>
              <a:t>queue,</a:t>
            </a:r>
            <a:r>
              <a:rPr sz="1800" spc="15" dirty="0">
                <a:solidFill>
                  <a:srgbClr val="FFFFFF"/>
                </a:solidFill>
                <a:latin typeface="Arial MT"/>
                <a:cs typeface="Arial MT"/>
              </a:rPr>
              <a:t> </a:t>
            </a:r>
            <a:r>
              <a:rPr sz="1800" spc="-5" dirty="0">
                <a:solidFill>
                  <a:srgbClr val="FFFFFF"/>
                </a:solidFill>
                <a:latin typeface="Arial MT"/>
                <a:cs typeface="Arial MT"/>
              </a:rPr>
              <a:t>called </a:t>
            </a:r>
            <a:r>
              <a:rPr sz="1800" spc="-484" dirty="0">
                <a:solidFill>
                  <a:srgbClr val="FFFFFF"/>
                </a:solidFill>
                <a:latin typeface="Arial MT"/>
                <a:cs typeface="Arial MT"/>
              </a:rPr>
              <a:t> </a:t>
            </a:r>
            <a:r>
              <a:rPr sz="1800" dirty="0">
                <a:solidFill>
                  <a:srgbClr val="FFFFFF"/>
                </a:solidFill>
                <a:latin typeface="Arial MT"/>
                <a:cs typeface="Arial MT"/>
              </a:rPr>
              <a:t>the</a:t>
            </a:r>
            <a:r>
              <a:rPr sz="1800" spc="-15" dirty="0">
                <a:solidFill>
                  <a:srgbClr val="FFFFFF"/>
                </a:solidFill>
                <a:latin typeface="Arial MT"/>
                <a:cs typeface="Arial MT"/>
              </a:rPr>
              <a:t> </a:t>
            </a:r>
            <a:r>
              <a:rPr sz="1800" spc="-5" dirty="0">
                <a:solidFill>
                  <a:srgbClr val="FFFFFF"/>
                </a:solidFill>
                <a:latin typeface="Arial MT"/>
                <a:cs typeface="Arial MT"/>
              </a:rPr>
              <a:t>data</a:t>
            </a:r>
            <a:r>
              <a:rPr sz="1800" dirty="0">
                <a:solidFill>
                  <a:srgbClr val="FFFFFF"/>
                </a:solidFill>
                <a:latin typeface="Arial MT"/>
                <a:cs typeface="Arial MT"/>
              </a:rPr>
              <a:t> </a:t>
            </a:r>
            <a:r>
              <a:rPr sz="1800" spc="-10" dirty="0">
                <a:solidFill>
                  <a:srgbClr val="FFFFFF"/>
                </a:solidFill>
                <a:latin typeface="Arial MT"/>
                <a:cs typeface="Arial MT"/>
              </a:rPr>
              <a:t>queue.</a:t>
            </a:r>
            <a:endParaRPr sz="1800">
              <a:latin typeface="Arial MT"/>
              <a:cs typeface="Arial MT"/>
            </a:endParaRPr>
          </a:p>
          <a:p>
            <a:pPr marL="12700" marR="564515">
              <a:lnSpc>
                <a:spcPct val="100000"/>
              </a:lnSpc>
              <a:spcBef>
                <a:spcPts val="5"/>
              </a:spcBef>
            </a:pPr>
            <a:r>
              <a:rPr sz="1800" dirty="0">
                <a:solidFill>
                  <a:srgbClr val="FFFFFF"/>
                </a:solidFill>
                <a:latin typeface="Arial MT"/>
                <a:cs typeface="Arial MT"/>
              </a:rPr>
              <a:t>The</a:t>
            </a:r>
            <a:r>
              <a:rPr sz="1800" spc="-25" dirty="0">
                <a:solidFill>
                  <a:srgbClr val="FFFFFF"/>
                </a:solidFill>
                <a:latin typeface="Arial MT"/>
                <a:cs typeface="Arial MT"/>
              </a:rPr>
              <a:t> </a:t>
            </a:r>
            <a:r>
              <a:rPr sz="1800" spc="-5" dirty="0">
                <a:solidFill>
                  <a:srgbClr val="FFFFFF"/>
                </a:solidFill>
                <a:latin typeface="Arial MT"/>
                <a:cs typeface="Arial MT"/>
              </a:rPr>
              <a:t>data</a:t>
            </a:r>
            <a:r>
              <a:rPr sz="1800" dirty="0">
                <a:solidFill>
                  <a:srgbClr val="FFFFFF"/>
                </a:solidFill>
                <a:latin typeface="Arial MT"/>
                <a:cs typeface="Arial MT"/>
              </a:rPr>
              <a:t> </a:t>
            </a:r>
            <a:r>
              <a:rPr sz="1800" spc="-5" dirty="0">
                <a:solidFill>
                  <a:srgbClr val="FFFFFF"/>
                </a:solidFill>
                <a:latin typeface="Arial MT"/>
                <a:cs typeface="Arial MT"/>
              </a:rPr>
              <a:t>queue</a:t>
            </a:r>
            <a:r>
              <a:rPr sz="1800" spc="15" dirty="0">
                <a:solidFill>
                  <a:srgbClr val="FFFFFF"/>
                </a:solidFill>
                <a:latin typeface="Arial MT"/>
                <a:cs typeface="Arial MT"/>
              </a:rPr>
              <a:t> </a:t>
            </a:r>
            <a:r>
              <a:rPr sz="1800" spc="-5" dirty="0">
                <a:solidFill>
                  <a:srgbClr val="FFFFFF"/>
                </a:solidFill>
                <a:latin typeface="Arial MT"/>
                <a:cs typeface="Arial MT"/>
              </a:rPr>
              <a:t>is</a:t>
            </a:r>
            <a:r>
              <a:rPr sz="1800" dirty="0">
                <a:solidFill>
                  <a:srgbClr val="FFFFFF"/>
                </a:solidFill>
                <a:latin typeface="Arial MT"/>
                <a:cs typeface="Arial MT"/>
              </a:rPr>
              <a:t> </a:t>
            </a:r>
            <a:r>
              <a:rPr sz="1800" spc="-5" dirty="0">
                <a:solidFill>
                  <a:srgbClr val="FFFFFF"/>
                </a:solidFill>
                <a:latin typeface="Arial MT"/>
                <a:cs typeface="Arial MT"/>
              </a:rPr>
              <a:t>consumed</a:t>
            </a:r>
            <a:r>
              <a:rPr sz="1800" dirty="0">
                <a:solidFill>
                  <a:srgbClr val="FFFFFF"/>
                </a:solidFill>
                <a:latin typeface="Arial MT"/>
                <a:cs typeface="Arial MT"/>
              </a:rPr>
              <a:t> </a:t>
            </a:r>
            <a:r>
              <a:rPr sz="1800" spc="-5" dirty="0">
                <a:solidFill>
                  <a:srgbClr val="FFFFFF"/>
                </a:solidFill>
                <a:latin typeface="Arial MT"/>
                <a:cs typeface="Arial MT"/>
              </a:rPr>
              <a:t>by </a:t>
            </a:r>
            <a:r>
              <a:rPr sz="1800" dirty="0">
                <a:solidFill>
                  <a:srgbClr val="FFFFFF"/>
                </a:solidFill>
                <a:latin typeface="Arial MT"/>
                <a:cs typeface="Arial MT"/>
              </a:rPr>
              <a:t>the</a:t>
            </a:r>
            <a:r>
              <a:rPr sz="1800" spc="5" dirty="0">
                <a:solidFill>
                  <a:srgbClr val="FFFFFF"/>
                </a:solidFill>
                <a:latin typeface="Arial MT"/>
                <a:cs typeface="Arial MT"/>
              </a:rPr>
              <a:t> </a:t>
            </a:r>
            <a:r>
              <a:rPr sz="1800" spc="-10" dirty="0">
                <a:solidFill>
                  <a:srgbClr val="FFFF00"/>
                </a:solidFill>
                <a:latin typeface="Arial MT"/>
                <a:cs typeface="Arial MT"/>
              </a:rPr>
              <a:t>DataStreamer</a:t>
            </a:r>
            <a:r>
              <a:rPr sz="1800" spc="-10" dirty="0">
                <a:solidFill>
                  <a:srgbClr val="FFFFFF"/>
                </a:solidFill>
                <a:latin typeface="Arial MT"/>
                <a:cs typeface="Arial MT"/>
              </a:rPr>
              <a:t>, </a:t>
            </a:r>
            <a:r>
              <a:rPr sz="1800" spc="-5" dirty="0">
                <a:solidFill>
                  <a:srgbClr val="FFFFFF"/>
                </a:solidFill>
                <a:latin typeface="Arial MT"/>
                <a:cs typeface="Arial MT"/>
              </a:rPr>
              <a:t> </a:t>
            </a:r>
            <a:r>
              <a:rPr sz="1800" spc="-15" dirty="0">
                <a:solidFill>
                  <a:srgbClr val="FFFFFF"/>
                </a:solidFill>
                <a:latin typeface="Arial MT"/>
                <a:cs typeface="Arial MT"/>
              </a:rPr>
              <a:t>which</a:t>
            </a:r>
            <a:r>
              <a:rPr sz="1800" spc="45" dirty="0">
                <a:solidFill>
                  <a:srgbClr val="FFFFFF"/>
                </a:solidFill>
                <a:latin typeface="Arial MT"/>
                <a:cs typeface="Arial MT"/>
              </a:rPr>
              <a:t> </a:t>
            </a:r>
            <a:r>
              <a:rPr sz="1800" dirty="0">
                <a:solidFill>
                  <a:srgbClr val="FFFFFF"/>
                </a:solidFill>
                <a:latin typeface="Arial MT"/>
                <a:cs typeface="Arial MT"/>
              </a:rPr>
              <a:t>asks</a:t>
            </a:r>
            <a:r>
              <a:rPr sz="1800" spc="-5" dirty="0">
                <a:solidFill>
                  <a:srgbClr val="FFFFFF"/>
                </a:solidFill>
                <a:latin typeface="Arial MT"/>
                <a:cs typeface="Arial MT"/>
              </a:rPr>
              <a:t> </a:t>
            </a:r>
            <a:r>
              <a:rPr sz="1800" dirty="0">
                <a:solidFill>
                  <a:srgbClr val="FFFFFF"/>
                </a:solidFill>
                <a:latin typeface="Arial MT"/>
                <a:cs typeface="Arial MT"/>
              </a:rPr>
              <a:t>the</a:t>
            </a:r>
            <a:r>
              <a:rPr sz="1800" spc="-10" dirty="0">
                <a:solidFill>
                  <a:srgbClr val="FFFFFF"/>
                </a:solidFill>
                <a:latin typeface="Arial MT"/>
                <a:cs typeface="Arial MT"/>
              </a:rPr>
              <a:t> </a:t>
            </a:r>
            <a:r>
              <a:rPr sz="1800" spc="-5" dirty="0">
                <a:solidFill>
                  <a:srgbClr val="FFFFFF"/>
                </a:solidFill>
                <a:latin typeface="Arial MT"/>
                <a:cs typeface="Arial MT"/>
              </a:rPr>
              <a:t>name</a:t>
            </a:r>
            <a:r>
              <a:rPr sz="1800" spc="5" dirty="0">
                <a:solidFill>
                  <a:srgbClr val="FFFFFF"/>
                </a:solidFill>
                <a:latin typeface="Arial MT"/>
                <a:cs typeface="Arial MT"/>
              </a:rPr>
              <a:t> </a:t>
            </a:r>
            <a:r>
              <a:rPr sz="1800" spc="-5" dirty="0">
                <a:solidFill>
                  <a:srgbClr val="FFFFFF"/>
                </a:solidFill>
                <a:latin typeface="Arial MT"/>
                <a:cs typeface="Arial MT"/>
              </a:rPr>
              <a:t>node</a:t>
            </a:r>
            <a:r>
              <a:rPr sz="1800" spc="5" dirty="0">
                <a:solidFill>
                  <a:srgbClr val="FFFFFF"/>
                </a:solidFill>
                <a:latin typeface="Arial MT"/>
                <a:cs typeface="Arial MT"/>
              </a:rPr>
              <a:t> </a:t>
            </a:r>
            <a:r>
              <a:rPr sz="1800" dirty="0">
                <a:solidFill>
                  <a:srgbClr val="FFFFFF"/>
                </a:solidFill>
                <a:latin typeface="Arial MT"/>
                <a:cs typeface="Arial MT"/>
              </a:rPr>
              <a:t>to</a:t>
            </a:r>
            <a:r>
              <a:rPr sz="1800" spc="-10" dirty="0">
                <a:solidFill>
                  <a:srgbClr val="FFFFFF"/>
                </a:solidFill>
                <a:latin typeface="Arial MT"/>
                <a:cs typeface="Arial MT"/>
              </a:rPr>
              <a:t> </a:t>
            </a:r>
            <a:r>
              <a:rPr sz="1800" spc="-5" dirty="0">
                <a:solidFill>
                  <a:srgbClr val="FFFFFF"/>
                </a:solidFill>
                <a:latin typeface="Arial MT"/>
                <a:cs typeface="Arial MT"/>
              </a:rPr>
              <a:t>allocate</a:t>
            </a:r>
            <a:r>
              <a:rPr sz="1800" spc="20" dirty="0">
                <a:solidFill>
                  <a:srgbClr val="FFFFFF"/>
                </a:solidFill>
                <a:latin typeface="Arial MT"/>
                <a:cs typeface="Arial MT"/>
              </a:rPr>
              <a:t> </a:t>
            </a:r>
            <a:r>
              <a:rPr sz="1800" spc="-5" dirty="0">
                <a:solidFill>
                  <a:srgbClr val="FFFFFF"/>
                </a:solidFill>
                <a:latin typeface="Arial MT"/>
                <a:cs typeface="Arial MT"/>
              </a:rPr>
              <a:t>new blocks</a:t>
            </a:r>
            <a:r>
              <a:rPr sz="1800" spc="5" dirty="0">
                <a:solidFill>
                  <a:srgbClr val="FFFFFF"/>
                </a:solidFill>
                <a:latin typeface="Arial MT"/>
                <a:cs typeface="Arial MT"/>
              </a:rPr>
              <a:t> </a:t>
            </a:r>
            <a:r>
              <a:rPr sz="1800" spc="-5" dirty="0">
                <a:solidFill>
                  <a:srgbClr val="FFFFFF"/>
                </a:solidFill>
                <a:latin typeface="Arial MT"/>
                <a:cs typeface="Arial MT"/>
              </a:rPr>
              <a:t>by </a:t>
            </a:r>
            <a:r>
              <a:rPr sz="1800" dirty="0">
                <a:solidFill>
                  <a:srgbClr val="FFFFFF"/>
                </a:solidFill>
                <a:latin typeface="Arial MT"/>
                <a:cs typeface="Arial MT"/>
              </a:rPr>
              <a:t> </a:t>
            </a:r>
            <a:r>
              <a:rPr sz="1800" spc="-5" dirty="0">
                <a:solidFill>
                  <a:srgbClr val="FFFFFF"/>
                </a:solidFill>
                <a:latin typeface="Arial MT"/>
                <a:cs typeface="Arial MT"/>
              </a:rPr>
              <a:t>picking</a:t>
            </a:r>
            <a:r>
              <a:rPr sz="1800" dirty="0">
                <a:solidFill>
                  <a:srgbClr val="FFFFFF"/>
                </a:solidFill>
                <a:latin typeface="Arial MT"/>
                <a:cs typeface="Arial MT"/>
              </a:rPr>
              <a:t> </a:t>
            </a:r>
            <a:r>
              <a:rPr sz="1800" spc="-5" dirty="0">
                <a:solidFill>
                  <a:srgbClr val="FFFFFF"/>
                </a:solidFill>
                <a:latin typeface="Arial MT"/>
                <a:cs typeface="Arial MT"/>
              </a:rPr>
              <a:t>a</a:t>
            </a:r>
            <a:r>
              <a:rPr sz="1800" dirty="0">
                <a:solidFill>
                  <a:srgbClr val="FFFFFF"/>
                </a:solidFill>
                <a:latin typeface="Arial MT"/>
                <a:cs typeface="Arial MT"/>
              </a:rPr>
              <a:t> </a:t>
            </a:r>
            <a:r>
              <a:rPr sz="1800" spc="-5" dirty="0">
                <a:solidFill>
                  <a:srgbClr val="FFFFFF"/>
                </a:solidFill>
                <a:latin typeface="Arial MT"/>
                <a:cs typeface="Arial MT"/>
              </a:rPr>
              <a:t>list</a:t>
            </a:r>
            <a:r>
              <a:rPr sz="1800" spc="5" dirty="0">
                <a:solidFill>
                  <a:srgbClr val="FFFFFF"/>
                </a:solidFill>
                <a:latin typeface="Arial MT"/>
                <a:cs typeface="Arial MT"/>
              </a:rPr>
              <a:t> </a:t>
            </a:r>
            <a:r>
              <a:rPr sz="1800" dirty="0">
                <a:solidFill>
                  <a:srgbClr val="FFFFFF"/>
                </a:solidFill>
                <a:latin typeface="Arial MT"/>
                <a:cs typeface="Arial MT"/>
              </a:rPr>
              <a:t>of </a:t>
            </a:r>
            <a:r>
              <a:rPr sz="1800" spc="-5" dirty="0">
                <a:solidFill>
                  <a:srgbClr val="FFFFFF"/>
                </a:solidFill>
                <a:latin typeface="Arial MT"/>
                <a:cs typeface="Arial MT"/>
              </a:rPr>
              <a:t>suitable</a:t>
            </a:r>
            <a:r>
              <a:rPr sz="1800" dirty="0">
                <a:solidFill>
                  <a:srgbClr val="FFFFFF"/>
                </a:solidFill>
                <a:latin typeface="Arial MT"/>
                <a:cs typeface="Arial MT"/>
              </a:rPr>
              <a:t> </a:t>
            </a:r>
            <a:r>
              <a:rPr sz="1800" spc="-5" dirty="0">
                <a:solidFill>
                  <a:srgbClr val="FFFFFF"/>
                </a:solidFill>
                <a:latin typeface="Arial MT"/>
                <a:cs typeface="Arial MT"/>
              </a:rPr>
              <a:t>data</a:t>
            </a:r>
            <a:r>
              <a:rPr sz="1800" spc="10" dirty="0">
                <a:solidFill>
                  <a:srgbClr val="FFFFFF"/>
                </a:solidFill>
                <a:latin typeface="Arial MT"/>
                <a:cs typeface="Arial MT"/>
              </a:rPr>
              <a:t> </a:t>
            </a:r>
            <a:r>
              <a:rPr sz="1800" spc="-5" dirty="0">
                <a:solidFill>
                  <a:srgbClr val="FFFFFF"/>
                </a:solidFill>
                <a:latin typeface="Arial MT"/>
                <a:cs typeface="Arial MT"/>
              </a:rPr>
              <a:t>nodes</a:t>
            </a:r>
            <a:r>
              <a:rPr sz="1800" spc="10" dirty="0">
                <a:solidFill>
                  <a:srgbClr val="FFFFFF"/>
                </a:solidFill>
                <a:latin typeface="Arial MT"/>
                <a:cs typeface="Arial MT"/>
              </a:rPr>
              <a:t> </a:t>
            </a:r>
            <a:r>
              <a:rPr sz="1800" dirty="0">
                <a:solidFill>
                  <a:srgbClr val="FFFFFF"/>
                </a:solidFill>
                <a:latin typeface="Arial MT"/>
                <a:cs typeface="Arial MT"/>
              </a:rPr>
              <a:t>to</a:t>
            </a:r>
            <a:r>
              <a:rPr sz="1800" spc="-10" dirty="0">
                <a:solidFill>
                  <a:srgbClr val="FFFFFF"/>
                </a:solidFill>
                <a:latin typeface="Arial MT"/>
                <a:cs typeface="Arial MT"/>
              </a:rPr>
              <a:t> </a:t>
            </a:r>
            <a:r>
              <a:rPr sz="1800" dirty="0">
                <a:solidFill>
                  <a:srgbClr val="FFFFFF"/>
                </a:solidFill>
                <a:latin typeface="Arial MT"/>
                <a:cs typeface="Arial MT"/>
              </a:rPr>
              <a:t>store</a:t>
            </a:r>
            <a:r>
              <a:rPr sz="1800" spc="-10" dirty="0">
                <a:solidFill>
                  <a:srgbClr val="FFFFFF"/>
                </a:solidFill>
                <a:latin typeface="Arial MT"/>
                <a:cs typeface="Arial MT"/>
              </a:rPr>
              <a:t> </a:t>
            </a:r>
            <a:r>
              <a:rPr sz="1800" dirty="0">
                <a:solidFill>
                  <a:srgbClr val="FFFFFF"/>
                </a:solidFill>
                <a:latin typeface="Arial MT"/>
                <a:cs typeface="Arial MT"/>
              </a:rPr>
              <a:t>the</a:t>
            </a:r>
            <a:r>
              <a:rPr sz="1800" spc="-15" dirty="0">
                <a:solidFill>
                  <a:srgbClr val="FFFFFF"/>
                </a:solidFill>
                <a:latin typeface="Arial MT"/>
                <a:cs typeface="Arial MT"/>
              </a:rPr>
              <a:t> </a:t>
            </a:r>
            <a:r>
              <a:rPr sz="1800" spc="-5" dirty="0">
                <a:solidFill>
                  <a:srgbClr val="FFFFFF"/>
                </a:solidFill>
                <a:latin typeface="Arial MT"/>
                <a:cs typeface="Arial MT"/>
              </a:rPr>
              <a:t>replicas.</a:t>
            </a:r>
            <a:endParaRPr sz="1800">
              <a:latin typeface="Arial MT"/>
              <a:cs typeface="Arial MT"/>
            </a:endParaRPr>
          </a:p>
        </p:txBody>
      </p:sp>
      <p:sp>
        <p:nvSpPr>
          <p:cNvPr id="9" name="Footer Placeholder 8"/>
          <p:cNvSpPr>
            <a:spLocks noGrp="1"/>
          </p:cNvSpPr>
          <p:nvPr>
            <p:ph type="ftr" sz="quarter" idx="5"/>
          </p:nvPr>
        </p:nvSpPr>
        <p:spPr/>
        <p:txBody>
          <a:bodyPr/>
          <a:p>
            <a:r>
              <a:t>Prepared by Dr G Vanitha</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168252" y="6485763"/>
            <a:ext cx="160908" cy="111391"/>
          </a:xfrm>
          <a:prstGeom prst="rect">
            <a:avLst/>
          </a:prstGeom>
        </p:spPr>
      </p:pic>
      <p:sp>
        <p:nvSpPr>
          <p:cNvPr id="8" name="Text Placeholder 7"/>
          <p:cNvSpPr>
            <a:spLocks noGrp="1"/>
          </p:cNvSpPr>
          <p:nvPr>
            <p:ph type="body" idx="1"/>
          </p:nvPr>
        </p:nvSpPr>
        <p:spPr>
          <a:xfrm>
            <a:off x="418211" y="1598802"/>
            <a:ext cx="11355577" cy="304800"/>
          </a:xfrm>
        </p:spPr>
        <p:txBody>
          <a:bodyPr/>
          <a:p>
            <a:endParaRPr lang="en-US"/>
          </a:p>
        </p:txBody>
      </p:sp>
      <p:sp>
        <p:nvSpPr>
          <p:cNvPr id="3" name="object 3"/>
          <p:cNvSpPr txBox="1">
            <a:spLocks noGrp="1"/>
          </p:cNvSpPr>
          <p:nvPr>
            <p:ph type="title"/>
          </p:nvPr>
        </p:nvSpPr>
        <p:spPr>
          <a:xfrm>
            <a:off x="840739" y="124713"/>
            <a:ext cx="10510520" cy="689610"/>
          </a:xfrm>
          <a:prstGeom prst="rect">
            <a:avLst/>
          </a:prstGeom>
        </p:spPr>
        <p:txBody>
          <a:bodyPr vert="horz" wrap="square" lIns="0" tIns="12700" rIns="0" bIns="0" rtlCol="0">
            <a:spAutoFit/>
          </a:bodyPr>
          <a:lstStyle/>
          <a:p>
            <a:pPr marL="12700">
              <a:lnSpc>
                <a:spcPct val="100000"/>
              </a:lnSpc>
              <a:spcBef>
                <a:spcPts val="100"/>
              </a:spcBef>
            </a:pPr>
            <a:r>
              <a:rPr spc="25" dirty="0"/>
              <a:t>Anatomy</a:t>
            </a:r>
            <a:r>
              <a:rPr spc="-210" dirty="0"/>
              <a:t> </a:t>
            </a:r>
            <a:r>
              <a:rPr spc="70" dirty="0"/>
              <a:t>of</a:t>
            </a:r>
            <a:r>
              <a:rPr spc="-170" dirty="0"/>
              <a:t> </a:t>
            </a:r>
            <a:r>
              <a:rPr spc="30" dirty="0"/>
              <a:t>File</a:t>
            </a:r>
            <a:r>
              <a:rPr spc="-175" dirty="0"/>
              <a:t> </a:t>
            </a:r>
            <a:r>
              <a:rPr spc="-25" dirty="0"/>
              <a:t>Write</a:t>
            </a:r>
            <a:endParaRPr spc="-25" dirty="0"/>
          </a:p>
        </p:txBody>
      </p:sp>
      <p:sp>
        <p:nvSpPr>
          <p:cNvPr id="4" name="object 4"/>
          <p:cNvSpPr txBox="1"/>
          <p:nvPr/>
        </p:nvSpPr>
        <p:spPr>
          <a:xfrm>
            <a:off x="392430" y="1297940"/>
            <a:ext cx="6009005" cy="5033645"/>
          </a:xfrm>
          <a:prstGeom prst="rect">
            <a:avLst/>
          </a:prstGeom>
        </p:spPr>
        <p:txBody>
          <a:bodyPr vert="horz" wrap="square" lIns="0" tIns="13335" rIns="0" bIns="0" rtlCol="0">
            <a:noAutofit/>
          </a:bodyPr>
          <a:lstStyle/>
          <a:p>
            <a:pPr marL="250190" indent="-238125">
              <a:lnSpc>
                <a:spcPts val="1835"/>
              </a:lnSpc>
              <a:spcBef>
                <a:spcPts val="105"/>
              </a:spcBef>
              <a:buAutoNum type="arabicPeriod" startAt="4"/>
              <a:tabLst>
                <a:tab pos="250825" algn="l"/>
              </a:tabLst>
            </a:pPr>
            <a:r>
              <a:rPr sz="1700" spc="5" dirty="0">
                <a:solidFill>
                  <a:srgbClr val="FFFFFF"/>
                </a:solidFill>
                <a:latin typeface="Arial MT"/>
                <a:cs typeface="Arial MT"/>
              </a:rPr>
              <a:t>The</a:t>
            </a:r>
            <a:r>
              <a:rPr sz="1700" spc="-25" dirty="0">
                <a:solidFill>
                  <a:srgbClr val="FFFFFF"/>
                </a:solidFill>
                <a:latin typeface="Arial MT"/>
                <a:cs typeface="Arial MT"/>
              </a:rPr>
              <a:t> </a:t>
            </a:r>
            <a:r>
              <a:rPr sz="1700" dirty="0">
                <a:solidFill>
                  <a:srgbClr val="FFFFFF"/>
                </a:solidFill>
                <a:latin typeface="Arial MT"/>
                <a:cs typeface="Arial MT"/>
              </a:rPr>
              <a:t>list</a:t>
            </a:r>
            <a:r>
              <a:rPr sz="1700" spc="-15" dirty="0">
                <a:solidFill>
                  <a:srgbClr val="FFFFFF"/>
                </a:solidFill>
                <a:latin typeface="Arial MT"/>
                <a:cs typeface="Arial MT"/>
              </a:rPr>
              <a:t> </a:t>
            </a:r>
            <a:r>
              <a:rPr sz="1700" dirty="0">
                <a:solidFill>
                  <a:srgbClr val="FFFFFF"/>
                </a:solidFill>
                <a:latin typeface="Arial MT"/>
                <a:cs typeface="Arial MT"/>
              </a:rPr>
              <a:t>of data</a:t>
            </a:r>
            <a:r>
              <a:rPr sz="1700" spc="10" dirty="0">
                <a:solidFill>
                  <a:srgbClr val="FFFFFF"/>
                </a:solidFill>
                <a:latin typeface="Arial MT"/>
                <a:cs typeface="Arial MT"/>
              </a:rPr>
              <a:t> </a:t>
            </a:r>
            <a:r>
              <a:rPr sz="1700" dirty="0">
                <a:solidFill>
                  <a:srgbClr val="FFFFFF"/>
                </a:solidFill>
                <a:latin typeface="Arial MT"/>
                <a:cs typeface="Arial MT"/>
              </a:rPr>
              <a:t>nodes</a:t>
            </a:r>
            <a:r>
              <a:rPr sz="1700" spc="5" dirty="0">
                <a:solidFill>
                  <a:srgbClr val="FFFFFF"/>
                </a:solidFill>
                <a:latin typeface="Arial MT"/>
                <a:cs typeface="Arial MT"/>
              </a:rPr>
              <a:t> </a:t>
            </a:r>
            <a:r>
              <a:rPr sz="1700" spc="-5" dirty="0">
                <a:solidFill>
                  <a:srgbClr val="FFFFFF"/>
                </a:solidFill>
                <a:latin typeface="Arial MT"/>
                <a:cs typeface="Arial MT"/>
              </a:rPr>
              <a:t>forms</a:t>
            </a:r>
            <a:r>
              <a:rPr sz="1700" dirty="0">
                <a:solidFill>
                  <a:srgbClr val="FFFFFF"/>
                </a:solidFill>
                <a:latin typeface="Arial MT"/>
                <a:cs typeface="Arial MT"/>
              </a:rPr>
              <a:t> a</a:t>
            </a:r>
            <a:r>
              <a:rPr sz="1700" spc="-10" dirty="0">
                <a:solidFill>
                  <a:srgbClr val="FFFFFF"/>
                </a:solidFill>
                <a:latin typeface="Arial MT"/>
                <a:cs typeface="Arial MT"/>
              </a:rPr>
              <a:t> </a:t>
            </a:r>
            <a:r>
              <a:rPr sz="1700" dirty="0">
                <a:solidFill>
                  <a:srgbClr val="FFFFFF"/>
                </a:solidFill>
                <a:latin typeface="Arial MT"/>
                <a:cs typeface="Arial MT"/>
              </a:rPr>
              <a:t>pipeline</a:t>
            </a:r>
            <a:r>
              <a:rPr sz="1700" spc="-20" dirty="0">
                <a:solidFill>
                  <a:srgbClr val="FFFFFF"/>
                </a:solidFill>
                <a:latin typeface="Arial MT"/>
                <a:cs typeface="Arial MT"/>
              </a:rPr>
              <a:t> </a:t>
            </a:r>
            <a:r>
              <a:rPr sz="1700" dirty="0">
                <a:solidFill>
                  <a:srgbClr val="FFFFFF"/>
                </a:solidFill>
                <a:latin typeface="Arial MT"/>
                <a:cs typeface="Arial MT"/>
              </a:rPr>
              <a:t>.</a:t>
            </a:r>
            <a:endParaRPr sz="1700">
              <a:latin typeface="Arial MT"/>
              <a:cs typeface="Arial MT"/>
            </a:endParaRPr>
          </a:p>
          <a:p>
            <a:pPr marL="12700" marR="5715">
              <a:lnSpc>
                <a:spcPts val="1630"/>
              </a:lnSpc>
              <a:spcBef>
                <a:spcPts val="190"/>
              </a:spcBef>
            </a:pPr>
            <a:r>
              <a:rPr sz="1700" spc="5" dirty="0">
                <a:solidFill>
                  <a:srgbClr val="FFFFFF"/>
                </a:solidFill>
                <a:latin typeface="Arial MT"/>
                <a:cs typeface="Arial MT"/>
              </a:rPr>
              <a:t>The</a:t>
            </a:r>
            <a:r>
              <a:rPr sz="1700" spc="-5" dirty="0">
                <a:solidFill>
                  <a:srgbClr val="FFFFFF"/>
                </a:solidFill>
                <a:latin typeface="Arial MT"/>
                <a:cs typeface="Arial MT"/>
              </a:rPr>
              <a:t> </a:t>
            </a:r>
            <a:r>
              <a:rPr sz="1700" dirty="0">
                <a:solidFill>
                  <a:srgbClr val="FFFF00"/>
                </a:solidFill>
                <a:latin typeface="Arial MT"/>
                <a:cs typeface="Arial MT"/>
              </a:rPr>
              <a:t>DataStreamer</a:t>
            </a:r>
            <a:r>
              <a:rPr sz="1700" spc="15" dirty="0">
                <a:solidFill>
                  <a:srgbClr val="FFFF00"/>
                </a:solidFill>
                <a:latin typeface="Arial MT"/>
                <a:cs typeface="Arial MT"/>
              </a:rPr>
              <a:t> </a:t>
            </a:r>
            <a:r>
              <a:rPr sz="1700" spc="-5" dirty="0">
                <a:solidFill>
                  <a:srgbClr val="FFFFFF"/>
                </a:solidFill>
                <a:latin typeface="Arial MT"/>
                <a:cs typeface="Arial MT"/>
              </a:rPr>
              <a:t>streams</a:t>
            </a:r>
            <a:r>
              <a:rPr sz="1700" spc="20" dirty="0">
                <a:solidFill>
                  <a:srgbClr val="FFFFFF"/>
                </a:solidFill>
                <a:latin typeface="Arial MT"/>
                <a:cs typeface="Arial MT"/>
              </a:rPr>
              <a:t> </a:t>
            </a:r>
            <a:r>
              <a:rPr sz="1700" spc="-5" dirty="0">
                <a:solidFill>
                  <a:srgbClr val="FFFFFF"/>
                </a:solidFill>
                <a:latin typeface="Arial MT"/>
                <a:cs typeface="Arial MT"/>
              </a:rPr>
              <a:t>the</a:t>
            </a:r>
            <a:r>
              <a:rPr sz="1700" spc="30" dirty="0">
                <a:solidFill>
                  <a:srgbClr val="FFFFFF"/>
                </a:solidFill>
                <a:latin typeface="Arial MT"/>
                <a:cs typeface="Arial MT"/>
              </a:rPr>
              <a:t> </a:t>
            </a:r>
            <a:r>
              <a:rPr sz="1700" dirty="0">
                <a:solidFill>
                  <a:srgbClr val="FFFFFF"/>
                </a:solidFill>
                <a:latin typeface="Arial MT"/>
                <a:cs typeface="Arial MT"/>
              </a:rPr>
              <a:t>packets</a:t>
            </a:r>
            <a:r>
              <a:rPr sz="1700" spc="15" dirty="0">
                <a:solidFill>
                  <a:srgbClr val="FFFFFF"/>
                </a:solidFill>
                <a:latin typeface="Arial MT"/>
                <a:cs typeface="Arial MT"/>
              </a:rPr>
              <a:t> </a:t>
            </a:r>
            <a:r>
              <a:rPr sz="1700" dirty="0">
                <a:solidFill>
                  <a:srgbClr val="FFFFFF"/>
                </a:solidFill>
                <a:latin typeface="Arial MT"/>
                <a:cs typeface="Arial MT"/>
              </a:rPr>
              <a:t>to</a:t>
            </a:r>
            <a:r>
              <a:rPr sz="1700" spc="15" dirty="0">
                <a:solidFill>
                  <a:srgbClr val="FFFFFF"/>
                </a:solidFill>
                <a:latin typeface="Arial MT"/>
                <a:cs typeface="Arial MT"/>
              </a:rPr>
              <a:t> </a:t>
            </a:r>
            <a:r>
              <a:rPr sz="1700" dirty="0">
                <a:solidFill>
                  <a:srgbClr val="FFFFFF"/>
                </a:solidFill>
                <a:latin typeface="Arial MT"/>
                <a:cs typeface="Arial MT"/>
              </a:rPr>
              <a:t>the</a:t>
            </a:r>
            <a:r>
              <a:rPr sz="1700" spc="30" dirty="0">
                <a:solidFill>
                  <a:srgbClr val="FFFFFF"/>
                </a:solidFill>
                <a:latin typeface="Arial MT"/>
                <a:cs typeface="Arial MT"/>
              </a:rPr>
              <a:t> </a:t>
            </a:r>
            <a:r>
              <a:rPr sz="1700" spc="-5" dirty="0">
                <a:solidFill>
                  <a:srgbClr val="FFFFFF"/>
                </a:solidFill>
                <a:latin typeface="Arial MT"/>
                <a:cs typeface="Arial MT"/>
              </a:rPr>
              <a:t>first</a:t>
            </a:r>
            <a:r>
              <a:rPr sz="1700" spc="5" dirty="0">
                <a:solidFill>
                  <a:srgbClr val="FFFFFF"/>
                </a:solidFill>
                <a:latin typeface="Arial MT"/>
                <a:cs typeface="Arial MT"/>
              </a:rPr>
              <a:t> </a:t>
            </a:r>
            <a:r>
              <a:rPr sz="1700" dirty="0">
                <a:solidFill>
                  <a:srgbClr val="FFFFFF"/>
                </a:solidFill>
                <a:latin typeface="Arial MT"/>
                <a:cs typeface="Arial MT"/>
              </a:rPr>
              <a:t>data </a:t>
            </a:r>
            <a:r>
              <a:rPr sz="1700" spc="5" dirty="0">
                <a:solidFill>
                  <a:srgbClr val="FFFFFF"/>
                </a:solidFill>
                <a:latin typeface="Arial MT"/>
                <a:cs typeface="Arial MT"/>
              </a:rPr>
              <a:t> </a:t>
            </a:r>
            <a:r>
              <a:rPr sz="1700" spc="-5" dirty="0">
                <a:solidFill>
                  <a:srgbClr val="FFFFFF"/>
                </a:solidFill>
                <a:latin typeface="Arial MT"/>
                <a:cs typeface="Arial MT"/>
              </a:rPr>
              <a:t>node</a:t>
            </a:r>
            <a:r>
              <a:rPr sz="1700" spc="10" dirty="0">
                <a:solidFill>
                  <a:srgbClr val="FFFFFF"/>
                </a:solidFill>
                <a:latin typeface="Arial MT"/>
                <a:cs typeface="Arial MT"/>
              </a:rPr>
              <a:t> </a:t>
            </a:r>
            <a:r>
              <a:rPr sz="1700" dirty="0">
                <a:solidFill>
                  <a:srgbClr val="FFFFFF"/>
                </a:solidFill>
                <a:latin typeface="Arial MT"/>
                <a:cs typeface="Arial MT"/>
              </a:rPr>
              <a:t>in </a:t>
            </a:r>
            <a:r>
              <a:rPr sz="1700" spc="-5" dirty="0">
                <a:solidFill>
                  <a:srgbClr val="FFFFFF"/>
                </a:solidFill>
                <a:latin typeface="Arial MT"/>
                <a:cs typeface="Arial MT"/>
              </a:rPr>
              <a:t>the</a:t>
            </a:r>
            <a:r>
              <a:rPr sz="1700" spc="20" dirty="0">
                <a:solidFill>
                  <a:srgbClr val="FFFFFF"/>
                </a:solidFill>
                <a:latin typeface="Arial MT"/>
                <a:cs typeface="Arial MT"/>
              </a:rPr>
              <a:t> </a:t>
            </a:r>
            <a:r>
              <a:rPr sz="1700" dirty="0">
                <a:solidFill>
                  <a:srgbClr val="FFFFFF"/>
                </a:solidFill>
                <a:latin typeface="Arial MT"/>
                <a:cs typeface="Arial MT"/>
              </a:rPr>
              <a:t>pipeline, </a:t>
            </a:r>
            <a:r>
              <a:rPr sz="1700" spc="-5" dirty="0">
                <a:solidFill>
                  <a:srgbClr val="FFFFFF"/>
                </a:solidFill>
                <a:latin typeface="Arial MT"/>
                <a:cs typeface="Arial MT"/>
              </a:rPr>
              <a:t>which</a:t>
            </a:r>
            <a:r>
              <a:rPr sz="1700" spc="10" dirty="0">
                <a:solidFill>
                  <a:srgbClr val="FFFFFF"/>
                </a:solidFill>
                <a:latin typeface="Arial MT"/>
                <a:cs typeface="Arial MT"/>
              </a:rPr>
              <a:t> </a:t>
            </a:r>
            <a:r>
              <a:rPr sz="1700" spc="-5" dirty="0">
                <a:solidFill>
                  <a:srgbClr val="FFFFFF"/>
                </a:solidFill>
                <a:latin typeface="Arial MT"/>
                <a:cs typeface="Arial MT"/>
              </a:rPr>
              <a:t>stores</a:t>
            </a:r>
            <a:r>
              <a:rPr sz="1700" spc="10" dirty="0">
                <a:solidFill>
                  <a:srgbClr val="FFFFFF"/>
                </a:solidFill>
                <a:latin typeface="Arial MT"/>
                <a:cs typeface="Arial MT"/>
              </a:rPr>
              <a:t> </a:t>
            </a:r>
            <a:r>
              <a:rPr sz="1700" dirty="0">
                <a:solidFill>
                  <a:srgbClr val="FFFFFF"/>
                </a:solidFill>
                <a:latin typeface="Arial MT"/>
                <a:cs typeface="Arial MT"/>
              </a:rPr>
              <a:t>the</a:t>
            </a:r>
            <a:r>
              <a:rPr sz="1700" spc="5" dirty="0">
                <a:solidFill>
                  <a:srgbClr val="FFFFFF"/>
                </a:solidFill>
                <a:latin typeface="Arial MT"/>
                <a:cs typeface="Arial MT"/>
              </a:rPr>
              <a:t> </a:t>
            </a:r>
            <a:r>
              <a:rPr sz="1700" dirty="0">
                <a:solidFill>
                  <a:srgbClr val="FFFFFF"/>
                </a:solidFill>
                <a:latin typeface="Arial MT"/>
                <a:cs typeface="Arial MT"/>
              </a:rPr>
              <a:t>packet and</a:t>
            </a:r>
            <a:r>
              <a:rPr sz="1700" spc="20" dirty="0">
                <a:solidFill>
                  <a:srgbClr val="FFFFFF"/>
                </a:solidFill>
                <a:latin typeface="Arial MT"/>
                <a:cs typeface="Arial MT"/>
              </a:rPr>
              <a:t> </a:t>
            </a:r>
            <a:r>
              <a:rPr sz="1700" spc="-5" dirty="0">
                <a:solidFill>
                  <a:srgbClr val="FFFFFF"/>
                </a:solidFill>
                <a:latin typeface="Arial MT"/>
                <a:cs typeface="Arial MT"/>
              </a:rPr>
              <a:t>forwards</a:t>
            </a:r>
            <a:r>
              <a:rPr sz="1700" spc="20" dirty="0">
                <a:solidFill>
                  <a:srgbClr val="FFFFFF"/>
                </a:solidFill>
                <a:latin typeface="Arial MT"/>
                <a:cs typeface="Arial MT"/>
              </a:rPr>
              <a:t> </a:t>
            </a:r>
            <a:r>
              <a:rPr sz="1700" dirty="0">
                <a:solidFill>
                  <a:srgbClr val="FFFFFF"/>
                </a:solidFill>
                <a:latin typeface="Arial MT"/>
                <a:cs typeface="Arial MT"/>
              </a:rPr>
              <a:t>it </a:t>
            </a:r>
            <a:r>
              <a:rPr sz="1700" spc="-455" dirty="0">
                <a:solidFill>
                  <a:srgbClr val="FFFFFF"/>
                </a:solidFill>
                <a:latin typeface="Arial MT"/>
                <a:cs typeface="Arial MT"/>
              </a:rPr>
              <a:t> </a:t>
            </a:r>
            <a:r>
              <a:rPr sz="1700" spc="-5" dirty="0">
                <a:solidFill>
                  <a:srgbClr val="FFFFFF"/>
                </a:solidFill>
                <a:latin typeface="Arial MT"/>
                <a:cs typeface="Arial MT"/>
              </a:rPr>
              <a:t>to</a:t>
            </a:r>
            <a:r>
              <a:rPr sz="1700" dirty="0">
                <a:solidFill>
                  <a:srgbClr val="FFFFFF"/>
                </a:solidFill>
                <a:latin typeface="Arial MT"/>
                <a:cs typeface="Arial MT"/>
              </a:rPr>
              <a:t> </a:t>
            </a:r>
            <a:r>
              <a:rPr sz="1700" spc="-5" dirty="0">
                <a:solidFill>
                  <a:srgbClr val="FFFFFF"/>
                </a:solidFill>
                <a:latin typeface="Arial MT"/>
                <a:cs typeface="Arial MT"/>
              </a:rPr>
              <a:t>the</a:t>
            </a:r>
            <a:r>
              <a:rPr sz="1700" spc="15" dirty="0">
                <a:solidFill>
                  <a:srgbClr val="FFFFFF"/>
                </a:solidFill>
                <a:latin typeface="Arial MT"/>
                <a:cs typeface="Arial MT"/>
              </a:rPr>
              <a:t> </a:t>
            </a:r>
            <a:r>
              <a:rPr sz="1700" dirty="0">
                <a:solidFill>
                  <a:srgbClr val="FFFFFF"/>
                </a:solidFill>
                <a:latin typeface="Arial MT"/>
                <a:cs typeface="Arial MT"/>
              </a:rPr>
              <a:t>second</a:t>
            </a:r>
            <a:r>
              <a:rPr sz="1700" spc="10" dirty="0">
                <a:solidFill>
                  <a:srgbClr val="FFFFFF"/>
                </a:solidFill>
                <a:latin typeface="Arial MT"/>
                <a:cs typeface="Arial MT"/>
              </a:rPr>
              <a:t> </a:t>
            </a:r>
            <a:r>
              <a:rPr sz="1700" dirty="0">
                <a:solidFill>
                  <a:srgbClr val="FFFFFF"/>
                </a:solidFill>
                <a:latin typeface="Arial MT"/>
                <a:cs typeface="Arial MT"/>
              </a:rPr>
              <a:t>data node</a:t>
            </a:r>
            <a:r>
              <a:rPr sz="1700" spc="25" dirty="0">
                <a:solidFill>
                  <a:srgbClr val="FFFFFF"/>
                </a:solidFill>
                <a:latin typeface="Arial MT"/>
                <a:cs typeface="Arial MT"/>
              </a:rPr>
              <a:t> </a:t>
            </a:r>
            <a:r>
              <a:rPr sz="1700" dirty="0">
                <a:solidFill>
                  <a:srgbClr val="FFFFFF"/>
                </a:solidFill>
                <a:latin typeface="Arial MT"/>
                <a:cs typeface="Arial MT"/>
              </a:rPr>
              <a:t>in</a:t>
            </a:r>
            <a:r>
              <a:rPr sz="1700" spc="-5" dirty="0">
                <a:solidFill>
                  <a:srgbClr val="FFFFFF"/>
                </a:solidFill>
                <a:latin typeface="Arial MT"/>
                <a:cs typeface="Arial MT"/>
              </a:rPr>
              <a:t> the</a:t>
            </a:r>
            <a:r>
              <a:rPr sz="1700" spc="5" dirty="0">
                <a:solidFill>
                  <a:srgbClr val="FFFFFF"/>
                </a:solidFill>
                <a:latin typeface="Arial MT"/>
                <a:cs typeface="Arial MT"/>
              </a:rPr>
              <a:t> </a:t>
            </a:r>
            <a:r>
              <a:rPr sz="1700" dirty="0">
                <a:solidFill>
                  <a:srgbClr val="FFFFFF"/>
                </a:solidFill>
                <a:latin typeface="Arial MT"/>
                <a:cs typeface="Arial MT"/>
              </a:rPr>
              <a:t>pipeline</a:t>
            </a:r>
            <a:endParaRPr sz="1700">
              <a:latin typeface="Arial MT"/>
              <a:cs typeface="Arial MT"/>
            </a:endParaRPr>
          </a:p>
          <a:p>
            <a:pPr>
              <a:lnSpc>
                <a:spcPct val="100000"/>
              </a:lnSpc>
              <a:spcBef>
                <a:spcPts val="25"/>
              </a:spcBef>
            </a:pPr>
            <a:endParaRPr sz="2150">
              <a:latin typeface="Arial MT"/>
              <a:cs typeface="Arial MT"/>
            </a:endParaRPr>
          </a:p>
          <a:p>
            <a:pPr marL="12700" marR="5080">
              <a:lnSpc>
                <a:spcPct val="105000"/>
              </a:lnSpc>
              <a:buClr>
                <a:srgbClr val="FFFFFF"/>
              </a:buClr>
              <a:buAutoNum type="arabicPeriod" startAt="5"/>
              <a:tabLst>
                <a:tab pos="254000" algn="l"/>
              </a:tabLst>
            </a:pPr>
            <a:r>
              <a:rPr sz="1700" dirty="0">
                <a:solidFill>
                  <a:srgbClr val="FFFF00"/>
                </a:solidFill>
                <a:latin typeface="Arial MT"/>
                <a:cs typeface="Arial MT"/>
              </a:rPr>
              <a:t>DFSOutputStream </a:t>
            </a:r>
            <a:r>
              <a:rPr sz="1700" dirty="0">
                <a:solidFill>
                  <a:srgbClr val="FFFFFF"/>
                </a:solidFill>
                <a:latin typeface="Arial MT"/>
                <a:cs typeface="Arial MT"/>
              </a:rPr>
              <a:t>also maintains an internal queue of </a:t>
            </a:r>
            <a:r>
              <a:rPr sz="1700" spc="5" dirty="0">
                <a:solidFill>
                  <a:srgbClr val="FFFFFF"/>
                </a:solidFill>
                <a:latin typeface="Arial MT"/>
                <a:cs typeface="Arial MT"/>
              </a:rPr>
              <a:t> </a:t>
            </a:r>
            <a:r>
              <a:rPr sz="1700" dirty="0">
                <a:solidFill>
                  <a:srgbClr val="FFFFFF"/>
                </a:solidFill>
                <a:latin typeface="Arial MT"/>
                <a:cs typeface="Arial MT"/>
              </a:rPr>
              <a:t>packets</a:t>
            </a:r>
            <a:r>
              <a:rPr sz="1700" spc="-5" dirty="0">
                <a:solidFill>
                  <a:srgbClr val="FFFFFF"/>
                </a:solidFill>
                <a:latin typeface="Arial MT"/>
                <a:cs typeface="Arial MT"/>
              </a:rPr>
              <a:t> </a:t>
            </a:r>
            <a:r>
              <a:rPr sz="1700" dirty="0">
                <a:solidFill>
                  <a:srgbClr val="FFFFFF"/>
                </a:solidFill>
                <a:latin typeface="Arial MT"/>
                <a:cs typeface="Arial MT"/>
              </a:rPr>
              <a:t>that</a:t>
            </a:r>
            <a:r>
              <a:rPr sz="1700" spc="5" dirty="0">
                <a:solidFill>
                  <a:srgbClr val="FFFFFF"/>
                </a:solidFill>
                <a:latin typeface="Arial MT"/>
                <a:cs typeface="Arial MT"/>
              </a:rPr>
              <a:t> </a:t>
            </a:r>
            <a:r>
              <a:rPr sz="1700" dirty="0">
                <a:solidFill>
                  <a:srgbClr val="FFFFFF"/>
                </a:solidFill>
                <a:latin typeface="Arial MT"/>
                <a:cs typeface="Arial MT"/>
              </a:rPr>
              <a:t>are</a:t>
            </a:r>
            <a:r>
              <a:rPr sz="1700" spc="-5" dirty="0">
                <a:solidFill>
                  <a:srgbClr val="FFFFFF"/>
                </a:solidFill>
                <a:latin typeface="Arial MT"/>
                <a:cs typeface="Arial MT"/>
              </a:rPr>
              <a:t> waiting</a:t>
            </a:r>
            <a:r>
              <a:rPr sz="1700" spc="5" dirty="0">
                <a:solidFill>
                  <a:srgbClr val="FFFFFF"/>
                </a:solidFill>
                <a:latin typeface="Arial MT"/>
                <a:cs typeface="Arial MT"/>
              </a:rPr>
              <a:t> </a:t>
            </a:r>
            <a:r>
              <a:rPr sz="1700" spc="-5" dirty="0">
                <a:solidFill>
                  <a:srgbClr val="FFFFFF"/>
                </a:solidFill>
                <a:latin typeface="Arial MT"/>
                <a:cs typeface="Arial MT"/>
              </a:rPr>
              <a:t>to</a:t>
            </a:r>
            <a:r>
              <a:rPr sz="1700" spc="15" dirty="0">
                <a:solidFill>
                  <a:srgbClr val="FFFFFF"/>
                </a:solidFill>
                <a:latin typeface="Arial MT"/>
                <a:cs typeface="Arial MT"/>
              </a:rPr>
              <a:t> </a:t>
            </a:r>
            <a:r>
              <a:rPr sz="1700" dirty="0">
                <a:solidFill>
                  <a:srgbClr val="FFFFFF"/>
                </a:solidFill>
                <a:latin typeface="Arial MT"/>
                <a:cs typeface="Arial MT"/>
              </a:rPr>
              <a:t>be</a:t>
            </a:r>
            <a:r>
              <a:rPr sz="1700" spc="10" dirty="0">
                <a:solidFill>
                  <a:srgbClr val="FFFFFF"/>
                </a:solidFill>
                <a:latin typeface="Arial MT"/>
                <a:cs typeface="Arial MT"/>
              </a:rPr>
              <a:t> </a:t>
            </a:r>
            <a:r>
              <a:rPr sz="1700" dirty="0">
                <a:solidFill>
                  <a:srgbClr val="FFFFFF"/>
                </a:solidFill>
                <a:latin typeface="Arial MT"/>
                <a:cs typeface="Arial MT"/>
              </a:rPr>
              <a:t>acknowledged</a:t>
            </a:r>
            <a:r>
              <a:rPr sz="1700" spc="5" dirty="0">
                <a:solidFill>
                  <a:srgbClr val="FFFFFF"/>
                </a:solidFill>
                <a:latin typeface="Arial MT"/>
                <a:cs typeface="Arial MT"/>
              </a:rPr>
              <a:t> </a:t>
            </a:r>
            <a:r>
              <a:rPr sz="1700" dirty="0">
                <a:solidFill>
                  <a:srgbClr val="FFFFFF"/>
                </a:solidFill>
                <a:latin typeface="Arial MT"/>
                <a:cs typeface="Arial MT"/>
              </a:rPr>
              <a:t>by</a:t>
            </a:r>
            <a:r>
              <a:rPr sz="1700" spc="5" dirty="0">
                <a:solidFill>
                  <a:srgbClr val="FFFFFF"/>
                </a:solidFill>
                <a:latin typeface="Arial MT"/>
                <a:cs typeface="Arial MT"/>
              </a:rPr>
              <a:t> </a:t>
            </a:r>
            <a:r>
              <a:rPr sz="1700" dirty="0">
                <a:solidFill>
                  <a:srgbClr val="FFFFFF"/>
                </a:solidFill>
                <a:latin typeface="Arial MT"/>
                <a:cs typeface="Arial MT"/>
              </a:rPr>
              <a:t>data</a:t>
            </a:r>
            <a:r>
              <a:rPr sz="1700" spc="5" dirty="0">
                <a:solidFill>
                  <a:srgbClr val="FFFFFF"/>
                </a:solidFill>
                <a:latin typeface="Arial MT"/>
                <a:cs typeface="Arial MT"/>
              </a:rPr>
              <a:t> </a:t>
            </a:r>
            <a:r>
              <a:rPr sz="1700" dirty="0">
                <a:solidFill>
                  <a:srgbClr val="FFFFFF"/>
                </a:solidFill>
                <a:latin typeface="Arial MT"/>
                <a:cs typeface="Arial MT"/>
              </a:rPr>
              <a:t>nodes, </a:t>
            </a:r>
            <a:r>
              <a:rPr sz="1700" spc="-455" dirty="0">
                <a:solidFill>
                  <a:srgbClr val="FFFFFF"/>
                </a:solidFill>
                <a:latin typeface="Arial MT"/>
                <a:cs typeface="Arial MT"/>
              </a:rPr>
              <a:t> </a:t>
            </a:r>
            <a:r>
              <a:rPr sz="1700" dirty="0">
                <a:solidFill>
                  <a:srgbClr val="FFFFFF"/>
                </a:solidFill>
                <a:latin typeface="Arial MT"/>
                <a:cs typeface="Arial MT"/>
              </a:rPr>
              <a:t>called</a:t>
            </a:r>
            <a:r>
              <a:rPr sz="1700" spc="-25" dirty="0">
                <a:solidFill>
                  <a:srgbClr val="FFFFFF"/>
                </a:solidFill>
                <a:latin typeface="Arial MT"/>
                <a:cs typeface="Arial MT"/>
              </a:rPr>
              <a:t> </a:t>
            </a:r>
            <a:r>
              <a:rPr sz="1700" spc="-5" dirty="0">
                <a:solidFill>
                  <a:srgbClr val="FFFFFF"/>
                </a:solidFill>
                <a:latin typeface="Arial MT"/>
                <a:cs typeface="Arial MT"/>
              </a:rPr>
              <a:t>the</a:t>
            </a:r>
            <a:r>
              <a:rPr sz="1700" spc="15" dirty="0">
                <a:solidFill>
                  <a:srgbClr val="FFFFFF"/>
                </a:solidFill>
                <a:latin typeface="Arial MT"/>
                <a:cs typeface="Arial MT"/>
              </a:rPr>
              <a:t> </a:t>
            </a:r>
            <a:r>
              <a:rPr sz="1700" dirty="0">
                <a:solidFill>
                  <a:srgbClr val="FFFFFF"/>
                </a:solidFill>
                <a:latin typeface="Arial MT"/>
                <a:cs typeface="Arial MT"/>
              </a:rPr>
              <a:t>ack</a:t>
            </a:r>
            <a:r>
              <a:rPr sz="1700" spc="-5" dirty="0">
                <a:solidFill>
                  <a:srgbClr val="FFFFFF"/>
                </a:solidFill>
                <a:latin typeface="Arial MT"/>
                <a:cs typeface="Arial MT"/>
              </a:rPr>
              <a:t> </a:t>
            </a:r>
            <a:r>
              <a:rPr sz="1700" dirty="0">
                <a:solidFill>
                  <a:srgbClr val="FFFFFF"/>
                </a:solidFill>
                <a:latin typeface="Arial MT"/>
                <a:cs typeface="Arial MT"/>
              </a:rPr>
              <a:t>queue.</a:t>
            </a:r>
            <a:r>
              <a:rPr sz="1700" spc="-70" dirty="0">
                <a:solidFill>
                  <a:srgbClr val="FFFFFF"/>
                </a:solidFill>
                <a:latin typeface="Arial MT"/>
                <a:cs typeface="Arial MT"/>
              </a:rPr>
              <a:t> </a:t>
            </a:r>
            <a:r>
              <a:rPr sz="1700" dirty="0">
                <a:solidFill>
                  <a:srgbClr val="FFFFFF"/>
                </a:solidFill>
                <a:latin typeface="Arial MT"/>
                <a:cs typeface="Arial MT"/>
              </a:rPr>
              <a:t>A</a:t>
            </a:r>
            <a:r>
              <a:rPr sz="1700" spc="-100" dirty="0">
                <a:solidFill>
                  <a:srgbClr val="FFFFFF"/>
                </a:solidFill>
                <a:latin typeface="Arial MT"/>
                <a:cs typeface="Arial MT"/>
              </a:rPr>
              <a:t> </a:t>
            </a:r>
            <a:r>
              <a:rPr sz="1700" dirty="0">
                <a:solidFill>
                  <a:srgbClr val="FFFFFF"/>
                </a:solidFill>
                <a:latin typeface="Arial MT"/>
                <a:cs typeface="Arial MT"/>
              </a:rPr>
              <a:t>packet is</a:t>
            </a:r>
            <a:r>
              <a:rPr sz="1700" spc="-5" dirty="0">
                <a:solidFill>
                  <a:srgbClr val="FFFFFF"/>
                </a:solidFill>
                <a:latin typeface="Arial MT"/>
                <a:cs typeface="Arial MT"/>
              </a:rPr>
              <a:t> </a:t>
            </a:r>
            <a:r>
              <a:rPr sz="1700" dirty="0">
                <a:solidFill>
                  <a:srgbClr val="FFFFFF"/>
                </a:solidFill>
                <a:latin typeface="Arial MT"/>
                <a:cs typeface="Arial MT"/>
              </a:rPr>
              <a:t>removed</a:t>
            </a:r>
            <a:r>
              <a:rPr sz="1700" spc="5" dirty="0">
                <a:solidFill>
                  <a:srgbClr val="FFFFFF"/>
                </a:solidFill>
                <a:latin typeface="Arial MT"/>
                <a:cs typeface="Arial MT"/>
              </a:rPr>
              <a:t> </a:t>
            </a:r>
            <a:r>
              <a:rPr sz="1700" spc="-5" dirty="0">
                <a:solidFill>
                  <a:srgbClr val="FFFFFF"/>
                </a:solidFill>
                <a:latin typeface="Arial MT"/>
                <a:cs typeface="Arial MT"/>
              </a:rPr>
              <a:t>from the</a:t>
            </a:r>
            <a:endParaRPr sz="1700">
              <a:latin typeface="Arial MT"/>
              <a:cs typeface="Arial MT"/>
            </a:endParaRPr>
          </a:p>
          <a:p>
            <a:pPr marL="12700">
              <a:lnSpc>
                <a:spcPct val="100000"/>
              </a:lnSpc>
              <a:spcBef>
                <a:spcPts val="110"/>
              </a:spcBef>
            </a:pPr>
            <a:r>
              <a:rPr sz="1700" spc="-5" dirty="0">
                <a:solidFill>
                  <a:srgbClr val="FFFFFF"/>
                </a:solidFill>
                <a:latin typeface="Arial MT"/>
                <a:cs typeface="Arial MT"/>
              </a:rPr>
              <a:t>ack</a:t>
            </a:r>
            <a:r>
              <a:rPr sz="1700" spc="-10" dirty="0">
                <a:solidFill>
                  <a:srgbClr val="FFFFFF"/>
                </a:solidFill>
                <a:latin typeface="Arial MT"/>
                <a:cs typeface="Arial MT"/>
              </a:rPr>
              <a:t> </a:t>
            </a:r>
            <a:r>
              <a:rPr sz="1700" dirty="0">
                <a:solidFill>
                  <a:srgbClr val="FFFFFF"/>
                </a:solidFill>
                <a:latin typeface="Arial MT"/>
                <a:cs typeface="Arial MT"/>
              </a:rPr>
              <a:t>queue</a:t>
            </a:r>
            <a:r>
              <a:rPr sz="1700" spc="10" dirty="0">
                <a:solidFill>
                  <a:srgbClr val="FFFFFF"/>
                </a:solidFill>
                <a:latin typeface="Arial MT"/>
                <a:cs typeface="Arial MT"/>
              </a:rPr>
              <a:t> </a:t>
            </a:r>
            <a:r>
              <a:rPr sz="1700" dirty="0">
                <a:solidFill>
                  <a:srgbClr val="FFFFFF"/>
                </a:solidFill>
                <a:latin typeface="Arial MT"/>
                <a:cs typeface="Arial MT"/>
              </a:rPr>
              <a:t>only</a:t>
            </a:r>
            <a:r>
              <a:rPr sz="1700" spc="-5" dirty="0">
                <a:solidFill>
                  <a:srgbClr val="FFFFFF"/>
                </a:solidFill>
                <a:latin typeface="Arial MT"/>
                <a:cs typeface="Arial MT"/>
              </a:rPr>
              <a:t> when</a:t>
            </a:r>
            <a:r>
              <a:rPr sz="1700" spc="20" dirty="0">
                <a:solidFill>
                  <a:srgbClr val="FFFFFF"/>
                </a:solidFill>
                <a:latin typeface="Arial MT"/>
                <a:cs typeface="Arial MT"/>
              </a:rPr>
              <a:t> </a:t>
            </a:r>
            <a:r>
              <a:rPr sz="1700" dirty="0">
                <a:solidFill>
                  <a:srgbClr val="FFFFFF"/>
                </a:solidFill>
                <a:latin typeface="Arial MT"/>
                <a:cs typeface="Arial MT"/>
              </a:rPr>
              <a:t>it</a:t>
            </a:r>
            <a:r>
              <a:rPr sz="1700" spc="-15" dirty="0">
                <a:solidFill>
                  <a:srgbClr val="FFFFFF"/>
                </a:solidFill>
                <a:latin typeface="Arial MT"/>
                <a:cs typeface="Arial MT"/>
              </a:rPr>
              <a:t> </a:t>
            </a:r>
            <a:r>
              <a:rPr sz="1700" dirty="0">
                <a:solidFill>
                  <a:srgbClr val="FFFFFF"/>
                </a:solidFill>
                <a:latin typeface="Arial MT"/>
                <a:cs typeface="Arial MT"/>
              </a:rPr>
              <a:t>has been</a:t>
            </a:r>
            <a:r>
              <a:rPr sz="1700" spc="10" dirty="0">
                <a:solidFill>
                  <a:srgbClr val="FFFFFF"/>
                </a:solidFill>
                <a:latin typeface="Arial MT"/>
                <a:cs typeface="Arial MT"/>
              </a:rPr>
              <a:t> </a:t>
            </a:r>
            <a:r>
              <a:rPr sz="1700" dirty="0">
                <a:solidFill>
                  <a:srgbClr val="FFFFFF"/>
                </a:solidFill>
                <a:latin typeface="Arial MT"/>
                <a:cs typeface="Arial MT"/>
              </a:rPr>
              <a:t>acknowledged</a:t>
            </a:r>
            <a:r>
              <a:rPr sz="1700" spc="10" dirty="0">
                <a:solidFill>
                  <a:srgbClr val="FFFFFF"/>
                </a:solidFill>
                <a:latin typeface="Arial MT"/>
                <a:cs typeface="Arial MT"/>
              </a:rPr>
              <a:t> </a:t>
            </a:r>
            <a:r>
              <a:rPr sz="1700" dirty="0">
                <a:solidFill>
                  <a:srgbClr val="FFFFFF"/>
                </a:solidFill>
                <a:latin typeface="Arial MT"/>
                <a:cs typeface="Arial MT"/>
              </a:rPr>
              <a:t>by all</a:t>
            </a:r>
            <a:r>
              <a:rPr sz="1700" spc="-10" dirty="0">
                <a:solidFill>
                  <a:srgbClr val="FFFFFF"/>
                </a:solidFill>
                <a:latin typeface="Arial MT"/>
                <a:cs typeface="Arial MT"/>
              </a:rPr>
              <a:t> </a:t>
            </a:r>
            <a:r>
              <a:rPr sz="1700" spc="-5" dirty="0">
                <a:solidFill>
                  <a:srgbClr val="FFFFFF"/>
                </a:solidFill>
                <a:latin typeface="Arial MT"/>
                <a:cs typeface="Arial MT"/>
              </a:rPr>
              <a:t>the</a:t>
            </a:r>
            <a:endParaRPr sz="1700">
              <a:latin typeface="Arial MT"/>
              <a:cs typeface="Arial MT"/>
            </a:endParaRPr>
          </a:p>
          <a:p>
            <a:pPr marL="12700">
              <a:lnSpc>
                <a:spcPct val="100000"/>
              </a:lnSpc>
              <a:spcBef>
                <a:spcPts val="95"/>
              </a:spcBef>
            </a:pPr>
            <a:r>
              <a:rPr sz="1700" dirty="0">
                <a:solidFill>
                  <a:srgbClr val="FFFFFF"/>
                </a:solidFill>
                <a:latin typeface="Arial MT"/>
                <a:cs typeface="Arial MT"/>
              </a:rPr>
              <a:t>data nodes</a:t>
            </a:r>
            <a:r>
              <a:rPr sz="1700" spc="-5" dirty="0">
                <a:solidFill>
                  <a:srgbClr val="FFFFFF"/>
                </a:solidFill>
                <a:latin typeface="Arial MT"/>
                <a:cs typeface="Arial MT"/>
              </a:rPr>
              <a:t> </a:t>
            </a:r>
            <a:r>
              <a:rPr sz="1700" dirty="0">
                <a:solidFill>
                  <a:srgbClr val="FFFFFF"/>
                </a:solidFill>
                <a:latin typeface="Arial MT"/>
                <a:cs typeface="Arial MT"/>
              </a:rPr>
              <a:t>in</a:t>
            </a:r>
            <a:r>
              <a:rPr sz="1700" spc="-15" dirty="0">
                <a:solidFill>
                  <a:srgbClr val="FFFFFF"/>
                </a:solidFill>
                <a:latin typeface="Arial MT"/>
                <a:cs typeface="Arial MT"/>
              </a:rPr>
              <a:t> </a:t>
            </a:r>
            <a:r>
              <a:rPr sz="1700" spc="-5" dirty="0">
                <a:solidFill>
                  <a:srgbClr val="FFFFFF"/>
                </a:solidFill>
                <a:latin typeface="Arial MT"/>
                <a:cs typeface="Arial MT"/>
              </a:rPr>
              <a:t>the </a:t>
            </a:r>
            <a:r>
              <a:rPr sz="1700" dirty="0">
                <a:solidFill>
                  <a:srgbClr val="FFFFFF"/>
                </a:solidFill>
                <a:latin typeface="Arial MT"/>
                <a:cs typeface="Arial MT"/>
              </a:rPr>
              <a:t>pipeline</a:t>
            </a:r>
            <a:endParaRPr sz="1700">
              <a:latin typeface="Arial MT"/>
              <a:cs typeface="Arial MT"/>
            </a:endParaRPr>
          </a:p>
          <a:p>
            <a:pPr>
              <a:lnSpc>
                <a:spcPct val="100000"/>
              </a:lnSpc>
              <a:spcBef>
                <a:spcPts val="5"/>
              </a:spcBef>
            </a:pPr>
            <a:endParaRPr sz="1550">
              <a:latin typeface="Arial MT"/>
              <a:cs typeface="Arial MT"/>
            </a:endParaRPr>
          </a:p>
          <a:p>
            <a:pPr marL="12700" marR="731520">
              <a:lnSpc>
                <a:spcPct val="80000"/>
              </a:lnSpc>
              <a:buAutoNum type="arabicPeriod" startAt="6"/>
              <a:tabLst>
                <a:tab pos="254000" algn="l"/>
              </a:tabLst>
            </a:pPr>
            <a:r>
              <a:rPr sz="1700" dirty="0">
                <a:solidFill>
                  <a:srgbClr val="FFFFFF"/>
                </a:solidFill>
                <a:latin typeface="Arial MT"/>
                <a:cs typeface="Arial MT"/>
              </a:rPr>
              <a:t>When </a:t>
            </a:r>
            <a:r>
              <a:rPr sz="1700" spc="-5" dirty="0">
                <a:solidFill>
                  <a:srgbClr val="FFFFFF"/>
                </a:solidFill>
                <a:latin typeface="Arial MT"/>
                <a:cs typeface="Arial MT"/>
              </a:rPr>
              <a:t>the</a:t>
            </a:r>
            <a:r>
              <a:rPr sz="1700" spc="5" dirty="0">
                <a:solidFill>
                  <a:srgbClr val="FFFFFF"/>
                </a:solidFill>
                <a:latin typeface="Arial MT"/>
                <a:cs typeface="Arial MT"/>
              </a:rPr>
              <a:t> </a:t>
            </a:r>
            <a:r>
              <a:rPr sz="1700" dirty="0">
                <a:solidFill>
                  <a:srgbClr val="FFFFFF"/>
                </a:solidFill>
                <a:latin typeface="Arial MT"/>
                <a:cs typeface="Arial MT"/>
              </a:rPr>
              <a:t>client</a:t>
            </a:r>
            <a:r>
              <a:rPr sz="1700" spc="-10" dirty="0">
                <a:solidFill>
                  <a:srgbClr val="FFFFFF"/>
                </a:solidFill>
                <a:latin typeface="Arial MT"/>
                <a:cs typeface="Arial MT"/>
              </a:rPr>
              <a:t> </a:t>
            </a:r>
            <a:r>
              <a:rPr sz="1700" dirty="0">
                <a:solidFill>
                  <a:srgbClr val="FFFFFF"/>
                </a:solidFill>
                <a:latin typeface="Arial MT"/>
                <a:cs typeface="Arial MT"/>
              </a:rPr>
              <a:t>has</a:t>
            </a:r>
            <a:r>
              <a:rPr sz="1700" spc="5" dirty="0">
                <a:solidFill>
                  <a:srgbClr val="FFFFFF"/>
                </a:solidFill>
                <a:latin typeface="Arial MT"/>
                <a:cs typeface="Arial MT"/>
              </a:rPr>
              <a:t> </a:t>
            </a:r>
            <a:r>
              <a:rPr sz="1700" dirty="0">
                <a:solidFill>
                  <a:srgbClr val="FFFFFF"/>
                </a:solidFill>
                <a:latin typeface="Arial MT"/>
                <a:cs typeface="Arial MT"/>
              </a:rPr>
              <a:t>finished </a:t>
            </a:r>
            <a:r>
              <a:rPr sz="1700" spc="-5" dirty="0">
                <a:solidFill>
                  <a:srgbClr val="FFFFFF"/>
                </a:solidFill>
                <a:latin typeface="Arial MT"/>
                <a:cs typeface="Arial MT"/>
              </a:rPr>
              <a:t>writing,</a:t>
            </a:r>
            <a:r>
              <a:rPr sz="1700" spc="15" dirty="0">
                <a:solidFill>
                  <a:srgbClr val="FFFFFF"/>
                </a:solidFill>
                <a:latin typeface="Arial MT"/>
                <a:cs typeface="Arial MT"/>
              </a:rPr>
              <a:t> </a:t>
            </a:r>
            <a:r>
              <a:rPr sz="1700" dirty="0">
                <a:solidFill>
                  <a:srgbClr val="FFFFFF"/>
                </a:solidFill>
                <a:latin typeface="Arial MT"/>
                <a:cs typeface="Arial MT"/>
              </a:rPr>
              <a:t>it</a:t>
            </a:r>
            <a:r>
              <a:rPr sz="1700" spc="-10" dirty="0">
                <a:solidFill>
                  <a:srgbClr val="FFFFFF"/>
                </a:solidFill>
                <a:latin typeface="Arial MT"/>
                <a:cs typeface="Arial MT"/>
              </a:rPr>
              <a:t> </a:t>
            </a:r>
            <a:r>
              <a:rPr sz="1700" dirty="0">
                <a:solidFill>
                  <a:srgbClr val="FFFFFF"/>
                </a:solidFill>
                <a:latin typeface="Arial MT"/>
                <a:cs typeface="Arial MT"/>
              </a:rPr>
              <a:t>calls</a:t>
            </a:r>
            <a:r>
              <a:rPr sz="1700" spc="5" dirty="0">
                <a:solidFill>
                  <a:srgbClr val="FFFFFF"/>
                </a:solidFill>
                <a:latin typeface="Arial MT"/>
                <a:cs typeface="Arial MT"/>
              </a:rPr>
              <a:t> </a:t>
            </a:r>
            <a:r>
              <a:rPr sz="1700" dirty="0">
                <a:solidFill>
                  <a:srgbClr val="FFFFFF"/>
                </a:solidFill>
                <a:latin typeface="Arial MT"/>
                <a:cs typeface="Arial MT"/>
              </a:rPr>
              <a:t>on</a:t>
            </a:r>
            <a:r>
              <a:rPr sz="1700" spc="5" dirty="0">
                <a:solidFill>
                  <a:srgbClr val="FFFFFF"/>
                </a:solidFill>
                <a:latin typeface="Arial MT"/>
                <a:cs typeface="Arial MT"/>
              </a:rPr>
              <a:t> </a:t>
            </a:r>
            <a:r>
              <a:rPr sz="1700" spc="-5" dirty="0">
                <a:solidFill>
                  <a:srgbClr val="FFFFFF"/>
                </a:solidFill>
                <a:latin typeface="Arial MT"/>
                <a:cs typeface="Arial MT"/>
              </a:rPr>
              <a:t>the </a:t>
            </a:r>
            <a:r>
              <a:rPr sz="1700" spc="-455" dirty="0">
                <a:solidFill>
                  <a:srgbClr val="FFFFFF"/>
                </a:solidFill>
                <a:latin typeface="Arial MT"/>
                <a:cs typeface="Arial MT"/>
              </a:rPr>
              <a:t> </a:t>
            </a:r>
            <a:r>
              <a:rPr sz="1700" dirty="0">
                <a:solidFill>
                  <a:srgbClr val="FFFF00"/>
                </a:solidFill>
                <a:latin typeface="Arial MT"/>
                <a:cs typeface="Arial MT"/>
              </a:rPr>
              <a:t>close()</a:t>
            </a:r>
            <a:r>
              <a:rPr sz="1700" spc="-15" dirty="0">
                <a:solidFill>
                  <a:srgbClr val="FFFF00"/>
                </a:solidFill>
                <a:latin typeface="Arial MT"/>
                <a:cs typeface="Arial MT"/>
              </a:rPr>
              <a:t> </a:t>
            </a:r>
            <a:r>
              <a:rPr sz="1700" dirty="0">
                <a:solidFill>
                  <a:srgbClr val="FFFFFF"/>
                </a:solidFill>
                <a:latin typeface="Arial MT"/>
                <a:cs typeface="Arial MT"/>
              </a:rPr>
              <a:t>FSDataoutputStream</a:t>
            </a:r>
            <a:endParaRPr sz="1700">
              <a:latin typeface="Arial MT"/>
              <a:cs typeface="Arial MT"/>
            </a:endParaRPr>
          </a:p>
          <a:p>
            <a:pPr>
              <a:lnSpc>
                <a:spcPct val="100000"/>
              </a:lnSpc>
              <a:buClr>
                <a:srgbClr val="FFFFFF"/>
              </a:buClr>
              <a:buFont typeface="Arial MT"/>
              <a:buAutoNum type="arabicPeriod" startAt="6"/>
            </a:pPr>
            <a:endParaRPr sz="1900">
              <a:latin typeface="Arial MT"/>
              <a:cs typeface="Arial MT"/>
            </a:endParaRPr>
          </a:p>
          <a:p>
            <a:pPr>
              <a:lnSpc>
                <a:spcPct val="100000"/>
              </a:lnSpc>
              <a:spcBef>
                <a:spcPts val="30"/>
              </a:spcBef>
              <a:buClr>
                <a:srgbClr val="FFFFFF"/>
              </a:buClr>
              <a:buFont typeface="Arial MT"/>
              <a:buAutoNum type="arabicPeriod" startAt="6"/>
            </a:pPr>
            <a:endParaRPr sz="1650">
              <a:latin typeface="Arial MT"/>
              <a:cs typeface="Arial MT"/>
            </a:endParaRPr>
          </a:p>
          <a:p>
            <a:pPr marL="12700" marR="115570">
              <a:lnSpc>
                <a:spcPct val="105000"/>
              </a:lnSpc>
              <a:spcBef>
                <a:spcPts val="5"/>
              </a:spcBef>
              <a:buAutoNum type="arabicPeriod" startAt="6"/>
              <a:tabLst>
                <a:tab pos="250825" algn="l"/>
              </a:tabLst>
            </a:pPr>
            <a:r>
              <a:rPr sz="1700" spc="5" dirty="0">
                <a:solidFill>
                  <a:srgbClr val="FFFFFF"/>
                </a:solidFill>
                <a:latin typeface="Arial MT"/>
                <a:cs typeface="Arial MT"/>
              </a:rPr>
              <a:t>This </a:t>
            </a:r>
            <a:r>
              <a:rPr sz="1700" dirty="0">
                <a:solidFill>
                  <a:srgbClr val="FFFFFF"/>
                </a:solidFill>
                <a:latin typeface="Arial MT"/>
                <a:cs typeface="Arial MT"/>
              </a:rPr>
              <a:t>action flushes all </a:t>
            </a:r>
            <a:r>
              <a:rPr sz="1700" spc="-5" dirty="0">
                <a:solidFill>
                  <a:srgbClr val="FFFFFF"/>
                </a:solidFill>
                <a:latin typeface="Arial MT"/>
                <a:cs typeface="Arial MT"/>
              </a:rPr>
              <a:t>the </a:t>
            </a:r>
            <a:r>
              <a:rPr sz="1700" dirty="0">
                <a:solidFill>
                  <a:srgbClr val="FFFFFF"/>
                </a:solidFill>
                <a:latin typeface="Arial MT"/>
                <a:cs typeface="Arial MT"/>
              </a:rPr>
              <a:t>remaining packets to the data </a:t>
            </a:r>
            <a:r>
              <a:rPr sz="1700" spc="5" dirty="0">
                <a:solidFill>
                  <a:srgbClr val="FFFFFF"/>
                </a:solidFill>
                <a:latin typeface="Arial MT"/>
                <a:cs typeface="Arial MT"/>
              </a:rPr>
              <a:t> </a:t>
            </a:r>
            <a:r>
              <a:rPr sz="1700" dirty="0">
                <a:solidFill>
                  <a:srgbClr val="FFFFFF"/>
                </a:solidFill>
                <a:latin typeface="Arial MT"/>
                <a:cs typeface="Arial MT"/>
              </a:rPr>
              <a:t>node pipeline</a:t>
            </a:r>
            <a:r>
              <a:rPr sz="1700" spc="-25" dirty="0">
                <a:solidFill>
                  <a:srgbClr val="FFFFFF"/>
                </a:solidFill>
                <a:latin typeface="Arial MT"/>
                <a:cs typeface="Arial MT"/>
              </a:rPr>
              <a:t> </a:t>
            </a:r>
            <a:r>
              <a:rPr sz="1700" dirty="0">
                <a:solidFill>
                  <a:srgbClr val="FFFFFF"/>
                </a:solidFill>
                <a:latin typeface="Arial MT"/>
                <a:cs typeface="Arial MT"/>
              </a:rPr>
              <a:t>and</a:t>
            </a:r>
            <a:r>
              <a:rPr sz="1700" spc="20" dirty="0">
                <a:solidFill>
                  <a:srgbClr val="FFFFFF"/>
                </a:solidFill>
                <a:latin typeface="Arial MT"/>
                <a:cs typeface="Arial MT"/>
              </a:rPr>
              <a:t> </a:t>
            </a:r>
            <a:r>
              <a:rPr sz="1700" spc="-5" dirty="0">
                <a:solidFill>
                  <a:srgbClr val="FFFFFF"/>
                </a:solidFill>
                <a:latin typeface="Arial MT"/>
                <a:cs typeface="Arial MT"/>
              </a:rPr>
              <a:t>waits</a:t>
            </a:r>
            <a:r>
              <a:rPr sz="1700" dirty="0">
                <a:solidFill>
                  <a:srgbClr val="FFFFFF"/>
                </a:solidFill>
                <a:latin typeface="Arial MT"/>
                <a:cs typeface="Arial MT"/>
              </a:rPr>
              <a:t> </a:t>
            </a:r>
            <a:r>
              <a:rPr sz="1700" spc="-5" dirty="0">
                <a:solidFill>
                  <a:srgbClr val="FFFFFF"/>
                </a:solidFill>
                <a:latin typeface="Arial MT"/>
                <a:cs typeface="Arial MT"/>
              </a:rPr>
              <a:t>for</a:t>
            </a:r>
            <a:r>
              <a:rPr sz="1700" dirty="0">
                <a:solidFill>
                  <a:srgbClr val="FFFFFF"/>
                </a:solidFill>
                <a:latin typeface="Arial MT"/>
                <a:cs typeface="Arial MT"/>
              </a:rPr>
              <a:t> acknowledgments</a:t>
            </a:r>
            <a:r>
              <a:rPr sz="1700" spc="30" dirty="0">
                <a:solidFill>
                  <a:srgbClr val="FFFFFF"/>
                </a:solidFill>
                <a:latin typeface="Arial MT"/>
                <a:cs typeface="Arial MT"/>
              </a:rPr>
              <a:t> </a:t>
            </a:r>
            <a:r>
              <a:rPr sz="1700" dirty="0">
                <a:solidFill>
                  <a:srgbClr val="FFFFFF"/>
                </a:solidFill>
                <a:latin typeface="Arial MT"/>
                <a:cs typeface="Arial MT"/>
              </a:rPr>
              <a:t>before </a:t>
            </a:r>
            <a:r>
              <a:rPr sz="1700" spc="5" dirty="0">
                <a:solidFill>
                  <a:srgbClr val="FFFFFF"/>
                </a:solidFill>
                <a:latin typeface="Arial MT"/>
                <a:cs typeface="Arial MT"/>
              </a:rPr>
              <a:t> </a:t>
            </a:r>
            <a:r>
              <a:rPr sz="1700" dirty="0">
                <a:solidFill>
                  <a:srgbClr val="FFFFFF"/>
                </a:solidFill>
                <a:latin typeface="Arial MT"/>
                <a:cs typeface="Arial MT"/>
              </a:rPr>
              <a:t>contacting</a:t>
            </a:r>
            <a:r>
              <a:rPr sz="1700" spc="5" dirty="0">
                <a:solidFill>
                  <a:srgbClr val="FFFFFF"/>
                </a:solidFill>
                <a:latin typeface="Arial MT"/>
                <a:cs typeface="Arial MT"/>
              </a:rPr>
              <a:t> </a:t>
            </a:r>
            <a:r>
              <a:rPr sz="1700" spc="-5" dirty="0">
                <a:solidFill>
                  <a:srgbClr val="FFFFFF"/>
                </a:solidFill>
                <a:latin typeface="Arial MT"/>
                <a:cs typeface="Arial MT"/>
              </a:rPr>
              <a:t>the</a:t>
            </a:r>
            <a:r>
              <a:rPr sz="1700" spc="15" dirty="0">
                <a:solidFill>
                  <a:srgbClr val="FFFFFF"/>
                </a:solidFill>
                <a:latin typeface="Arial MT"/>
                <a:cs typeface="Arial MT"/>
              </a:rPr>
              <a:t> </a:t>
            </a:r>
            <a:r>
              <a:rPr sz="1700" dirty="0">
                <a:solidFill>
                  <a:srgbClr val="FFFFFF"/>
                </a:solidFill>
                <a:latin typeface="Arial MT"/>
                <a:cs typeface="Arial MT"/>
              </a:rPr>
              <a:t>name node</a:t>
            </a:r>
            <a:r>
              <a:rPr sz="1700" spc="5" dirty="0">
                <a:solidFill>
                  <a:srgbClr val="FFFFFF"/>
                </a:solidFill>
                <a:latin typeface="Arial MT"/>
                <a:cs typeface="Arial MT"/>
              </a:rPr>
              <a:t> </a:t>
            </a:r>
            <a:r>
              <a:rPr sz="1700" spc="-5" dirty="0">
                <a:solidFill>
                  <a:srgbClr val="FFFFFF"/>
                </a:solidFill>
                <a:latin typeface="Arial MT"/>
                <a:cs typeface="Arial MT"/>
              </a:rPr>
              <a:t>to</a:t>
            </a:r>
            <a:r>
              <a:rPr sz="1700" spc="5" dirty="0">
                <a:solidFill>
                  <a:srgbClr val="FFFFFF"/>
                </a:solidFill>
                <a:latin typeface="Arial MT"/>
                <a:cs typeface="Arial MT"/>
              </a:rPr>
              <a:t> </a:t>
            </a:r>
            <a:r>
              <a:rPr sz="1700" dirty="0">
                <a:solidFill>
                  <a:srgbClr val="FFFFFF"/>
                </a:solidFill>
                <a:latin typeface="Arial MT"/>
                <a:cs typeface="Arial MT"/>
              </a:rPr>
              <a:t>signal </a:t>
            </a:r>
            <a:r>
              <a:rPr sz="1700" spc="-5" dirty="0">
                <a:solidFill>
                  <a:srgbClr val="FFFFFF"/>
                </a:solidFill>
                <a:latin typeface="Arial MT"/>
                <a:cs typeface="Arial MT"/>
              </a:rPr>
              <a:t>that</a:t>
            </a:r>
            <a:r>
              <a:rPr sz="1700" spc="10" dirty="0">
                <a:solidFill>
                  <a:srgbClr val="FFFFFF"/>
                </a:solidFill>
                <a:latin typeface="Arial MT"/>
                <a:cs typeface="Arial MT"/>
              </a:rPr>
              <a:t> </a:t>
            </a:r>
            <a:r>
              <a:rPr sz="1700" spc="-5" dirty="0">
                <a:solidFill>
                  <a:srgbClr val="FFFFFF"/>
                </a:solidFill>
                <a:latin typeface="Arial MT"/>
                <a:cs typeface="Arial MT"/>
              </a:rPr>
              <a:t>the</a:t>
            </a:r>
            <a:r>
              <a:rPr sz="1700" spc="5" dirty="0">
                <a:solidFill>
                  <a:srgbClr val="FFFFFF"/>
                </a:solidFill>
                <a:latin typeface="Arial MT"/>
                <a:cs typeface="Arial MT"/>
              </a:rPr>
              <a:t> </a:t>
            </a:r>
            <a:r>
              <a:rPr sz="1700" spc="-5" dirty="0">
                <a:solidFill>
                  <a:srgbClr val="FFFFFF"/>
                </a:solidFill>
                <a:latin typeface="Arial MT"/>
                <a:cs typeface="Arial MT"/>
              </a:rPr>
              <a:t>file </a:t>
            </a:r>
            <a:r>
              <a:rPr sz="1700" dirty="0">
                <a:solidFill>
                  <a:srgbClr val="FFFFFF"/>
                </a:solidFill>
                <a:latin typeface="Arial MT"/>
                <a:cs typeface="Arial MT"/>
              </a:rPr>
              <a:t>is</a:t>
            </a:r>
            <a:r>
              <a:rPr sz="1700" spc="-5" dirty="0">
                <a:solidFill>
                  <a:srgbClr val="FFFFFF"/>
                </a:solidFill>
                <a:latin typeface="Arial MT"/>
                <a:cs typeface="Arial MT"/>
              </a:rPr>
              <a:t> </a:t>
            </a:r>
            <a:r>
              <a:rPr sz="1700" dirty="0">
                <a:solidFill>
                  <a:srgbClr val="FFFFFF"/>
                </a:solidFill>
                <a:latin typeface="Arial MT"/>
                <a:cs typeface="Arial MT"/>
              </a:rPr>
              <a:t>complete</a:t>
            </a:r>
            <a:endParaRPr sz="1700">
              <a:latin typeface="Arial MT"/>
              <a:cs typeface="Arial MT"/>
            </a:endParaRPr>
          </a:p>
        </p:txBody>
      </p:sp>
      <p:pic>
        <p:nvPicPr>
          <p:cNvPr id="5" name="object 5"/>
          <p:cNvPicPr/>
          <p:nvPr/>
        </p:nvPicPr>
        <p:blipFill>
          <a:blip r:embed="rId2" cstate="print"/>
          <a:stretch>
            <a:fillRect/>
          </a:stretch>
        </p:blipFill>
        <p:spPr>
          <a:xfrm>
            <a:off x="6400800" y="1143000"/>
            <a:ext cx="5539105" cy="5412740"/>
          </a:xfrm>
          <a:prstGeom prst="rect">
            <a:avLst/>
          </a:prstGeom>
        </p:spPr>
      </p:pic>
      <p:sp>
        <p:nvSpPr>
          <p:cNvPr id="9" name="Footer Placeholder 8"/>
          <p:cNvSpPr>
            <a:spLocks noGrp="1"/>
          </p:cNvSpPr>
          <p:nvPr>
            <p:ph type="ftr" sz="quarter" idx="5"/>
          </p:nvPr>
        </p:nvSpPr>
        <p:spPr/>
        <p:txBody>
          <a:bodyPr/>
          <a:p>
            <a:r>
              <a:t>Prepared by Dr G Vanitha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Title 12"/>
          <p:cNvSpPr>
            <a:spLocks noGrp="1"/>
          </p:cNvSpPr>
          <p:nvPr>
            <p:ph type="title"/>
          </p:nvPr>
        </p:nvSpPr>
        <p:spPr>
          <a:xfrm>
            <a:off x="840739" y="124713"/>
            <a:ext cx="10510520" cy="670560"/>
          </a:xfrm>
        </p:spPr>
        <p:txBody>
          <a:bodyPr/>
          <a:p>
            <a:endParaRPr lang="en-US"/>
          </a:p>
        </p:txBody>
      </p:sp>
      <p:sp>
        <p:nvSpPr>
          <p:cNvPr id="14" name="Text Placeholder 13"/>
          <p:cNvSpPr>
            <a:spLocks noGrp="1"/>
          </p:cNvSpPr>
          <p:nvPr>
            <p:ph type="body" idx="1"/>
          </p:nvPr>
        </p:nvSpPr>
        <p:spPr>
          <a:xfrm>
            <a:off x="418211" y="1598802"/>
            <a:ext cx="11355577" cy="304800"/>
          </a:xfrm>
        </p:spPr>
        <p:txBody>
          <a:bodyPr/>
          <a:p>
            <a:endParaRPr lang="en-US"/>
          </a:p>
        </p:txBody>
      </p:sp>
      <p:pic>
        <p:nvPicPr>
          <p:cNvPr id="5" name="Picture 4" descr="WhatsApp Image 2024-07-28 at 12.53.56 PM"/>
          <p:cNvPicPr>
            <a:picLocks noChangeAspect="1"/>
          </p:cNvPicPr>
          <p:nvPr/>
        </p:nvPicPr>
        <p:blipFill>
          <a:blip r:embed="rId1"/>
          <a:srcRect b="7341"/>
          <a:stretch>
            <a:fillRect/>
          </a:stretch>
        </p:blipFill>
        <p:spPr>
          <a:xfrm>
            <a:off x="609600" y="228600"/>
            <a:ext cx="10981055" cy="5867400"/>
          </a:xfrm>
          <a:prstGeom prst="rect">
            <a:avLst/>
          </a:prstGeom>
        </p:spPr>
      </p:pic>
      <p:sp>
        <p:nvSpPr>
          <p:cNvPr id="15" name="Footer Placeholder 14"/>
          <p:cNvSpPr>
            <a:spLocks noGrp="1"/>
          </p:cNvSpPr>
          <p:nvPr>
            <p:ph type="ftr" sz="quarter" idx="5"/>
          </p:nvPr>
        </p:nvSpPr>
        <p:spPr/>
        <p:txBody>
          <a:bodyPr/>
          <a:p>
            <a:r>
              <a:t>Prepared by Dr G Vanitha</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p:txBody>
          <a:bodyPr/>
          <a:p>
            <a:endParaRPr lang="en-US"/>
          </a:p>
        </p:txBody>
      </p:sp>
      <p:sp>
        <p:nvSpPr>
          <p:cNvPr id="4" name="Footer Placeholder 3"/>
          <p:cNvSpPr>
            <a:spLocks noGrp="1"/>
          </p:cNvSpPr>
          <p:nvPr>
            <p:ph type="ftr" sz="quarter" idx="5"/>
          </p:nvPr>
        </p:nvSpPr>
        <p:spPr/>
        <p:txBody>
          <a:bodyPr/>
          <a:p>
            <a:r>
              <a:t>Prepared by Dr G Vanitha</a:t>
            </a:r>
          </a:p>
        </p:txBody>
      </p:sp>
      <p:pic>
        <p:nvPicPr>
          <p:cNvPr id="5" name="Picture 4"/>
          <p:cNvPicPr>
            <a:picLocks noChangeAspect="1"/>
          </p:cNvPicPr>
          <p:nvPr>
            <p:custDataLst>
              <p:tags r:id="rId1"/>
            </p:custDataLst>
          </p:nvPr>
        </p:nvPicPr>
        <p:blipFill>
          <a:blip r:embed="rId2"/>
          <a:stretch>
            <a:fillRect/>
          </a:stretch>
        </p:blipFill>
        <p:spPr>
          <a:xfrm>
            <a:off x="125730" y="609600"/>
            <a:ext cx="11939905" cy="574675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168252" y="6485763"/>
            <a:ext cx="140207" cy="109537"/>
          </a:xfrm>
          <a:prstGeom prst="rect">
            <a:avLst/>
          </a:prstGeom>
        </p:spPr>
      </p:pic>
      <p:sp>
        <p:nvSpPr>
          <p:cNvPr id="8" name="Text Placeholder 7"/>
          <p:cNvSpPr>
            <a:spLocks noGrp="1"/>
          </p:cNvSpPr>
          <p:nvPr>
            <p:ph type="body" idx="1"/>
          </p:nvPr>
        </p:nvSpPr>
        <p:spPr>
          <a:xfrm>
            <a:off x="418211" y="1598802"/>
            <a:ext cx="11355577" cy="304800"/>
          </a:xfrm>
        </p:spPr>
        <p:txBody>
          <a:bodyPr/>
          <a:p>
            <a:endParaRPr lang="en-US"/>
          </a:p>
        </p:txBody>
      </p:sp>
      <p:sp>
        <p:nvSpPr>
          <p:cNvPr id="3" name="object 3"/>
          <p:cNvSpPr txBox="1">
            <a:spLocks noGrp="1"/>
          </p:cNvSpPr>
          <p:nvPr>
            <p:ph type="title"/>
          </p:nvPr>
        </p:nvSpPr>
        <p:spPr>
          <a:xfrm>
            <a:off x="840739" y="124713"/>
            <a:ext cx="10510520" cy="690245"/>
          </a:xfrm>
          <a:prstGeom prst="rect">
            <a:avLst/>
          </a:prstGeom>
        </p:spPr>
        <p:txBody>
          <a:bodyPr vert="horz" wrap="square" lIns="0" tIns="13335" rIns="0" bIns="0" rtlCol="0">
            <a:spAutoFit/>
          </a:bodyPr>
          <a:lstStyle/>
          <a:p>
            <a:pPr marL="12700">
              <a:lnSpc>
                <a:spcPct val="100000"/>
              </a:lnSpc>
              <a:spcBef>
                <a:spcPts val="105"/>
              </a:spcBef>
            </a:pPr>
            <a:r>
              <a:rPr spc="20" dirty="0"/>
              <a:t>Replica</a:t>
            </a:r>
            <a:r>
              <a:rPr spc="-245" dirty="0"/>
              <a:t> </a:t>
            </a:r>
            <a:r>
              <a:rPr spc="5" dirty="0"/>
              <a:t>Placement</a:t>
            </a:r>
            <a:endParaRPr spc="5" dirty="0"/>
          </a:p>
        </p:txBody>
      </p:sp>
      <p:pic>
        <p:nvPicPr>
          <p:cNvPr id="4" name="object 4"/>
          <p:cNvPicPr/>
          <p:nvPr/>
        </p:nvPicPr>
        <p:blipFill>
          <a:blip r:embed="rId2" cstate="print"/>
          <a:stretch>
            <a:fillRect/>
          </a:stretch>
        </p:blipFill>
        <p:spPr>
          <a:xfrm>
            <a:off x="8388985" y="911225"/>
            <a:ext cx="3566160" cy="5020310"/>
          </a:xfrm>
          <a:prstGeom prst="rect">
            <a:avLst/>
          </a:prstGeom>
        </p:spPr>
      </p:pic>
      <p:sp>
        <p:nvSpPr>
          <p:cNvPr id="5" name="object 5"/>
          <p:cNvSpPr txBox="1"/>
          <p:nvPr/>
        </p:nvSpPr>
        <p:spPr>
          <a:xfrm>
            <a:off x="457200" y="1423670"/>
            <a:ext cx="7472045" cy="5104765"/>
          </a:xfrm>
          <a:prstGeom prst="rect">
            <a:avLst/>
          </a:prstGeom>
        </p:spPr>
        <p:txBody>
          <a:bodyPr vert="horz" wrap="square" lIns="0" tIns="12700" rIns="0" bIns="0" rtlCol="0">
            <a:noAutofit/>
          </a:bodyPr>
          <a:lstStyle/>
          <a:p>
            <a:pPr marL="12700" algn="just">
              <a:lnSpc>
                <a:spcPct val="100000"/>
              </a:lnSpc>
              <a:spcBef>
                <a:spcPts val="100"/>
              </a:spcBef>
            </a:pPr>
            <a:r>
              <a:rPr sz="1800" spc="-15" dirty="0">
                <a:solidFill>
                  <a:srgbClr val="FFFFFF"/>
                </a:solidFill>
                <a:latin typeface="Arial MT"/>
                <a:cs typeface="Arial MT"/>
              </a:rPr>
              <a:t>Hadoop’s</a:t>
            </a:r>
            <a:r>
              <a:rPr sz="1800" spc="20" dirty="0">
                <a:solidFill>
                  <a:srgbClr val="FFFFFF"/>
                </a:solidFill>
                <a:latin typeface="Arial MT"/>
                <a:cs typeface="Arial MT"/>
              </a:rPr>
              <a:t> </a:t>
            </a:r>
            <a:r>
              <a:rPr sz="1800" spc="-5" dirty="0">
                <a:solidFill>
                  <a:srgbClr val="FFFFFF"/>
                </a:solidFill>
                <a:latin typeface="Arial MT"/>
                <a:cs typeface="Arial MT"/>
              </a:rPr>
              <a:t>default</a:t>
            </a:r>
            <a:r>
              <a:rPr sz="1800" spc="10" dirty="0">
                <a:solidFill>
                  <a:srgbClr val="FFFFFF"/>
                </a:solidFill>
                <a:latin typeface="Arial MT"/>
                <a:cs typeface="Arial MT"/>
              </a:rPr>
              <a:t> </a:t>
            </a:r>
            <a:r>
              <a:rPr sz="1800" spc="-5" dirty="0">
                <a:solidFill>
                  <a:srgbClr val="FFFFFF"/>
                </a:solidFill>
                <a:latin typeface="Arial MT"/>
                <a:cs typeface="Arial MT"/>
              </a:rPr>
              <a:t>strategy</a:t>
            </a:r>
            <a:r>
              <a:rPr sz="1800" dirty="0">
                <a:solidFill>
                  <a:srgbClr val="FFFFFF"/>
                </a:solidFill>
                <a:latin typeface="Arial MT"/>
                <a:cs typeface="Arial MT"/>
              </a:rPr>
              <a:t> </a:t>
            </a:r>
            <a:r>
              <a:rPr sz="1800" spc="-5" dirty="0">
                <a:solidFill>
                  <a:srgbClr val="FFFFFF"/>
                </a:solidFill>
                <a:latin typeface="Arial MT"/>
                <a:cs typeface="Arial MT"/>
              </a:rPr>
              <a:t>is </a:t>
            </a:r>
            <a:r>
              <a:rPr sz="1800" dirty="0">
                <a:solidFill>
                  <a:srgbClr val="FFFFFF"/>
                </a:solidFill>
                <a:latin typeface="Arial MT"/>
                <a:cs typeface="Arial MT"/>
              </a:rPr>
              <a:t>to </a:t>
            </a:r>
            <a:r>
              <a:rPr sz="1800" spc="-10" dirty="0">
                <a:solidFill>
                  <a:srgbClr val="FFFFFF"/>
                </a:solidFill>
                <a:latin typeface="Arial MT"/>
                <a:cs typeface="Arial MT"/>
              </a:rPr>
              <a:t>place</a:t>
            </a:r>
            <a:endParaRPr sz="1800">
              <a:latin typeface="Arial MT"/>
              <a:cs typeface="Arial MT"/>
            </a:endParaRPr>
          </a:p>
          <a:p>
            <a:pPr>
              <a:lnSpc>
                <a:spcPct val="100000"/>
              </a:lnSpc>
              <a:spcBef>
                <a:spcPts val="30"/>
              </a:spcBef>
            </a:pPr>
            <a:endParaRPr sz="1850">
              <a:latin typeface="Arial MT"/>
              <a:cs typeface="Arial MT"/>
            </a:endParaRPr>
          </a:p>
          <a:p>
            <a:pPr marL="12700" marR="5080">
              <a:lnSpc>
                <a:spcPct val="100000"/>
              </a:lnSpc>
              <a:buFont typeface="Wingdings" panose="05000000000000000000"/>
              <a:buChar char=""/>
              <a:tabLst>
                <a:tab pos="299720" algn="l"/>
              </a:tabLst>
            </a:pPr>
            <a:r>
              <a:rPr sz="1800" dirty="0">
                <a:solidFill>
                  <a:srgbClr val="FFFFFF"/>
                </a:solidFill>
                <a:latin typeface="Arial MT"/>
                <a:cs typeface="Arial MT"/>
              </a:rPr>
              <a:t>The first </a:t>
            </a:r>
            <a:r>
              <a:rPr sz="1800" spc="-5" dirty="0">
                <a:solidFill>
                  <a:srgbClr val="FFFFFF"/>
                </a:solidFill>
                <a:latin typeface="Arial MT"/>
                <a:cs typeface="Arial MT"/>
              </a:rPr>
              <a:t>replica on </a:t>
            </a:r>
            <a:r>
              <a:rPr sz="1800" dirty="0">
                <a:solidFill>
                  <a:srgbClr val="FFFFFF"/>
                </a:solidFill>
                <a:latin typeface="Arial MT"/>
                <a:cs typeface="Arial MT"/>
              </a:rPr>
              <a:t>the </a:t>
            </a:r>
            <a:r>
              <a:rPr sz="1800" spc="-5" dirty="0">
                <a:solidFill>
                  <a:srgbClr val="FFFFFF"/>
                </a:solidFill>
                <a:latin typeface="Arial MT"/>
                <a:cs typeface="Arial MT"/>
              </a:rPr>
              <a:t>same node as </a:t>
            </a:r>
            <a:r>
              <a:rPr sz="1800" dirty="0">
                <a:solidFill>
                  <a:srgbClr val="FFFFFF"/>
                </a:solidFill>
                <a:latin typeface="Arial MT"/>
                <a:cs typeface="Arial MT"/>
              </a:rPr>
              <a:t>the </a:t>
            </a:r>
            <a:r>
              <a:rPr sz="1800" spc="-5" dirty="0">
                <a:solidFill>
                  <a:srgbClr val="FFFFFF"/>
                </a:solidFill>
                <a:latin typeface="Arial MT"/>
                <a:cs typeface="Arial MT"/>
              </a:rPr>
              <a:t>client </a:t>
            </a:r>
            <a:r>
              <a:rPr sz="1800" dirty="0">
                <a:solidFill>
                  <a:srgbClr val="FFFFFF"/>
                </a:solidFill>
                <a:latin typeface="Arial MT"/>
                <a:cs typeface="Arial MT"/>
              </a:rPr>
              <a:t>(for </a:t>
            </a:r>
            <a:r>
              <a:rPr sz="1800" spc="5" dirty="0">
                <a:solidFill>
                  <a:srgbClr val="FFFFFF"/>
                </a:solidFill>
                <a:latin typeface="Arial MT"/>
                <a:cs typeface="Arial MT"/>
              </a:rPr>
              <a:t> </a:t>
            </a:r>
            <a:r>
              <a:rPr sz="1800" spc="-5" dirty="0">
                <a:solidFill>
                  <a:srgbClr val="FFFFFF"/>
                </a:solidFill>
                <a:latin typeface="Arial MT"/>
                <a:cs typeface="Arial MT"/>
              </a:rPr>
              <a:t>clients</a:t>
            </a:r>
            <a:r>
              <a:rPr sz="1800" spc="15" dirty="0">
                <a:solidFill>
                  <a:srgbClr val="FFFFFF"/>
                </a:solidFill>
                <a:latin typeface="Arial MT"/>
                <a:cs typeface="Arial MT"/>
              </a:rPr>
              <a:t> </a:t>
            </a:r>
            <a:r>
              <a:rPr sz="1800" spc="-5" dirty="0">
                <a:solidFill>
                  <a:srgbClr val="FFFFFF"/>
                </a:solidFill>
                <a:latin typeface="Arial MT"/>
                <a:cs typeface="Arial MT"/>
              </a:rPr>
              <a:t>running</a:t>
            </a:r>
            <a:r>
              <a:rPr sz="1800" spc="5" dirty="0">
                <a:solidFill>
                  <a:srgbClr val="FFFFFF"/>
                </a:solidFill>
                <a:latin typeface="Arial MT"/>
                <a:cs typeface="Arial MT"/>
              </a:rPr>
              <a:t> </a:t>
            </a:r>
            <a:r>
              <a:rPr sz="1800" spc="-5" dirty="0">
                <a:solidFill>
                  <a:srgbClr val="FFFFFF"/>
                </a:solidFill>
                <a:latin typeface="Arial MT"/>
                <a:cs typeface="Arial MT"/>
              </a:rPr>
              <a:t>outside</a:t>
            </a:r>
            <a:r>
              <a:rPr sz="1800" spc="5" dirty="0">
                <a:solidFill>
                  <a:srgbClr val="FFFFFF"/>
                </a:solidFill>
                <a:latin typeface="Arial MT"/>
                <a:cs typeface="Arial MT"/>
              </a:rPr>
              <a:t> </a:t>
            </a:r>
            <a:r>
              <a:rPr sz="1800" dirty="0">
                <a:solidFill>
                  <a:srgbClr val="FFFFFF"/>
                </a:solidFill>
                <a:latin typeface="Arial MT"/>
                <a:cs typeface="Arial MT"/>
              </a:rPr>
              <a:t>the</a:t>
            </a:r>
            <a:r>
              <a:rPr sz="1800" spc="-10" dirty="0">
                <a:solidFill>
                  <a:srgbClr val="FFFFFF"/>
                </a:solidFill>
                <a:latin typeface="Arial MT"/>
                <a:cs typeface="Arial MT"/>
              </a:rPr>
              <a:t> </a:t>
            </a:r>
            <a:r>
              <a:rPr sz="1800" spc="-15" dirty="0">
                <a:solidFill>
                  <a:srgbClr val="FFFFFF"/>
                </a:solidFill>
                <a:latin typeface="Arial MT"/>
                <a:cs typeface="Arial MT"/>
              </a:rPr>
              <a:t>cluster,</a:t>
            </a:r>
            <a:r>
              <a:rPr sz="1800" spc="10" dirty="0">
                <a:solidFill>
                  <a:srgbClr val="FFFFFF"/>
                </a:solidFill>
                <a:latin typeface="Arial MT"/>
                <a:cs typeface="Arial MT"/>
              </a:rPr>
              <a:t> </a:t>
            </a:r>
            <a:r>
              <a:rPr sz="1800" spc="-5" dirty="0">
                <a:solidFill>
                  <a:srgbClr val="FFFFFF"/>
                </a:solidFill>
                <a:latin typeface="Arial MT"/>
                <a:cs typeface="Arial MT"/>
              </a:rPr>
              <a:t>a</a:t>
            </a:r>
            <a:r>
              <a:rPr sz="1800" dirty="0">
                <a:solidFill>
                  <a:srgbClr val="FFFFFF"/>
                </a:solidFill>
                <a:latin typeface="Arial MT"/>
                <a:cs typeface="Arial MT"/>
              </a:rPr>
              <a:t> </a:t>
            </a:r>
            <a:r>
              <a:rPr sz="1800" spc="-10" dirty="0">
                <a:solidFill>
                  <a:srgbClr val="FFFFFF"/>
                </a:solidFill>
                <a:latin typeface="Arial MT"/>
                <a:cs typeface="Arial MT"/>
              </a:rPr>
              <a:t>node</a:t>
            </a:r>
            <a:r>
              <a:rPr sz="1800" spc="5" dirty="0">
                <a:solidFill>
                  <a:srgbClr val="FFFFFF"/>
                </a:solidFill>
                <a:latin typeface="Arial MT"/>
                <a:cs typeface="Arial MT"/>
              </a:rPr>
              <a:t> </a:t>
            </a:r>
            <a:r>
              <a:rPr sz="1800" spc="-5" dirty="0">
                <a:solidFill>
                  <a:srgbClr val="FFFFFF"/>
                </a:solidFill>
                <a:latin typeface="Arial MT"/>
                <a:cs typeface="Arial MT"/>
              </a:rPr>
              <a:t>is</a:t>
            </a:r>
            <a:r>
              <a:rPr sz="1800" dirty="0">
                <a:solidFill>
                  <a:srgbClr val="FFFFFF"/>
                </a:solidFill>
                <a:latin typeface="Arial MT"/>
                <a:cs typeface="Arial MT"/>
              </a:rPr>
              <a:t> </a:t>
            </a:r>
            <a:r>
              <a:rPr sz="1800" spc="-5" dirty="0">
                <a:solidFill>
                  <a:srgbClr val="FFFFFF"/>
                </a:solidFill>
                <a:latin typeface="Arial MT"/>
                <a:cs typeface="Arial MT"/>
              </a:rPr>
              <a:t>chosen</a:t>
            </a:r>
            <a:r>
              <a:rPr sz="1800" spc="5" dirty="0">
                <a:solidFill>
                  <a:srgbClr val="FFFFFF"/>
                </a:solidFill>
                <a:latin typeface="Arial MT"/>
                <a:cs typeface="Arial MT"/>
              </a:rPr>
              <a:t> </a:t>
            </a:r>
            <a:r>
              <a:rPr sz="1800" dirty="0">
                <a:solidFill>
                  <a:srgbClr val="FFFFFF"/>
                </a:solidFill>
                <a:latin typeface="Arial MT"/>
                <a:cs typeface="Arial MT"/>
              </a:rPr>
              <a:t>at </a:t>
            </a:r>
            <a:r>
              <a:rPr sz="1800" spc="5" dirty="0">
                <a:solidFill>
                  <a:srgbClr val="FFFFFF"/>
                </a:solidFill>
                <a:latin typeface="Arial MT"/>
                <a:cs typeface="Arial MT"/>
              </a:rPr>
              <a:t> </a:t>
            </a:r>
            <a:r>
              <a:rPr sz="1800" spc="-5" dirty="0">
                <a:solidFill>
                  <a:srgbClr val="FFFFFF"/>
                </a:solidFill>
                <a:latin typeface="Arial MT"/>
                <a:cs typeface="Arial MT"/>
              </a:rPr>
              <a:t>random,</a:t>
            </a:r>
            <a:r>
              <a:rPr sz="1800" spc="10" dirty="0">
                <a:solidFill>
                  <a:srgbClr val="FFFFFF"/>
                </a:solidFill>
                <a:latin typeface="Arial MT"/>
                <a:cs typeface="Arial MT"/>
              </a:rPr>
              <a:t> </a:t>
            </a:r>
            <a:r>
              <a:rPr sz="1800" spc="-5" dirty="0">
                <a:solidFill>
                  <a:srgbClr val="FFFFFF"/>
                </a:solidFill>
                <a:latin typeface="Arial MT"/>
                <a:cs typeface="Arial MT"/>
              </a:rPr>
              <a:t>although</a:t>
            </a:r>
            <a:r>
              <a:rPr sz="1800" dirty="0">
                <a:solidFill>
                  <a:srgbClr val="FFFFFF"/>
                </a:solidFill>
                <a:latin typeface="Arial MT"/>
                <a:cs typeface="Arial MT"/>
              </a:rPr>
              <a:t> the</a:t>
            </a:r>
            <a:r>
              <a:rPr sz="1800" spc="-10" dirty="0">
                <a:solidFill>
                  <a:srgbClr val="FFFFFF"/>
                </a:solidFill>
                <a:latin typeface="Arial MT"/>
                <a:cs typeface="Arial MT"/>
              </a:rPr>
              <a:t> </a:t>
            </a:r>
            <a:r>
              <a:rPr sz="1800" spc="-5" dirty="0">
                <a:solidFill>
                  <a:srgbClr val="FFFFFF"/>
                </a:solidFill>
                <a:latin typeface="Arial MT"/>
                <a:cs typeface="Arial MT"/>
              </a:rPr>
              <a:t>system</a:t>
            </a:r>
            <a:r>
              <a:rPr sz="1800" spc="25" dirty="0">
                <a:solidFill>
                  <a:srgbClr val="FFFFFF"/>
                </a:solidFill>
                <a:latin typeface="Arial MT"/>
                <a:cs typeface="Arial MT"/>
              </a:rPr>
              <a:t> </a:t>
            </a:r>
            <a:r>
              <a:rPr sz="1800" dirty="0">
                <a:solidFill>
                  <a:srgbClr val="FFFFFF"/>
                </a:solidFill>
                <a:latin typeface="Arial MT"/>
                <a:cs typeface="Arial MT"/>
              </a:rPr>
              <a:t>tries</a:t>
            </a:r>
            <a:r>
              <a:rPr sz="1800" spc="-5" dirty="0">
                <a:solidFill>
                  <a:srgbClr val="FFFFFF"/>
                </a:solidFill>
                <a:latin typeface="Arial MT"/>
                <a:cs typeface="Arial MT"/>
              </a:rPr>
              <a:t> </a:t>
            </a:r>
            <a:r>
              <a:rPr sz="1800" spc="-10" dirty="0">
                <a:solidFill>
                  <a:srgbClr val="FFFFFF"/>
                </a:solidFill>
                <a:latin typeface="Arial MT"/>
                <a:cs typeface="Arial MT"/>
              </a:rPr>
              <a:t>not</a:t>
            </a:r>
            <a:r>
              <a:rPr sz="1800" spc="5" dirty="0">
                <a:solidFill>
                  <a:srgbClr val="FFFFFF"/>
                </a:solidFill>
                <a:latin typeface="Arial MT"/>
                <a:cs typeface="Arial MT"/>
              </a:rPr>
              <a:t> </a:t>
            </a:r>
            <a:r>
              <a:rPr sz="1800" dirty="0">
                <a:solidFill>
                  <a:srgbClr val="FFFFFF"/>
                </a:solidFill>
                <a:latin typeface="Arial MT"/>
                <a:cs typeface="Arial MT"/>
              </a:rPr>
              <a:t>to</a:t>
            </a:r>
            <a:r>
              <a:rPr sz="1800" spc="-5" dirty="0">
                <a:solidFill>
                  <a:srgbClr val="FFFFFF"/>
                </a:solidFill>
                <a:latin typeface="Arial MT"/>
                <a:cs typeface="Arial MT"/>
              </a:rPr>
              <a:t> pick nodes</a:t>
            </a:r>
            <a:r>
              <a:rPr sz="1800" spc="10" dirty="0">
                <a:solidFill>
                  <a:srgbClr val="FFFFFF"/>
                </a:solidFill>
                <a:latin typeface="Arial MT"/>
                <a:cs typeface="Arial MT"/>
              </a:rPr>
              <a:t> </a:t>
            </a:r>
            <a:r>
              <a:rPr sz="1800" spc="-5" dirty="0">
                <a:solidFill>
                  <a:srgbClr val="FFFFFF"/>
                </a:solidFill>
                <a:latin typeface="Arial MT"/>
                <a:cs typeface="Arial MT"/>
              </a:rPr>
              <a:t>that </a:t>
            </a:r>
            <a:r>
              <a:rPr sz="1800" spc="-484" dirty="0">
                <a:solidFill>
                  <a:srgbClr val="FFFFFF"/>
                </a:solidFill>
                <a:latin typeface="Arial MT"/>
                <a:cs typeface="Arial MT"/>
              </a:rPr>
              <a:t> </a:t>
            </a:r>
            <a:r>
              <a:rPr sz="1800" spc="-5" dirty="0">
                <a:solidFill>
                  <a:srgbClr val="FFFFFF"/>
                </a:solidFill>
                <a:latin typeface="Arial MT"/>
                <a:cs typeface="Arial MT"/>
              </a:rPr>
              <a:t>are</a:t>
            </a:r>
            <a:r>
              <a:rPr sz="1800" spc="-15" dirty="0">
                <a:solidFill>
                  <a:srgbClr val="FFFFFF"/>
                </a:solidFill>
                <a:latin typeface="Arial MT"/>
                <a:cs typeface="Arial MT"/>
              </a:rPr>
              <a:t> </a:t>
            </a:r>
            <a:r>
              <a:rPr sz="1800" dirty="0">
                <a:solidFill>
                  <a:srgbClr val="FFFFFF"/>
                </a:solidFill>
                <a:latin typeface="Arial MT"/>
                <a:cs typeface="Arial MT"/>
              </a:rPr>
              <a:t>too</a:t>
            </a:r>
            <a:r>
              <a:rPr sz="1800" spc="-10" dirty="0">
                <a:solidFill>
                  <a:srgbClr val="FFFFFF"/>
                </a:solidFill>
                <a:latin typeface="Arial MT"/>
                <a:cs typeface="Arial MT"/>
              </a:rPr>
              <a:t> </a:t>
            </a:r>
            <a:r>
              <a:rPr sz="1800" spc="-5" dirty="0">
                <a:solidFill>
                  <a:srgbClr val="FFFFFF"/>
                </a:solidFill>
                <a:latin typeface="Arial MT"/>
                <a:cs typeface="Arial MT"/>
              </a:rPr>
              <a:t>full</a:t>
            </a:r>
            <a:r>
              <a:rPr sz="1800" spc="10" dirty="0">
                <a:solidFill>
                  <a:srgbClr val="FFFFFF"/>
                </a:solidFill>
                <a:latin typeface="Arial MT"/>
                <a:cs typeface="Arial MT"/>
              </a:rPr>
              <a:t> </a:t>
            </a:r>
            <a:r>
              <a:rPr sz="1800" spc="-5" dirty="0">
                <a:solidFill>
                  <a:srgbClr val="FFFFFF"/>
                </a:solidFill>
                <a:latin typeface="Arial MT"/>
                <a:cs typeface="Arial MT"/>
              </a:rPr>
              <a:t>or</a:t>
            </a:r>
            <a:r>
              <a:rPr sz="1800" dirty="0">
                <a:solidFill>
                  <a:srgbClr val="FFFFFF"/>
                </a:solidFill>
                <a:latin typeface="Arial MT"/>
                <a:cs typeface="Arial MT"/>
              </a:rPr>
              <a:t> too</a:t>
            </a:r>
            <a:r>
              <a:rPr sz="1800" spc="-10" dirty="0">
                <a:solidFill>
                  <a:srgbClr val="FFFFFF"/>
                </a:solidFill>
                <a:latin typeface="Arial MT"/>
                <a:cs typeface="Arial MT"/>
              </a:rPr>
              <a:t> busy).</a:t>
            </a:r>
            <a:endParaRPr sz="1800">
              <a:latin typeface="Arial MT"/>
              <a:cs typeface="Arial MT"/>
            </a:endParaRPr>
          </a:p>
          <a:p>
            <a:pPr>
              <a:lnSpc>
                <a:spcPct val="100000"/>
              </a:lnSpc>
              <a:spcBef>
                <a:spcPts val="35"/>
              </a:spcBef>
              <a:buClr>
                <a:srgbClr val="FFFFFF"/>
              </a:buClr>
              <a:buFont typeface="Wingdings" panose="05000000000000000000"/>
              <a:buChar char=""/>
            </a:pPr>
            <a:endParaRPr sz="1850">
              <a:latin typeface="Arial MT"/>
              <a:cs typeface="Arial MT"/>
            </a:endParaRPr>
          </a:p>
          <a:p>
            <a:pPr marL="299085" marR="89535" indent="-287020">
              <a:lnSpc>
                <a:spcPct val="100000"/>
              </a:lnSpc>
              <a:buFont typeface="Wingdings" panose="05000000000000000000"/>
              <a:buChar char=""/>
              <a:tabLst>
                <a:tab pos="299720" algn="l"/>
              </a:tabLst>
            </a:pPr>
            <a:r>
              <a:rPr sz="1800" dirty="0">
                <a:solidFill>
                  <a:srgbClr val="FFFFFF"/>
                </a:solidFill>
                <a:latin typeface="Arial MT"/>
                <a:cs typeface="Arial MT"/>
              </a:rPr>
              <a:t>The</a:t>
            </a:r>
            <a:r>
              <a:rPr sz="1800" spc="-15" dirty="0">
                <a:solidFill>
                  <a:srgbClr val="FFFFFF"/>
                </a:solidFill>
                <a:latin typeface="Arial MT"/>
                <a:cs typeface="Arial MT"/>
              </a:rPr>
              <a:t> </a:t>
            </a:r>
            <a:r>
              <a:rPr sz="1800" spc="-5" dirty="0">
                <a:solidFill>
                  <a:srgbClr val="FFFFFF"/>
                </a:solidFill>
                <a:latin typeface="Arial MT"/>
                <a:cs typeface="Arial MT"/>
              </a:rPr>
              <a:t>second</a:t>
            </a:r>
            <a:r>
              <a:rPr sz="1800" spc="10" dirty="0">
                <a:solidFill>
                  <a:srgbClr val="FFFFFF"/>
                </a:solidFill>
                <a:latin typeface="Arial MT"/>
                <a:cs typeface="Arial MT"/>
              </a:rPr>
              <a:t> </a:t>
            </a:r>
            <a:r>
              <a:rPr sz="1800" spc="-5" dirty="0">
                <a:solidFill>
                  <a:srgbClr val="FFFFFF"/>
                </a:solidFill>
                <a:latin typeface="Arial MT"/>
                <a:cs typeface="Arial MT"/>
              </a:rPr>
              <a:t>replica</a:t>
            </a:r>
            <a:r>
              <a:rPr sz="1800" spc="10" dirty="0">
                <a:solidFill>
                  <a:srgbClr val="FFFFFF"/>
                </a:solidFill>
                <a:latin typeface="Arial MT"/>
                <a:cs typeface="Arial MT"/>
              </a:rPr>
              <a:t> </a:t>
            </a:r>
            <a:r>
              <a:rPr sz="1800" spc="-5" dirty="0">
                <a:solidFill>
                  <a:srgbClr val="FFFFFF"/>
                </a:solidFill>
                <a:latin typeface="Arial MT"/>
                <a:cs typeface="Arial MT"/>
              </a:rPr>
              <a:t>is</a:t>
            </a:r>
            <a:r>
              <a:rPr sz="1800" spc="5" dirty="0">
                <a:solidFill>
                  <a:srgbClr val="FFFFFF"/>
                </a:solidFill>
                <a:latin typeface="Arial MT"/>
                <a:cs typeface="Arial MT"/>
              </a:rPr>
              <a:t> </a:t>
            </a:r>
            <a:r>
              <a:rPr sz="1800" spc="-5" dirty="0">
                <a:solidFill>
                  <a:srgbClr val="FFFFFF"/>
                </a:solidFill>
                <a:latin typeface="Arial MT"/>
                <a:cs typeface="Arial MT"/>
              </a:rPr>
              <a:t>placed</a:t>
            </a:r>
            <a:r>
              <a:rPr sz="1800" spc="25" dirty="0">
                <a:solidFill>
                  <a:srgbClr val="FFFFFF"/>
                </a:solidFill>
                <a:latin typeface="Arial MT"/>
                <a:cs typeface="Arial MT"/>
              </a:rPr>
              <a:t> </a:t>
            </a:r>
            <a:r>
              <a:rPr sz="1800" spc="-5" dirty="0">
                <a:solidFill>
                  <a:srgbClr val="FFFFFF"/>
                </a:solidFill>
                <a:latin typeface="Arial MT"/>
                <a:cs typeface="Arial MT"/>
              </a:rPr>
              <a:t>on a</a:t>
            </a:r>
            <a:r>
              <a:rPr sz="1800" spc="10" dirty="0">
                <a:solidFill>
                  <a:srgbClr val="FFFFFF"/>
                </a:solidFill>
                <a:latin typeface="Arial MT"/>
                <a:cs typeface="Arial MT"/>
              </a:rPr>
              <a:t> </a:t>
            </a:r>
            <a:r>
              <a:rPr sz="1800" spc="-10" dirty="0">
                <a:solidFill>
                  <a:srgbClr val="FFFFFF"/>
                </a:solidFill>
                <a:latin typeface="Arial MT"/>
                <a:cs typeface="Arial MT"/>
              </a:rPr>
              <a:t>different</a:t>
            </a:r>
            <a:r>
              <a:rPr sz="1800" spc="15" dirty="0">
                <a:solidFill>
                  <a:srgbClr val="FFFFFF"/>
                </a:solidFill>
                <a:latin typeface="Arial MT"/>
                <a:cs typeface="Arial MT"/>
              </a:rPr>
              <a:t> </a:t>
            </a:r>
            <a:r>
              <a:rPr sz="1800" spc="-5" dirty="0">
                <a:solidFill>
                  <a:srgbClr val="FFFFFF"/>
                </a:solidFill>
                <a:latin typeface="Arial MT"/>
                <a:cs typeface="Arial MT"/>
              </a:rPr>
              <a:t>rack</a:t>
            </a:r>
            <a:r>
              <a:rPr sz="1800" spc="5" dirty="0">
                <a:solidFill>
                  <a:srgbClr val="FFFFFF"/>
                </a:solidFill>
                <a:latin typeface="Arial MT"/>
                <a:cs typeface="Arial MT"/>
              </a:rPr>
              <a:t> </a:t>
            </a:r>
            <a:r>
              <a:rPr sz="1800" spc="-5" dirty="0">
                <a:solidFill>
                  <a:srgbClr val="FFFFFF"/>
                </a:solidFill>
                <a:latin typeface="Arial MT"/>
                <a:cs typeface="Arial MT"/>
              </a:rPr>
              <a:t>from </a:t>
            </a:r>
            <a:r>
              <a:rPr sz="1800" spc="-484" dirty="0">
                <a:solidFill>
                  <a:srgbClr val="FFFFFF"/>
                </a:solidFill>
                <a:latin typeface="Arial MT"/>
                <a:cs typeface="Arial MT"/>
              </a:rPr>
              <a:t> </a:t>
            </a:r>
            <a:r>
              <a:rPr sz="1800" spc="-5" dirty="0">
                <a:solidFill>
                  <a:srgbClr val="FFFFFF"/>
                </a:solidFill>
                <a:latin typeface="Arial MT"/>
                <a:cs typeface="Arial MT"/>
              </a:rPr>
              <a:t>the</a:t>
            </a:r>
            <a:r>
              <a:rPr sz="1800" spc="-15" dirty="0">
                <a:solidFill>
                  <a:srgbClr val="FFFFFF"/>
                </a:solidFill>
                <a:latin typeface="Arial MT"/>
                <a:cs typeface="Arial MT"/>
              </a:rPr>
              <a:t> </a:t>
            </a:r>
            <a:r>
              <a:rPr sz="1800" dirty="0">
                <a:solidFill>
                  <a:srgbClr val="FFFFFF"/>
                </a:solidFill>
                <a:latin typeface="Arial MT"/>
                <a:cs typeface="Arial MT"/>
              </a:rPr>
              <a:t>first</a:t>
            </a:r>
            <a:r>
              <a:rPr sz="1800" spc="-10" dirty="0">
                <a:solidFill>
                  <a:srgbClr val="FFFFFF"/>
                </a:solidFill>
                <a:latin typeface="Arial MT"/>
                <a:cs typeface="Arial MT"/>
              </a:rPr>
              <a:t> </a:t>
            </a:r>
            <a:r>
              <a:rPr sz="1800" spc="-5" dirty="0">
                <a:solidFill>
                  <a:srgbClr val="FFFFFF"/>
                </a:solidFill>
                <a:latin typeface="Arial MT"/>
                <a:cs typeface="Arial MT"/>
              </a:rPr>
              <a:t>(off-rack),</a:t>
            </a:r>
            <a:r>
              <a:rPr sz="1800" dirty="0">
                <a:solidFill>
                  <a:srgbClr val="FFFFFF"/>
                </a:solidFill>
                <a:latin typeface="Arial MT"/>
                <a:cs typeface="Arial MT"/>
              </a:rPr>
              <a:t> </a:t>
            </a:r>
            <a:r>
              <a:rPr sz="1800" spc="-5" dirty="0">
                <a:solidFill>
                  <a:srgbClr val="FFFFFF"/>
                </a:solidFill>
                <a:latin typeface="Arial MT"/>
                <a:cs typeface="Arial MT"/>
              </a:rPr>
              <a:t>chosen</a:t>
            </a:r>
            <a:r>
              <a:rPr sz="1800" spc="5" dirty="0">
                <a:solidFill>
                  <a:srgbClr val="FFFFFF"/>
                </a:solidFill>
                <a:latin typeface="Arial MT"/>
                <a:cs typeface="Arial MT"/>
              </a:rPr>
              <a:t> </a:t>
            </a:r>
            <a:r>
              <a:rPr sz="1800" dirty="0">
                <a:solidFill>
                  <a:srgbClr val="FFFFFF"/>
                </a:solidFill>
                <a:latin typeface="Arial MT"/>
                <a:cs typeface="Arial MT"/>
              </a:rPr>
              <a:t>at</a:t>
            </a:r>
            <a:r>
              <a:rPr sz="1800" spc="-5" dirty="0">
                <a:solidFill>
                  <a:srgbClr val="FFFFFF"/>
                </a:solidFill>
                <a:latin typeface="Arial MT"/>
                <a:cs typeface="Arial MT"/>
              </a:rPr>
              <a:t> random.</a:t>
            </a:r>
            <a:endParaRPr sz="1800">
              <a:latin typeface="Arial MT"/>
              <a:cs typeface="Arial MT"/>
            </a:endParaRPr>
          </a:p>
          <a:p>
            <a:pPr>
              <a:lnSpc>
                <a:spcPct val="100000"/>
              </a:lnSpc>
              <a:spcBef>
                <a:spcPts val="35"/>
              </a:spcBef>
              <a:buClr>
                <a:srgbClr val="FFFFFF"/>
              </a:buClr>
              <a:buFont typeface="Wingdings" panose="05000000000000000000"/>
              <a:buChar char=""/>
            </a:pPr>
            <a:endParaRPr sz="1850">
              <a:latin typeface="Arial MT"/>
              <a:cs typeface="Arial MT"/>
            </a:endParaRPr>
          </a:p>
          <a:p>
            <a:pPr marL="299085" marR="288290" indent="-287020">
              <a:lnSpc>
                <a:spcPct val="100000"/>
              </a:lnSpc>
              <a:buFont typeface="Wingdings" panose="05000000000000000000"/>
              <a:buChar char=""/>
              <a:tabLst>
                <a:tab pos="299720" algn="l"/>
              </a:tabLst>
            </a:pPr>
            <a:r>
              <a:rPr sz="1800" dirty="0">
                <a:solidFill>
                  <a:srgbClr val="FFFFFF"/>
                </a:solidFill>
                <a:latin typeface="Arial MT"/>
                <a:cs typeface="Arial MT"/>
              </a:rPr>
              <a:t>The</a:t>
            </a:r>
            <a:r>
              <a:rPr sz="1800" spc="-20" dirty="0">
                <a:solidFill>
                  <a:srgbClr val="FFFFFF"/>
                </a:solidFill>
                <a:latin typeface="Arial MT"/>
                <a:cs typeface="Arial MT"/>
              </a:rPr>
              <a:t> </a:t>
            </a:r>
            <a:r>
              <a:rPr sz="1800" spc="-5" dirty="0">
                <a:solidFill>
                  <a:srgbClr val="FFFFFF"/>
                </a:solidFill>
                <a:latin typeface="Arial MT"/>
                <a:cs typeface="Arial MT"/>
              </a:rPr>
              <a:t>third</a:t>
            </a:r>
            <a:r>
              <a:rPr sz="1800" spc="-10" dirty="0">
                <a:solidFill>
                  <a:srgbClr val="FFFFFF"/>
                </a:solidFill>
                <a:latin typeface="Arial MT"/>
                <a:cs typeface="Arial MT"/>
              </a:rPr>
              <a:t> </a:t>
            </a:r>
            <a:r>
              <a:rPr sz="1800" spc="-5" dirty="0">
                <a:solidFill>
                  <a:srgbClr val="FFFFFF"/>
                </a:solidFill>
                <a:latin typeface="Arial MT"/>
                <a:cs typeface="Arial MT"/>
              </a:rPr>
              <a:t>replica</a:t>
            </a:r>
            <a:r>
              <a:rPr sz="1800" spc="20" dirty="0">
                <a:solidFill>
                  <a:srgbClr val="FFFFFF"/>
                </a:solidFill>
                <a:latin typeface="Arial MT"/>
                <a:cs typeface="Arial MT"/>
              </a:rPr>
              <a:t> </a:t>
            </a:r>
            <a:r>
              <a:rPr sz="1800" spc="-5" dirty="0">
                <a:solidFill>
                  <a:srgbClr val="FFFFFF"/>
                </a:solidFill>
                <a:latin typeface="Arial MT"/>
                <a:cs typeface="Arial MT"/>
              </a:rPr>
              <a:t>is</a:t>
            </a:r>
            <a:r>
              <a:rPr sz="1800" dirty="0">
                <a:solidFill>
                  <a:srgbClr val="FFFFFF"/>
                </a:solidFill>
                <a:latin typeface="Arial MT"/>
                <a:cs typeface="Arial MT"/>
              </a:rPr>
              <a:t> </a:t>
            </a:r>
            <a:r>
              <a:rPr sz="1800" spc="-5" dirty="0">
                <a:solidFill>
                  <a:srgbClr val="FFFFFF"/>
                </a:solidFill>
                <a:latin typeface="Arial MT"/>
                <a:cs typeface="Arial MT"/>
              </a:rPr>
              <a:t>placed</a:t>
            </a:r>
            <a:r>
              <a:rPr sz="1800" spc="5" dirty="0">
                <a:solidFill>
                  <a:srgbClr val="FFFFFF"/>
                </a:solidFill>
                <a:latin typeface="Arial MT"/>
                <a:cs typeface="Arial MT"/>
              </a:rPr>
              <a:t> </a:t>
            </a:r>
            <a:r>
              <a:rPr sz="1800" spc="-5" dirty="0">
                <a:solidFill>
                  <a:srgbClr val="FFFFFF"/>
                </a:solidFill>
                <a:latin typeface="Arial MT"/>
                <a:cs typeface="Arial MT"/>
              </a:rPr>
              <a:t>on</a:t>
            </a:r>
            <a:r>
              <a:rPr sz="1800" dirty="0">
                <a:solidFill>
                  <a:srgbClr val="FFFFFF"/>
                </a:solidFill>
                <a:latin typeface="Arial MT"/>
                <a:cs typeface="Arial MT"/>
              </a:rPr>
              <a:t> the</a:t>
            </a:r>
            <a:r>
              <a:rPr sz="1800" spc="-10" dirty="0">
                <a:solidFill>
                  <a:srgbClr val="FFFFFF"/>
                </a:solidFill>
                <a:latin typeface="Arial MT"/>
                <a:cs typeface="Arial MT"/>
              </a:rPr>
              <a:t> </a:t>
            </a:r>
            <a:r>
              <a:rPr sz="1800" spc="-5" dirty="0">
                <a:solidFill>
                  <a:srgbClr val="FFFFFF"/>
                </a:solidFill>
                <a:latin typeface="Arial MT"/>
                <a:cs typeface="Arial MT"/>
              </a:rPr>
              <a:t>same</a:t>
            </a:r>
            <a:r>
              <a:rPr sz="1800" spc="5" dirty="0">
                <a:solidFill>
                  <a:srgbClr val="FFFFFF"/>
                </a:solidFill>
                <a:latin typeface="Arial MT"/>
                <a:cs typeface="Arial MT"/>
              </a:rPr>
              <a:t> </a:t>
            </a:r>
            <a:r>
              <a:rPr sz="1800" dirty="0">
                <a:solidFill>
                  <a:srgbClr val="FFFFFF"/>
                </a:solidFill>
                <a:latin typeface="Arial MT"/>
                <a:cs typeface="Arial MT"/>
              </a:rPr>
              <a:t>rack </a:t>
            </a:r>
            <a:r>
              <a:rPr sz="1800" spc="-5" dirty="0">
                <a:solidFill>
                  <a:srgbClr val="FFFFFF"/>
                </a:solidFill>
                <a:latin typeface="Arial MT"/>
                <a:cs typeface="Arial MT"/>
              </a:rPr>
              <a:t>as</a:t>
            </a:r>
            <a:r>
              <a:rPr sz="1800" dirty="0">
                <a:solidFill>
                  <a:srgbClr val="FFFFFF"/>
                </a:solidFill>
                <a:latin typeface="Arial MT"/>
                <a:cs typeface="Arial MT"/>
              </a:rPr>
              <a:t> the </a:t>
            </a:r>
            <a:r>
              <a:rPr sz="1800" spc="-484" dirty="0">
                <a:solidFill>
                  <a:srgbClr val="FFFFFF"/>
                </a:solidFill>
                <a:latin typeface="Arial MT"/>
                <a:cs typeface="Arial MT"/>
              </a:rPr>
              <a:t> </a:t>
            </a:r>
            <a:r>
              <a:rPr sz="1800" spc="-5" dirty="0">
                <a:solidFill>
                  <a:srgbClr val="FFFFFF"/>
                </a:solidFill>
                <a:latin typeface="Arial MT"/>
                <a:cs typeface="Arial MT"/>
              </a:rPr>
              <a:t>second,</a:t>
            </a:r>
            <a:r>
              <a:rPr sz="1800" spc="15" dirty="0">
                <a:solidFill>
                  <a:srgbClr val="FFFFFF"/>
                </a:solidFill>
                <a:latin typeface="Arial MT"/>
                <a:cs typeface="Arial MT"/>
              </a:rPr>
              <a:t> </a:t>
            </a:r>
            <a:r>
              <a:rPr sz="1800" spc="-5" dirty="0">
                <a:solidFill>
                  <a:srgbClr val="FFFFFF"/>
                </a:solidFill>
                <a:latin typeface="Arial MT"/>
                <a:cs typeface="Arial MT"/>
              </a:rPr>
              <a:t>but</a:t>
            </a:r>
            <a:r>
              <a:rPr sz="1800" spc="5" dirty="0">
                <a:solidFill>
                  <a:srgbClr val="FFFFFF"/>
                </a:solidFill>
                <a:latin typeface="Arial MT"/>
                <a:cs typeface="Arial MT"/>
              </a:rPr>
              <a:t> </a:t>
            </a:r>
            <a:r>
              <a:rPr sz="1800" spc="-5" dirty="0">
                <a:solidFill>
                  <a:srgbClr val="FFFFFF"/>
                </a:solidFill>
                <a:latin typeface="Arial MT"/>
                <a:cs typeface="Arial MT"/>
              </a:rPr>
              <a:t>on</a:t>
            </a:r>
            <a:r>
              <a:rPr sz="1800" spc="-10" dirty="0">
                <a:solidFill>
                  <a:srgbClr val="FFFFFF"/>
                </a:solidFill>
                <a:latin typeface="Arial MT"/>
                <a:cs typeface="Arial MT"/>
              </a:rPr>
              <a:t> </a:t>
            </a:r>
            <a:r>
              <a:rPr sz="1800" spc="-5" dirty="0">
                <a:solidFill>
                  <a:srgbClr val="FFFFFF"/>
                </a:solidFill>
                <a:latin typeface="Arial MT"/>
                <a:cs typeface="Arial MT"/>
              </a:rPr>
              <a:t>a</a:t>
            </a:r>
            <a:r>
              <a:rPr sz="1800" dirty="0">
                <a:solidFill>
                  <a:srgbClr val="FFFFFF"/>
                </a:solidFill>
                <a:latin typeface="Arial MT"/>
                <a:cs typeface="Arial MT"/>
              </a:rPr>
              <a:t> </a:t>
            </a:r>
            <a:r>
              <a:rPr sz="1800" spc="-10" dirty="0">
                <a:solidFill>
                  <a:srgbClr val="FFFFFF"/>
                </a:solidFill>
                <a:latin typeface="Arial MT"/>
                <a:cs typeface="Arial MT"/>
              </a:rPr>
              <a:t>different</a:t>
            </a:r>
            <a:r>
              <a:rPr sz="1800" spc="15" dirty="0">
                <a:solidFill>
                  <a:srgbClr val="FFFFFF"/>
                </a:solidFill>
                <a:latin typeface="Arial MT"/>
                <a:cs typeface="Arial MT"/>
              </a:rPr>
              <a:t> </a:t>
            </a:r>
            <a:r>
              <a:rPr sz="1800" spc="-5" dirty="0">
                <a:solidFill>
                  <a:srgbClr val="FFFFFF"/>
                </a:solidFill>
                <a:latin typeface="Arial MT"/>
                <a:cs typeface="Arial MT"/>
              </a:rPr>
              <a:t>node</a:t>
            </a:r>
            <a:r>
              <a:rPr sz="1800" spc="5" dirty="0">
                <a:solidFill>
                  <a:srgbClr val="FFFFFF"/>
                </a:solidFill>
                <a:latin typeface="Arial MT"/>
                <a:cs typeface="Arial MT"/>
              </a:rPr>
              <a:t> </a:t>
            </a:r>
            <a:r>
              <a:rPr sz="1800" spc="-5" dirty="0">
                <a:solidFill>
                  <a:srgbClr val="FFFFFF"/>
                </a:solidFill>
                <a:latin typeface="Arial MT"/>
                <a:cs typeface="Arial MT"/>
              </a:rPr>
              <a:t>chosen</a:t>
            </a:r>
            <a:r>
              <a:rPr sz="1800" spc="5" dirty="0">
                <a:solidFill>
                  <a:srgbClr val="FFFFFF"/>
                </a:solidFill>
                <a:latin typeface="Arial MT"/>
                <a:cs typeface="Arial MT"/>
              </a:rPr>
              <a:t> </a:t>
            </a:r>
            <a:r>
              <a:rPr sz="1800" dirty="0">
                <a:solidFill>
                  <a:srgbClr val="FFFFFF"/>
                </a:solidFill>
                <a:latin typeface="Arial MT"/>
                <a:cs typeface="Arial MT"/>
              </a:rPr>
              <a:t>at</a:t>
            </a:r>
            <a:r>
              <a:rPr sz="1800" spc="-10" dirty="0">
                <a:solidFill>
                  <a:srgbClr val="FFFFFF"/>
                </a:solidFill>
                <a:latin typeface="Arial MT"/>
                <a:cs typeface="Arial MT"/>
              </a:rPr>
              <a:t> </a:t>
            </a:r>
            <a:r>
              <a:rPr sz="1800" spc="-5" dirty="0">
                <a:solidFill>
                  <a:srgbClr val="FFFFFF"/>
                </a:solidFill>
                <a:latin typeface="Arial MT"/>
                <a:cs typeface="Arial MT"/>
              </a:rPr>
              <a:t>random.</a:t>
            </a:r>
            <a:endParaRPr sz="1800">
              <a:latin typeface="Arial MT"/>
              <a:cs typeface="Arial MT"/>
            </a:endParaRPr>
          </a:p>
          <a:p>
            <a:pPr>
              <a:lnSpc>
                <a:spcPct val="100000"/>
              </a:lnSpc>
              <a:spcBef>
                <a:spcPts val="35"/>
              </a:spcBef>
            </a:pPr>
            <a:endParaRPr sz="1850">
              <a:latin typeface="Arial MT"/>
              <a:cs typeface="Arial MT"/>
            </a:endParaRPr>
          </a:p>
          <a:p>
            <a:pPr marL="12700" marR="422910" algn="just">
              <a:lnSpc>
                <a:spcPct val="100000"/>
              </a:lnSpc>
            </a:pPr>
            <a:r>
              <a:rPr sz="1800" spc="-5" dirty="0">
                <a:solidFill>
                  <a:srgbClr val="FFFFFF"/>
                </a:solidFill>
                <a:latin typeface="Arial MT"/>
                <a:cs typeface="Arial MT"/>
              </a:rPr>
              <a:t>Further replicas are placed on random nodes on </a:t>
            </a:r>
            <a:r>
              <a:rPr sz="1800" dirty="0">
                <a:solidFill>
                  <a:srgbClr val="FFFFFF"/>
                </a:solidFill>
                <a:latin typeface="Arial MT"/>
                <a:cs typeface="Arial MT"/>
              </a:rPr>
              <a:t>the </a:t>
            </a:r>
            <a:r>
              <a:rPr sz="1800" spc="-490" dirty="0">
                <a:solidFill>
                  <a:srgbClr val="FFFFFF"/>
                </a:solidFill>
                <a:latin typeface="Arial MT"/>
                <a:cs typeface="Arial MT"/>
              </a:rPr>
              <a:t> </a:t>
            </a:r>
            <a:r>
              <a:rPr sz="1800" spc="-15" dirty="0">
                <a:solidFill>
                  <a:srgbClr val="FFFFFF"/>
                </a:solidFill>
                <a:latin typeface="Arial MT"/>
                <a:cs typeface="Arial MT"/>
              </a:rPr>
              <a:t>cluster,</a:t>
            </a:r>
            <a:r>
              <a:rPr sz="1800" dirty="0">
                <a:solidFill>
                  <a:srgbClr val="FFFFFF"/>
                </a:solidFill>
                <a:latin typeface="Arial MT"/>
                <a:cs typeface="Arial MT"/>
              </a:rPr>
              <a:t> </a:t>
            </a:r>
            <a:r>
              <a:rPr sz="1800" spc="-5" dirty="0">
                <a:solidFill>
                  <a:srgbClr val="FFFFFF"/>
                </a:solidFill>
                <a:latin typeface="Arial MT"/>
                <a:cs typeface="Arial MT"/>
              </a:rPr>
              <a:t>although</a:t>
            </a:r>
            <a:r>
              <a:rPr sz="1800" dirty="0">
                <a:solidFill>
                  <a:srgbClr val="FFFFFF"/>
                </a:solidFill>
                <a:latin typeface="Arial MT"/>
                <a:cs typeface="Arial MT"/>
              </a:rPr>
              <a:t> the</a:t>
            </a:r>
            <a:r>
              <a:rPr sz="1800" spc="-15" dirty="0">
                <a:solidFill>
                  <a:srgbClr val="FFFFFF"/>
                </a:solidFill>
                <a:latin typeface="Arial MT"/>
                <a:cs typeface="Arial MT"/>
              </a:rPr>
              <a:t> </a:t>
            </a:r>
            <a:r>
              <a:rPr sz="1800" spc="-5" dirty="0">
                <a:solidFill>
                  <a:srgbClr val="FFFFFF"/>
                </a:solidFill>
                <a:latin typeface="Arial MT"/>
                <a:cs typeface="Arial MT"/>
              </a:rPr>
              <a:t>system</a:t>
            </a:r>
            <a:r>
              <a:rPr sz="1800" spc="20" dirty="0">
                <a:solidFill>
                  <a:srgbClr val="FFFFFF"/>
                </a:solidFill>
                <a:latin typeface="Arial MT"/>
                <a:cs typeface="Arial MT"/>
              </a:rPr>
              <a:t> </a:t>
            </a:r>
            <a:r>
              <a:rPr sz="1800" dirty="0">
                <a:solidFill>
                  <a:srgbClr val="FFFFFF"/>
                </a:solidFill>
                <a:latin typeface="Arial MT"/>
                <a:cs typeface="Arial MT"/>
              </a:rPr>
              <a:t>tries to</a:t>
            </a:r>
            <a:r>
              <a:rPr sz="1800" spc="-5" dirty="0">
                <a:solidFill>
                  <a:srgbClr val="FFFFFF"/>
                </a:solidFill>
                <a:latin typeface="Arial MT"/>
                <a:cs typeface="Arial MT"/>
              </a:rPr>
              <a:t> avoid</a:t>
            </a:r>
            <a:r>
              <a:rPr sz="1800" dirty="0">
                <a:solidFill>
                  <a:srgbClr val="FFFFFF"/>
                </a:solidFill>
                <a:latin typeface="Arial MT"/>
                <a:cs typeface="Arial MT"/>
              </a:rPr>
              <a:t> </a:t>
            </a:r>
            <a:r>
              <a:rPr sz="1800" spc="-5" dirty="0">
                <a:solidFill>
                  <a:srgbClr val="FFFFFF"/>
                </a:solidFill>
                <a:latin typeface="Arial MT"/>
                <a:cs typeface="Arial MT"/>
              </a:rPr>
              <a:t>placing</a:t>
            </a:r>
            <a:endParaRPr sz="1800">
              <a:latin typeface="Arial MT"/>
              <a:cs typeface="Arial MT"/>
            </a:endParaRPr>
          </a:p>
          <a:p>
            <a:pPr marL="12700" marR="285115" algn="just">
              <a:lnSpc>
                <a:spcPct val="100000"/>
              </a:lnSpc>
            </a:pPr>
            <a:r>
              <a:rPr sz="1800" dirty="0">
                <a:solidFill>
                  <a:srgbClr val="FFFFFF"/>
                </a:solidFill>
                <a:latin typeface="Arial MT"/>
                <a:cs typeface="Arial MT"/>
              </a:rPr>
              <a:t>too </a:t>
            </a:r>
            <a:r>
              <a:rPr sz="1800" spc="-5" dirty="0">
                <a:solidFill>
                  <a:srgbClr val="FFFFFF"/>
                </a:solidFill>
                <a:latin typeface="Arial MT"/>
                <a:cs typeface="Arial MT"/>
              </a:rPr>
              <a:t>many replicas on the same rack. Once the replica </a:t>
            </a:r>
            <a:r>
              <a:rPr sz="1800" spc="-490" dirty="0">
                <a:solidFill>
                  <a:srgbClr val="FFFFFF"/>
                </a:solidFill>
                <a:latin typeface="Arial MT"/>
                <a:cs typeface="Arial MT"/>
              </a:rPr>
              <a:t> </a:t>
            </a:r>
            <a:r>
              <a:rPr sz="1800" spc="-5" dirty="0">
                <a:solidFill>
                  <a:srgbClr val="FFFFFF"/>
                </a:solidFill>
                <a:latin typeface="Arial MT"/>
                <a:cs typeface="Arial MT"/>
              </a:rPr>
              <a:t>locations have been chosen, a </a:t>
            </a:r>
            <a:r>
              <a:rPr sz="1800" spc="-10" dirty="0">
                <a:solidFill>
                  <a:srgbClr val="FFFFFF"/>
                </a:solidFill>
                <a:latin typeface="Arial MT"/>
                <a:cs typeface="Arial MT"/>
              </a:rPr>
              <a:t>pipeline </a:t>
            </a:r>
            <a:r>
              <a:rPr sz="1800" spc="-5" dirty="0">
                <a:solidFill>
                  <a:srgbClr val="FFFFFF"/>
                </a:solidFill>
                <a:latin typeface="Arial MT"/>
                <a:cs typeface="Arial MT"/>
              </a:rPr>
              <a:t>is built, taking </a:t>
            </a:r>
            <a:r>
              <a:rPr sz="1800" spc="-490" dirty="0">
                <a:solidFill>
                  <a:srgbClr val="FFFFFF"/>
                </a:solidFill>
                <a:latin typeface="Arial MT"/>
                <a:cs typeface="Arial MT"/>
              </a:rPr>
              <a:t> </a:t>
            </a:r>
            <a:r>
              <a:rPr sz="1800" spc="-10" dirty="0">
                <a:solidFill>
                  <a:srgbClr val="FFFFFF"/>
                </a:solidFill>
                <a:latin typeface="Arial MT"/>
                <a:cs typeface="Arial MT"/>
              </a:rPr>
              <a:t>network</a:t>
            </a:r>
            <a:r>
              <a:rPr sz="1800" spc="40" dirty="0">
                <a:solidFill>
                  <a:srgbClr val="FFFFFF"/>
                </a:solidFill>
                <a:latin typeface="Arial MT"/>
                <a:cs typeface="Arial MT"/>
              </a:rPr>
              <a:t> </a:t>
            </a:r>
            <a:r>
              <a:rPr sz="1800" spc="-5" dirty="0">
                <a:solidFill>
                  <a:srgbClr val="FFFFFF"/>
                </a:solidFill>
                <a:latin typeface="Arial MT"/>
                <a:cs typeface="Arial MT"/>
              </a:rPr>
              <a:t>topology</a:t>
            </a:r>
            <a:endParaRPr sz="1800">
              <a:latin typeface="Arial MT"/>
              <a:cs typeface="Arial MT"/>
            </a:endParaRPr>
          </a:p>
          <a:p>
            <a:pPr marL="12700" algn="just">
              <a:lnSpc>
                <a:spcPct val="100000"/>
              </a:lnSpc>
            </a:pPr>
            <a:r>
              <a:rPr sz="1800" spc="-5" dirty="0">
                <a:solidFill>
                  <a:srgbClr val="FFFFFF"/>
                </a:solidFill>
                <a:latin typeface="Arial MT"/>
                <a:cs typeface="Arial MT"/>
              </a:rPr>
              <a:t>into</a:t>
            </a:r>
            <a:r>
              <a:rPr sz="1800" spc="-35" dirty="0">
                <a:solidFill>
                  <a:srgbClr val="FFFFFF"/>
                </a:solidFill>
                <a:latin typeface="Arial MT"/>
                <a:cs typeface="Arial MT"/>
              </a:rPr>
              <a:t> </a:t>
            </a:r>
            <a:r>
              <a:rPr sz="1800" spc="-5" dirty="0">
                <a:solidFill>
                  <a:srgbClr val="FFFFFF"/>
                </a:solidFill>
                <a:latin typeface="Arial MT"/>
                <a:cs typeface="Arial MT"/>
              </a:rPr>
              <a:t>account.</a:t>
            </a:r>
            <a:endParaRPr sz="1800">
              <a:latin typeface="Arial MT"/>
              <a:cs typeface="Arial MT"/>
            </a:endParaRPr>
          </a:p>
        </p:txBody>
      </p:sp>
      <p:sp>
        <p:nvSpPr>
          <p:cNvPr id="9" name="Footer Placeholder 8"/>
          <p:cNvSpPr>
            <a:spLocks noGrp="1"/>
          </p:cNvSpPr>
          <p:nvPr>
            <p:ph type="ftr" sz="quarter" idx="5"/>
          </p:nvPr>
        </p:nvSpPr>
        <p:spPr/>
        <p:txBody>
          <a:bodyPr/>
          <a:p>
            <a:r>
              <a:t>Prepared by Dr G Vanitha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a:xfrm>
            <a:off x="840739" y="124713"/>
            <a:ext cx="10510520" cy="670560"/>
          </a:xfrm>
        </p:spPr>
        <p:txBody>
          <a:bodyPr/>
          <a:p>
            <a:endParaRPr lang="en-US"/>
          </a:p>
        </p:txBody>
      </p:sp>
      <p:sp>
        <p:nvSpPr>
          <p:cNvPr id="10" name="Text Placeholder 9"/>
          <p:cNvSpPr>
            <a:spLocks noGrp="1"/>
          </p:cNvSpPr>
          <p:nvPr>
            <p:ph type="body" idx="1"/>
          </p:nvPr>
        </p:nvSpPr>
        <p:spPr>
          <a:xfrm>
            <a:off x="418211" y="1598802"/>
            <a:ext cx="11355577" cy="304800"/>
          </a:xfrm>
        </p:spPr>
        <p:txBody>
          <a:bodyPr/>
          <a:p>
            <a:endParaRPr lang="en-US"/>
          </a:p>
        </p:txBody>
      </p:sp>
      <p:pic>
        <p:nvPicPr>
          <p:cNvPr id="4" name="Picture 3"/>
          <p:cNvPicPr>
            <a:picLocks noChangeAspect="1"/>
          </p:cNvPicPr>
          <p:nvPr>
            <p:custDataLst>
              <p:tags r:id="rId1"/>
            </p:custDataLst>
          </p:nvPr>
        </p:nvPicPr>
        <p:blipFill>
          <a:blip r:embed="rId2"/>
          <a:srcRect t="5839" r="1471"/>
          <a:stretch>
            <a:fillRect/>
          </a:stretch>
        </p:blipFill>
        <p:spPr>
          <a:xfrm>
            <a:off x="838200" y="609600"/>
            <a:ext cx="10480040" cy="5568315"/>
          </a:xfrm>
          <a:prstGeom prst="rect">
            <a:avLst/>
          </a:prstGeom>
        </p:spPr>
      </p:pic>
      <p:sp>
        <p:nvSpPr>
          <p:cNvPr id="11" name="Footer Placeholder 10"/>
          <p:cNvSpPr>
            <a:spLocks noGrp="1"/>
          </p:cNvSpPr>
          <p:nvPr>
            <p:ph type="ftr" sz="quarter" idx="5"/>
          </p:nvPr>
        </p:nvSpPr>
        <p:spPr/>
        <p:txBody>
          <a:bodyPr/>
          <a:p>
            <a:r>
              <a:t>Prepared by Dr G Vanitha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a:xfrm>
            <a:off x="840739" y="124713"/>
            <a:ext cx="10510520" cy="670560"/>
          </a:xfrm>
        </p:spPr>
        <p:txBody>
          <a:bodyPr/>
          <a:p>
            <a:endParaRPr lang="en-US"/>
          </a:p>
        </p:txBody>
      </p:sp>
      <p:sp>
        <p:nvSpPr>
          <p:cNvPr id="10" name="Text Placeholder 9"/>
          <p:cNvSpPr>
            <a:spLocks noGrp="1"/>
          </p:cNvSpPr>
          <p:nvPr>
            <p:ph type="body" idx="1"/>
          </p:nvPr>
        </p:nvSpPr>
        <p:spPr>
          <a:xfrm>
            <a:off x="418211" y="1598802"/>
            <a:ext cx="11355577" cy="304800"/>
          </a:xfrm>
        </p:spPr>
        <p:txBody>
          <a:bodyPr/>
          <a:p>
            <a:endParaRPr lang="en-US"/>
          </a:p>
        </p:txBody>
      </p:sp>
      <p:pic>
        <p:nvPicPr>
          <p:cNvPr id="4" name="Picture 3"/>
          <p:cNvPicPr>
            <a:picLocks noChangeAspect="1"/>
          </p:cNvPicPr>
          <p:nvPr>
            <p:custDataLst>
              <p:tags r:id="rId1"/>
            </p:custDataLst>
          </p:nvPr>
        </p:nvPicPr>
        <p:blipFill>
          <a:blip r:embed="rId2"/>
          <a:srcRect t="6319" r="2400" b="9005"/>
          <a:stretch>
            <a:fillRect/>
          </a:stretch>
        </p:blipFill>
        <p:spPr>
          <a:xfrm>
            <a:off x="1600200" y="609600"/>
            <a:ext cx="9296400" cy="5105400"/>
          </a:xfrm>
          <a:prstGeom prst="rect">
            <a:avLst/>
          </a:prstGeom>
        </p:spPr>
      </p:pic>
      <p:sp>
        <p:nvSpPr>
          <p:cNvPr id="11" name="Footer Placeholder 10"/>
          <p:cNvSpPr>
            <a:spLocks noGrp="1"/>
          </p:cNvSpPr>
          <p:nvPr>
            <p:ph type="ftr" sz="quarter" idx="5"/>
          </p:nvPr>
        </p:nvSpPr>
        <p:spPr/>
        <p:txBody>
          <a:bodyPr/>
          <a:p>
            <a:r>
              <a:t>Prepared by Dr G Vanitha</a:t>
            </a: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18846</Words>
  <Application>WPS Presentation</Application>
  <PresentationFormat>On-screen Show (4:3)</PresentationFormat>
  <Paragraphs>788</Paragraphs>
  <Slides>71</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71</vt:i4>
      </vt:variant>
    </vt:vector>
  </HeadingPairs>
  <TitlesOfParts>
    <vt:vector size="84" baseType="lpstr">
      <vt:lpstr>Arial</vt:lpstr>
      <vt:lpstr>SimSun</vt:lpstr>
      <vt:lpstr>Wingdings</vt:lpstr>
      <vt:lpstr>Sitka Subheading</vt:lpstr>
      <vt:lpstr>Arial MT</vt:lpstr>
      <vt:lpstr>Calibri</vt:lpstr>
      <vt:lpstr>Microsoft YaHei</vt:lpstr>
      <vt:lpstr>Arial Unicode MS</vt:lpstr>
      <vt:lpstr>Times New Roman</vt:lpstr>
      <vt:lpstr>Wingdings</vt:lpstr>
      <vt:lpstr>Wingdings</vt:lpstr>
      <vt:lpstr>Arial</vt:lpstr>
      <vt:lpstr>Office Theme</vt:lpstr>
      <vt:lpstr>Big Data Analytics</vt:lpstr>
      <vt:lpstr>PowerPoint 演示文稿</vt:lpstr>
      <vt:lpstr>PowerPoint 演示文稿</vt:lpstr>
      <vt:lpstr>PowerPoint 演示文稿</vt:lpstr>
      <vt:lpstr>UNIT-1</vt:lpstr>
      <vt:lpstr>PowerPoint 演示文稿</vt:lpstr>
      <vt:lpstr>PowerPoint 演示文稿</vt:lpstr>
      <vt:lpstr>PowerPoint 演示文稿</vt:lpstr>
      <vt:lpstr>PowerPoint 演示文稿</vt:lpstr>
      <vt:lpstr>PowerPoint 演示文稿</vt:lpstr>
      <vt:lpstr>Big Data Analytics</vt:lpstr>
      <vt:lpstr>Sample Use Case of Big Data - Banking  System</vt:lpstr>
      <vt:lpstr>PowerPoint 演示文稿</vt:lpstr>
      <vt:lpstr>The 5 V's of Big Data</vt:lpstr>
      <vt:lpstr>Volume</vt:lpstr>
      <vt:lpstr>Velocity</vt:lpstr>
      <vt:lpstr>Variety</vt:lpstr>
      <vt:lpstr>Value</vt:lpstr>
      <vt:lpstr>Veracity</vt:lpstr>
      <vt:lpstr>Big Data Life Cycle</vt:lpstr>
      <vt:lpstr>Types of BDA</vt:lpstr>
      <vt:lpstr>IT Use cases</vt:lpstr>
      <vt:lpstr>Log Analytics</vt:lpstr>
      <vt:lpstr>Fraud Detection Pattern</vt:lpstr>
      <vt:lpstr>Customer Sentiment Analysis</vt:lpstr>
      <vt:lpstr>PowerPoint 演示文稿</vt:lpstr>
      <vt:lpstr>PowerPoint 演示文稿</vt:lpstr>
      <vt:lpstr>FB page</vt:lpstr>
      <vt:lpstr>Issues</vt:lpstr>
      <vt:lpstr>Issues</vt:lpstr>
      <vt:lpstr>Using Hard Drives </vt:lpstr>
      <vt:lpstr>Introduction to Hadoop</vt:lpstr>
      <vt:lpstr>PowerPoint 演示文稿</vt:lpstr>
      <vt:lpstr>Why Hadoop: </vt:lpstr>
      <vt:lpstr>PowerPoint 演示文稿</vt:lpstr>
      <vt:lpstr>PowerPoint 演示文稿</vt:lpstr>
      <vt:lpstr>PowerPoint 演示文稿</vt:lpstr>
      <vt:lpstr>PowerPoint 演示文稿</vt:lpstr>
      <vt:lpstr>PowerPoint 演示文稿</vt:lpstr>
      <vt:lpstr>Hadoop Architecture</vt:lpstr>
      <vt:lpstr>PowerPoint 演示文稿</vt:lpstr>
      <vt:lpstr>Name node in HDFS</vt:lpstr>
      <vt:lpstr>HDFS - Hadoop Distributed File System</vt:lpstr>
      <vt:lpstr>HDFS Architecture</vt:lpstr>
      <vt:lpstr>PowerPoint 演示文稿</vt:lpstr>
      <vt:lpstr>The Design of HDFS :</vt:lpstr>
      <vt:lpstr>HDFS is not a good fit today:</vt:lpstr>
      <vt:lpstr>Metadata in Disk &amp; Metadata in RAM</vt:lpstr>
      <vt:lpstr>Rack aware Architecture</vt:lpstr>
      <vt:lpstr>Rules for Data node replication</vt:lpstr>
      <vt:lpstr>HDFS Federation</vt:lpstr>
      <vt:lpstr>HDFS Federation</vt:lpstr>
      <vt:lpstr>Refference </vt:lpstr>
      <vt:lpstr>PowerPoint 演示文稿</vt:lpstr>
      <vt:lpstr>The HDFS High Availability Architecture</vt:lpstr>
      <vt:lpstr>Components of HA Architecture</vt:lpstr>
      <vt:lpstr>Hadoop File Systems</vt:lpstr>
      <vt:lpstr>PowerPoint 演示文稿</vt:lpstr>
      <vt:lpstr>Accessing Hadoop File System using Java  API</vt:lpstr>
      <vt:lpstr>Accessing Hadoop File System using Java  API</vt:lpstr>
      <vt:lpstr>The Command-Line Interface</vt:lpstr>
      <vt:lpstr>Basic Filesystem Operations : </vt:lpstr>
      <vt:lpstr>PowerPoint 演示文稿</vt:lpstr>
      <vt:lpstr>Anatomy of a File Read</vt:lpstr>
      <vt:lpstr>PowerPoint 演示文稿</vt:lpstr>
      <vt:lpstr>Anatomy of a File Read</vt:lpstr>
      <vt:lpstr>PowerPoint 演示文稿</vt:lpstr>
      <vt:lpstr>Anatomy of File Write</vt:lpstr>
      <vt:lpstr>Anatomy of File Write</vt:lpstr>
      <vt:lpstr>PowerPoint 演示文稿</vt:lpstr>
      <vt:lpstr>Replica Placement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Analytics</dc:title>
  <dc:creator>CBIT</dc:creator>
  <cp:lastModifiedBy>Dr. G. Vanitha Associate Profe</cp:lastModifiedBy>
  <cp:revision>27</cp:revision>
  <dcterms:created xsi:type="dcterms:W3CDTF">2024-07-26T15:40:00Z</dcterms:created>
  <dcterms:modified xsi:type="dcterms:W3CDTF">2024-08-23T10:02:15Z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2024-03-10T20:00:00Z</vt:filetime>
  </property>
  <property fmtid="{D5CDD505-2E9C-101B-9397-08002B2CF9AE}" pid="3" name="Creator">
    <vt:lpwstr>Microsoft® PowerPoint® 2010</vt:lpwstr>
  </property>
  <property fmtid="{D5CDD505-2E9C-101B-9397-08002B2CF9AE}" pid="4" name="LastSaved">
    <vt:filetime>2024-07-27T20:00:00Z</vt:filetime>
  </property>
  <property fmtid="{D5CDD505-2E9C-101B-9397-08002B2CF9AE}" pid="5" name="ICV">
    <vt:lpwstr>CEF8CEEB40B84E329CEB9E654F944364_13</vt:lpwstr>
  </property>
  <property fmtid="{D5CDD505-2E9C-101B-9397-08002B2CF9AE}" pid="6" name="KSOProductBuildVer">
    <vt:lpwstr>1033-12.2.0.17119</vt:lpwstr>
  </property>
</Properties>
</file>